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265" r:id="rId3"/>
    <p:sldId id="266" r:id="rId4"/>
    <p:sldId id="267" r:id="rId5"/>
    <p:sldId id="268" r:id="rId6"/>
    <p:sldId id="260" r:id="rId7"/>
    <p:sldId id="271" r:id="rId8"/>
    <p:sldId id="261" r:id="rId9"/>
    <p:sldId id="272" r:id="rId10"/>
    <p:sldId id="273" r:id="rId11"/>
    <p:sldId id="274" r:id="rId12"/>
    <p:sldId id="275" r:id="rId13"/>
    <p:sldId id="262" r:id="rId14"/>
    <p:sldId id="263" r:id="rId15"/>
    <p:sldId id="276" r:id="rId16"/>
    <p:sldId id="270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9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B4906-AB36-4192-B5A8-12D1A4605FD8}" type="datetimeFigureOut">
              <a:rPr lang="en-US" smtClean="0"/>
              <a:pPr/>
              <a:t>13-Oct-14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1552F-5F47-43CE-B3DF-6DD0618DA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33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1552F-5F47-43CE-B3DF-6DD0618DA49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57E-22B3-446C-B58D-B4C1FA8CBAF6}" type="datetimeFigureOut">
              <a:rPr lang="en-US" smtClean="0"/>
              <a:pPr/>
              <a:t>13-Oct-14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AD82-8424-4884-977C-A1DA9FE08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57E-22B3-446C-B58D-B4C1FA8CBAF6}" type="datetimeFigureOut">
              <a:rPr lang="en-US" smtClean="0"/>
              <a:pPr/>
              <a:t>13-Oct-14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AD82-8424-4884-977C-A1DA9FE08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57E-22B3-446C-B58D-B4C1FA8CBAF6}" type="datetimeFigureOut">
              <a:rPr lang="en-US" smtClean="0"/>
              <a:pPr/>
              <a:t>13-Oct-14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AD82-8424-4884-977C-A1DA9FE08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57E-22B3-446C-B58D-B4C1FA8CBAF6}" type="datetimeFigureOut">
              <a:rPr lang="en-US" smtClean="0"/>
              <a:pPr/>
              <a:t>13-Oct-14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AD82-8424-4884-977C-A1DA9FE08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57E-22B3-446C-B58D-B4C1FA8CBAF6}" type="datetimeFigureOut">
              <a:rPr lang="en-US" smtClean="0"/>
              <a:pPr/>
              <a:t>13-Oct-14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AD82-8424-4884-977C-A1DA9FE08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57E-22B3-446C-B58D-B4C1FA8CBAF6}" type="datetimeFigureOut">
              <a:rPr lang="en-US" smtClean="0"/>
              <a:pPr/>
              <a:t>13-Oct-14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AD82-8424-4884-977C-A1DA9FE08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57E-22B3-446C-B58D-B4C1FA8CBAF6}" type="datetimeFigureOut">
              <a:rPr lang="en-US" smtClean="0"/>
              <a:pPr/>
              <a:t>13-Oct-14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AD82-8424-4884-977C-A1DA9FE08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57E-22B3-446C-B58D-B4C1FA8CBAF6}" type="datetimeFigureOut">
              <a:rPr lang="en-US" smtClean="0"/>
              <a:pPr/>
              <a:t>13-Oct-14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AD82-8424-4884-977C-A1DA9FE08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57E-22B3-446C-B58D-B4C1FA8CBAF6}" type="datetimeFigureOut">
              <a:rPr lang="en-US" smtClean="0"/>
              <a:pPr/>
              <a:t>13-Oct-14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AD82-8424-4884-977C-A1DA9FE08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57E-22B3-446C-B58D-B4C1FA8CBAF6}" type="datetimeFigureOut">
              <a:rPr lang="en-US" smtClean="0"/>
              <a:pPr/>
              <a:t>13-Oct-14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AD82-8424-4884-977C-A1DA9FE08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57E-22B3-446C-B58D-B4C1FA8CBAF6}" type="datetimeFigureOut">
              <a:rPr lang="en-US" smtClean="0"/>
              <a:pPr/>
              <a:t>13-Oct-14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AD82-8424-4884-977C-A1DA9FE08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B857E-22B3-446C-B58D-B4C1FA8CBAF6}" type="datetimeFigureOut">
              <a:rPr lang="en-US" smtClean="0"/>
              <a:pPr/>
              <a:t>13-Oct-14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8AD82-8424-4884-977C-A1DA9FE08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Users\Joel\Desktop\Wall\Lighting-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09600"/>
            <a:ext cx="9144000" cy="754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2616200"/>
          </a:xfrm>
        </p:spPr>
        <p:txBody>
          <a:bodyPr/>
          <a:lstStyle/>
          <a:p>
            <a:pPr eaLnBrk="1" hangingPunct="1"/>
            <a:r>
              <a:rPr lang="en-US" sz="54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Implementation of JNS Algorithm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36550" y="4648200"/>
            <a:ext cx="4572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Group members:</a:t>
            </a:r>
          </a:p>
          <a:p>
            <a:r>
              <a:rPr lang="en-US" sz="240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US" sz="240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240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Neil Perira (44) </a:t>
            </a:r>
            <a:br>
              <a:rPr lang="en-US" sz="240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240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Sneha Varghese (57)</a:t>
            </a:r>
          </a:p>
          <a:p>
            <a:r>
              <a:rPr lang="en-US" sz="240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Joel Ulahanna (62)</a:t>
            </a: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5791200" y="4648200"/>
            <a:ext cx="3352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Guide:</a:t>
            </a:r>
          </a:p>
          <a:p>
            <a:endParaRPr lang="en-US" sz="2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US" sz="24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Sankusu</a:t>
            </a:r>
            <a:r>
              <a:rPr lang="en-US" sz="240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Sharma Sir</a:t>
            </a:r>
            <a:endParaRPr lang="en-US" sz="2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Users\Joel\Desktop\Wall\light-desig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0"/>
            <a:ext cx="8940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:\SRS\Activit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200" y="1371599"/>
            <a:ext cx="8559800" cy="54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61606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Users\Joel\Desktop\Wall\light-desig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0"/>
            <a:ext cx="8940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:\SRS\Sequen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178" y="1363716"/>
            <a:ext cx="8580822" cy="549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61606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Users\Joel\Desktop\Wall\light-desig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0"/>
            <a:ext cx="8940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:\SRS\Stat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199" y="1371600"/>
            <a:ext cx="867287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91849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Users\Joel\Desktop\Wall\light-design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203200" y="-12940"/>
            <a:ext cx="8940800" cy="6858000"/>
          </a:xfrm>
          <a:prstGeom prst="rect">
            <a:avLst/>
          </a:prstGeom>
          <a:noFill/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Plan of Implementation</a:t>
            </a:r>
            <a:endParaRPr lang="en-US" dirty="0"/>
          </a:p>
        </p:txBody>
      </p:sp>
      <p:graphicFrame>
        <p:nvGraphicFramePr>
          <p:cNvPr id="5" name="Table 2"/>
          <p:cNvGraphicFramePr/>
          <p:nvPr>
            <p:extLst>
              <p:ext uri="{D42A27DB-BD31-4B8C-83A1-F6EECF244321}">
                <p14:modId xmlns:p14="http://schemas.microsoft.com/office/powerpoint/2010/main" xmlns="" val="2571618791"/>
              </p:ext>
            </p:extLst>
          </p:nvPr>
        </p:nvGraphicFramePr>
        <p:xfrm>
          <a:off x="176138" y="914400"/>
          <a:ext cx="8839200" cy="5506080"/>
        </p:xfrm>
        <a:graphic>
          <a:graphicData uri="http://schemas.openxmlformats.org/drawingml/2006/table">
            <a:tbl>
              <a:tblPr/>
              <a:tblGrid>
                <a:gridCol w="1031096"/>
                <a:gridCol w="883848"/>
                <a:gridCol w="2135996"/>
                <a:gridCol w="2135996"/>
                <a:gridCol w="2652264"/>
              </a:tblGrid>
              <a:tr h="447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Number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Week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Start Date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latin typeface="Times New Roman"/>
                        </a:rPr>
                        <a:t>End date 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Activity performed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</a:tr>
              <a:tr h="378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>
                          <a:solidFill>
                            <a:schemeClr val="tx1"/>
                          </a:solidFill>
                          <a:latin typeface="Times New Roman"/>
                        </a:rPr>
                        <a:t>01.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  <a:r>
                        <a:rPr lang="en-IN" sz="1800" baseline="30000">
                          <a:solidFill>
                            <a:schemeClr val="tx1"/>
                          </a:solidFill>
                          <a:latin typeface="Times New Roman"/>
                        </a:rPr>
                        <a:t>st</a:t>
                      </a:r>
                      <a:r>
                        <a:rPr lang="en-IN" sz="1800">
                          <a:solidFill>
                            <a:schemeClr val="tx1"/>
                          </a:solidFill>
                          <a:latin typeface="Times New Roman"/>
                        </a:rPr>
                        <a:t> 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  <a:r>
                        <a:rPr lang="en-IN" sz="1800" baseline="300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th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 Oct 2014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aseline="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14</a:t>
                      </a:r>
                      <a:r>
                        <a:rPr lang="en-IN" sz="1800" baseline="300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th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 Oct</a:t>
                      </a:r>
                      <a:r>
                        <a:rPr lang="en-IN" sz="1800" baseline="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2014</a:t>
                      </a:r>
                      <a:endParaRPr lang="en-IN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Environmental Setup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Finalize and     Implementation of GUI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</a:tr>
              <a:tr h="457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>
                          <a:solidFill>
                            <a:schemeClr val="tx1"/>
                          </a:solidFill>
                          <a:latin typeface="Times New Roman"/>
                        </a:rPr>
                        <a:t>02.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  <a:r>
                        <a:rPr lang="en-IN" sz="1800" baseline="30000" dirty="0">
                          <a:solidFill>
                            <a:schemeClr val="tx1"/>
                          </a:solidFill>
                          <a:latin typeface="Times New Roman"/>
                        </a:rPr>
                        <a:t>nd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/>
                        </a:rPr>
                        <a:t> 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15</a:t>
                      </a:r>
                      <a:r>
                        <a:rPr lang="en-IN" sz="1800" baseline="300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th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 Oct 2014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21</a:t>
                      </a:r>
                      <a:r>
                        <a:rPr lang="en-IN" sz="1800" baseline="300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th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 Oct 2014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    Implementation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requirement &amp; knowledge of analysis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</a:tr>
              <a:tr h="6579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/>
                        </a:rPr>
                        <a:t>03.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  <a:r>
                        <a:rPr lang="en-IN" sz="1800" baseline="30000" dirty="0">
                          <a:solidFill>
                            <a:schemeClr val="tx1"/>
                          </a:solidFill>
                          <a:latin typeface="Times New Roman"/>
                        </a:rPr>
                        <a:t>rd 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  <a:r>
                        <a:rPr lang="en-IN" sz="1800" baseline="300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th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Jan 2015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15</a:t>
                      </a:r>
                      <a:r>
                        <a:rPr lang="en-IN" sz="1800" baseline="300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st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Jan 2015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Completion of 2</a:t>
                      </a:r>
                      <a:r>
                        <a:rPr lang="en-IN" sz="1800" baseline="300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nd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and 3</a:t>
                      </a:r>
                      <a:r>
                        <a:rPr lang="en-IN" sz="1800" baseline="300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rd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module 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</a:tr>
              <a:tr h="378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>
                          <a:solidFill>
                            <a:schemeClr val="tx1"/>
                          </a:solidFill>
                          <a:latin typeface="Times New Roman"/>
                        </a:rPr>
                        <a:t>04</a:t>
                      </a:r>
                      <a:r>
                        <a:rPr lang="en-IN" sz="1800" baseline="30000">
                          <a:solidFill>
                            <a:schemeClr val="tx1"/>
                          </a:solidFill>
                          <a:latin typeface="Times New Roman"/>
                        </a:rPr>
                        <a:t>.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  <a:r>
                        <a:rPr lang="en-IN" sz="1800" baseline="30000" dirty="0">
                          <a:solidFill>
                            <a:schemeClr val="tx1"/>
                          </a:solidFill>
                          <a:latin typeface="Times New Roman"/>
                        </a:rPr>
                        <a:t>th 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16</a:t>
                      </a:r>
                      <a:r>
                        <a:rPr lang="en-IN" sz="1800" baseline="300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th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 Jan 2015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aseline="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30</a:t>
                      </a:r>
                      <a:r>
                        <a:rPr lang="en-IN" sz="1800" baseline="300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th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Jan 2015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Completion of 4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th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and 5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th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module 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</a:tr>
              <a:tr h="6400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/>
                        </a:rPr>
                        <a:t>05.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>
                          <a:solidFill>
                            <a:schemeClr val="tx1"/>
                          </a:solidFill>
                          <a:latin typeface="Times New Roman"/>
                        </a:rPr>
                        <a:t>5</a:t>
                      </a:r>
                      <a:r>
                        <a:rPr lang="en-IN" sz="1800" baseline="30000">
                          <a:solidFill>
                            <a:schemeClr val="tx1"/>
                          </a:solidFill>
                          <a:latin typeface="Times New Roman"/>
                        </a:rPr>
                        <a:t>th</a:t>
                      </a:r>
                      <a:r>
                        <a:rPr lang="en-IN" sz="1800">
                          <a:solidFill>
                            <a:schemeClr val="tx1"/>
                          </a:solidFill>
                          <a:latin typeface="Times New Roman"/>
                        </a:rPr>
                        <a:t> 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aseline="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  <a:r>
                        <a:rPr lang="en-IN" sz="1800" baseline="300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st</a:t>
                      </a:r>
                      <a:r>
                        <a:rPr lang="en-IN" sz="1800" baseline="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Feb 2015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aseline="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  <a:r>
                        <a:rPr lang="en-IN" sz="1800" baseline="300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th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Feb 2015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Testing &amp; Analysis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</a:tr>
              <a:tr h="6400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>
                          <a:solidFill>
                            <a:schemeClr val="tx1"/>
                          </a:solidFill>
                          <a:latin typeface="Times New Roman"/>
                        </a:rPr>
                        <a:t>06.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>
                          <a:solidFill>
                            <a:schemeClr val="tx1"/>
                          </a:solidFill>
                          <a:latin typeface="Times New Roman"/>
                        </a:rPr>
                        <a:t>6</a:t>
                      </a:r>
                      <a:r>
                        <a:rPr lang="en-IN" sz="1800" baseline="30000">
                          <a:solidFill>
                            <a:schemeClr val="tx1"/>
                          </a:solidFill>
                          <a:latin typeface="Times New Roman"/>
                        </a:rPr>
                        <a:t>th</a:t>
                      </a:r>
                      <a:r>
                        <a:rPr lang="en-IN" sz="1800">
                          <a:solidFill>
                            <a:schemeClr val="tx1"/>
                          </a:solidFill>
                          <a:latin typeface="Times New Roman"/>
                        </a:rPr>
                        <a:t>  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aseline="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  <a:r>
                        <a:rPr lang="en-IN" sz="1800" baseline="300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st</a:t>
                      </a:r>
                      <a:r>
                        <a:rPr lang="en-IN" sz="1800" baseline="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Mar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2015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aseline="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15</a:t>
                      </a:r>
                      <a:r>
                        <a:rPr lang="en-IN" sz="1800" baseline="300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th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Mar 2015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Graph &amp;  Result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Generation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</a:tr>
              <a:tr h="652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>
                          <a:solidFill>
                            <a:schemeClr val="tx1"/>
                          </a:solidFill>
                          <a:latin typeface="Times New Roman"/>
                        </a:rPr>
                        <a:t>07.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>
                          <a:solidFill>
                            <a:schemeClr val="tx1"/>
                          </a:solidFill>
                          <a:latin typeface="Times New Roman"/>
                        </a:rPr>
                        <a:t>7</a:t>
                      </a:r>
                      <a:r>
                        <a:rPr lang="en-IN" sz="1800" baseline="30000">
                          <a:solidFill>
                            <a:schemeClr val="tx1"/>
                          </a:solidFill>
                          <a:latin typeface="Times New Roman"/>
                        </a:rPr>
                        <a:t>th 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aseline="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15</a:t>
                      </a:r>
                      <a:r>
                        <a:rPr lang="en-IN" sz="1800" baseline="300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th</a:t>
                      </a:r>
                      <a:r>
                        <a:rPr lang="en-IN" sz="1800" baseline="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 Mar 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2015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Mar 2015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10" marB="4571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Black Books</a:t>
                      </a:r>
                    </a:p>
                  </a:txBody>
                  <a:tcPr marL="91445" marR="91445" marT="45710" marB="4571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Users\Joel\Desktop\Wall\light-desig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203200" y="-12940"/>
            <a:ext cx="8940800" cy="6858000"/>
          </a:xfrm>
          <a:prstGeom prst="rect">
            <a:avLst/>
          </a:prstGeom>
          <a:noFill/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Implementation of one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05000"/>
            <a:ext cx="6882839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Users\Joel\Desktop\Wall\light-desig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203200" y="-12940"/>
            <a:ext cx="8940800" cy="6858000"/>
          </a:xfrm>
          <a:prstGeom prst="rect">
            <a:avLst/>
          </a:prstGeom>
          <a:noFill/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Implementation of one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81200"/>
            <a:ext cx="7444126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41892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Users\Joel\Desktop\Wall\light-desig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203200" y="-12940"/>
            <a:ext cx="8940800" cy="6858000"/>
          </a:xfrm>
          <a:prstGeom prst="rect">
            <a:avLst/>
          </a:prstGeom>
          <a:noFill/>
          <a:extLst/>
        </p:spPr>
      </p:pic>
      <p:pic>
        <p:nvPicPr>
          <p:cNvPr id="4" name="Picture 2" descr="G:\Users\Joel\Desktop\Wall\vector-of-light-purple-floral-vines-background-design-by-kj-pargeter-2639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4800" y="3200400"/>
            <a:ext cx="4495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</a:t>
            </a:r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2484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000" smtClean="0"/>
              <a:t>[1] Ravi shankar dhakar, prashant sharma, “modified RSA  encryption algorithm (MREA)”, lecturer, GIET, kota, rajasthan, india. Amit kumar gupta asst. Prof. , Sbcet,jaipur, rajasthan, india.</a:t>
            </a:r>
          </a:p>
          <a:p>
            <a:pPr eaLnBrk="1" hangingPunct="1">
              <a:buFont typeface="Arial" charset="0"/>
              <a:buNone/>
            </a:pPr>
            <a:r>
              <a:rPr lang="en-US" sz="2000" smtClean="0"/>
              <a:t>[2] Rajorshi biswas shibdas,</a:t>
            </a:r>
            <a:r>
              <a:rPr lang="en-US" sz="2000" b="1" smtClean="0"/>
              <a:t> “</a:t>
            </a:r>
            <a:r>
              <a:rPr lang="en-US" sz="2000" smtClean="0"/>
              <a:t>a fast implementation of the rsa algorithm using the gnu mp library”, bandyopadhyay anirban banerjee iiit-calcutta.</a:t>
            </a:r>
          </a:p>
          <a:p>
            <a:pPr eaLnBrk="1" hangingPunct="1">
              <a:buFont typeface="Arial" charset="0"/>
              <a:buNone/>
            </a:pPr>
            <a:r>
              <a:rPr lang="en-US" sz="2000" smtClean="0"/>
              <a:t>[3] MS. Ritu patidar shri vaishnav, “offline storage and prime number “,institute of technology &amp; science, indore, india department of computer science engineering, SVITS, indore, india  mrs. Rupali bhartiya</a:t>
            </a:r>
          </a:p>
          <a:p>
            <a:pPr eaLnBrk="1" hangingPunct="1">
              <a:buFont typeface="Arial" charset="0"/>
              <a:buNone/>
            </a:pPr>
            <a:r>
              <a:rPr lang="en-US" sz="2000" smtClean="0"/>
              <a:t>[4]  Salah Zaher, amr badr &amp; Ibrahim Farag, “performance enhancement of RSA cryptography algorithm by membrane computing”  </a:t>
            </a:r>
            <a:r>
              <a:rPr lang="en-US" sz="2000" i="1" smtClean="0"/>
              <a:t>faculty of computer &amp; information cairo university, egypt tarek abd elmageed governmental security consultant egypt .</a:t>
            </a:r>
          </a:p>
          <a:p>
            <a:pPr eaLnBrk="1" hangingPunct="1">
              <a:buFont typeface="Arial" charset="0"/>
              <a:buNone/>
            </a:pPr>
            <a:r>
              <a:rPr lang="en-US" sz="2000" i="1" smtClean="0"/>
              <a:t>[5]</a:t>
            </a:r>
            <a:r>
              <a:rPr lang="en-US" sz="2000" smtClean="0"/>
              <a:t> Evgeny Milanov, ” The RSA Algorithm” ,3 June 2009.</a:t>
            </a:r>
            <a:endParaRPr lang="en-US" sz="2000" i="1" smtClean="0"/>
          </a:p>
          <a:p>
            <a:pPr eaLnBrk="1" hangingPunct="1">
              <a:buFont typeface="Arial" charset="0"/>
              <a:buNone/>
            </a:pPr>
            <a:r>
              <a:rPr lang="en-US" sz="2000" i="1" smtClean="0"/>
              <a:t>[6]William Stallings,”Cryptology and Network Security”,An imprint of Pearson Education.</a:t>
            </a:r>
          </a:p>
          <a:p>
            <a:pPr eaLnBrk="1" hangingPunct="1">
              <a:buFont typeface="Arial" charset="0"/>
              <a:buNone/>
            </a:pPr>
            <a:endParaRPr lang="en-US" sz="200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G:\Users\Joel\Desktop\images (5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Users\Joel\Desktop\Wall\Flourish-Backgroun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813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	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Cryptography</a:t>
            </a:r>
          </a:p>
          <a:p>
            <a:pPr eaLnBrk="1" hangingPunct="1"/>
            <a:r>
              <a:rPr lang="en-US" dirty="0" smtClean="0"/>
              <a:t>Types of cryptography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 1.Symmetric key Cryptography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 2.Asymmetric key cryptography</a:t>
            </a:r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286000" y="1600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Users\Joel\Desktop\Wall\Flourish-Backgroun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813"/>
            <a:ext cx="91313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	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RSA algorithm makes use of two prime numbers to generate the keys for encryption and decryption.</a:t>
            </a:r>
          </a:p>
          <a:p>
            <a:pPr eaLnBrk="1" hangingPunct="1"/>
            <a:r>
              <a:rPr lang="en-US" smtClean="0"/>
              <a:t>One key is used for encryption and another for decryption</a:t>
            </a:r>
          </a:p>
          <a:p>
            <a:pPr eaLnBrk="1" hangingPunct="1"/>
            <a:r>
              <a:rPr lang="en-US" smtClean="0"/>
              <a:t>Further enhancement of RSA algorithm is MREA which make use of four prime numbers.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Users\Joel\Desktop\Wall\light-desig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203200" y="-12940"/>
            <a:ext cx="8940800" cy="6858000"/>
          </a:xfrm>
          <a:prstGeom prst="rect">
            <a:avLst/>
          </a:prstGeom>
          <a:noFill/>
          <a:extLst/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Definition</a:t>
            </a:r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RSA makes use of two prime numbers whereas MREA uses four prime numbers</a:t>
            </a:r>
          </a:p>
          <a:p>
            <a:pPr eaLnBrk="1" hangingPunct="1"/>
            <a:r>
              <a:rPr lang="en-US" dirty="0" smtClean="0"/>
              <a:t>MREA also uses additional keys like </a:t>
            </a:r>
            <a:r>
              <a:rPr lang="en-US" dirty="0" err="1" smtClean="0"/>
              <a:t>ʎ,µ,g</a:t>
            </a:r>
            <a:r>
              <a:rPr lang="en-US" dirty="0" smtClean="0"/>
              <a:t> whose computation requires time</a:t>
            </a:r>
          </a:p>
          <a:p>
            <a:pPr eaLnBrk="1" hangingPunct="1"/>
            <a:r>
              <a:rPr lang="en-US" dirty="0" smtClean="0"/>
              <a:t>So  MREA takes  six times more </a:t>
            </a:r>
            <a:r>
              <a:rPr lang="en-US" i="1" dirty="0" smtClean="0"/>
              <a:t>time</a:t>
            </a:r>
            <a:r>
              <a:rPr lang="en-US" dirty="0" smtClean="0"/>
              <a:t> than that of RSA for encryption and decryption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Users\Joel\Desktop\Wall\light-desig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203200" y="-12940"/>
            <a:ext cx="8940800" cy="6858000"/>
          </a:xfrm>
          <a:prstGeom prst="rect">
            <a:avLst/>
          </a:prstGeom>
          <a:noFill/>
          <a:extLst/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Scope 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The Scope of this project is to decrease the time taken by modified RSA algorithm for encryption and </a:t>
            </a:r>
            <a:r>
              <a:rPr lang="en-US" dirty="0" smtClean="0"/>
              <a:t>decryption using the following methods:-</a:t>
            </a:r>
          </a:p>
          <a:p>
            <a:pPr eaLnBrk="1" hangingPunct="1">
              <a:buNone/>
            </a:pPr>
            <a:r>
              <a:rPr lang="en-US" dirty="0" smtClean="0"/>
              <a:t> </a:t>
            </a:r>
            <a:r>
              <a:rPr lang="en-US" dirty="0" smtClean="0"/>
              <a:t>   1.GNU library</a:t>
            </a:r>
          </a:p>
          <a:p>
            <a:pPr eaLnBrk="1" hangingPunct="1">
              <a:buNone/>
            </a:pPr>
            <a:r>
              <a:rPr lang="en-US" dirty="0" smtClean="0"/>
              <a:t> </a:t>
            </a:r>
            <a:r>
              <a:rPr lang="en-US" dirty="0" smtClean="0"/>
              <a:t>   2.Offline Storage</a:t>
            </a:r>
          </a:p>
          <a:p>
            <a:pPr eaLnBrk="1" hangingPunct="1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Users\Joel\Desktop\Wall\light-desig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203200" y="-12940"/>
            <a:ext cx="8940800" cy="6858000"/>
          </a:xfrm>
          <a:prstGeom prst="rect">
            <a:avLst/>
          </a:prstGeom>
          <a:noFill/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0"/>
            <a:ext cx="9144000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Users\Joel\Desktop\Wall\light-desig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0"/>
            <a:ext cx="8940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UML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603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Users\Joel\Desktop\Wall\light-desig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0"/>
            <a:ext cx="8940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7626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Users\Joel\Desktop\Wall\light-desig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0"/>
            <a:ext cx="8940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:\SRS\Class f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625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457</Words>
  <Application>Microsoft Office PowerPoint</Application>
  <PresentationFormat>On-screen Show (4:3)</PresentationFormat>
  <Paragraphs>85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Implementation of JNS Algorithm</vt:lpstr>
      <vt:lpstr>Introduction </vt:lpstr>
      <vt:lpstr> </vt:lpstr>
      <vt:lpstr>Problem Definition</vt:lpstr>
      <vt:lpstr>Scope </vt:lpstr>
      <vt:lpstr>Architecture</vt:lpstr>
      <vt:lpstr>UML diagrams</vt:lpstr>
      <vt:lpstr>Use case diagram</vt:lpstr>
      <vt:lpstr>Class diagram</vt:lpstr>
      <vt:lpstr>Activity diagram</vt:lpstr>
      <vt:lpstr>Sequence diagram</vt:lpstr>
      <vt:lpstr>State Transition diagram</vt:lpstr>
      <vt:lpstr>Plan of Implementation</vt:lpstr>
      <vt:lpstr>Implementation of one module</vt:lpstr>
      <vt:lpstr>Implementation of one module</vt:lpstr>
      <vt:lpstr>Reference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Advancement of Modified RSA Encryption Algorithm.</dc:title>
  <dc:creator>Prakash</dc:creator>
  <cp:lastModifiedBy>Prakash</cp:lastModifiedBy>
  <cp:revision>41</cp:revision>
  <dcterms:created xsi:type="dcterms:W3CDTF">2014-10-09T06:35:26Z</dcterms:created>
  <dcterms:modified xsi:type="dcterms:W3CDTF">2014-10-13T10:48:56Z</dcterms:modified>
</cp:coreProperties>
</file>