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1A04-8A7C-4D81-A8EC-AB8E1CB3CEC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7FFA-1672-4EC3-A55B-D706AE65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H="1">
            <a:off x="2551517" y="1266091"/>
            <a:ext cx="1679824" cy="792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&amp; Development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4702629" y="1266091"/>
            <a:ext cx="1679824" cy="782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flipH="1">
            <a:off x="6809431" y="1255206"/>
            <a:ext cx="1966965" cy="769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>
            <a:off x="228600" y="3177791"/>
            <a:ext cx="1679824" cy="8030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flipH="1">
            <a:off x="2506226" y="3156857"/>
            <a:ext cx="1679824" cy="833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&amp; Development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flipH="1">
            <a:off x="4639827" y="3116664"/>
            <a:ext cx="1679824" cy="843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flipH="1">
            <a:off x="6720671" y="3135923"/>
            <a:ext cx="1966965" cy="769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flipH="1">
            <a:off x="2535533" y="5029200"/>
            <a:ext cx="1679824" cy="833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&amp; Development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flipH="1">
            <a:off x="4669134" y="4989007"/>
            <a:ext cx="1679824" cy="843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6749978" y="5008266"/>
            <a:ext cx="1966965" cy="769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cxnSp>
        <p:nvCxnSpPr>
          <p:cNvPr id="18" name="Elbow Connector 17"/>
          <p:cNvCxnSpPr>
            <a:stCxn id="7" idx="1"/>
            <a:endCxn id="4" idx="3"/>
          </p:cNvCxnSpPr>
          <p:nvPr/>
        </p:nvCxnSpPr>
        <p:spPr>
          <a:xfrm flipV="1">
            <a:off x="1908424" y="1662583"/>
            <a:ext cx="643093" cy="1916724"/>
          </a:xfrm>
          <a:prstGeom prst="bentConnector3">
            <a:avLst>
              <a:gd name="adj1" fmla="val 3125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8" idx="3"/>
          </p:cNvCxnSpPr>
          <p:nvPr/>
        </p:nvCxnSpPr>
        <p:spPr>
          <a:xfrm flipV="1">
            <a:off x="1908424" y="3573445"/>
            <a:ext cx="597802" cy="5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1"/>
            <a:endCxn id="11" idx="3"/>
          </p:cNvCxnSpPr>
          <p:nvPr/>
        </p:nvCxnSpPr>
        <p:spPr>
          <a:xfrm>
            <a:off x="1908424" y="3579307"/>
            <a:ext cx="627109" cy="1866481"/>
          </a:xfrm>
          <a:prstGeom prst="bentConnector3">
            <a:avLst>
              <a:gd name="adj1" fmla="val 3077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1"/>
            <a:endCxn id="5" idx="3"/>
          </p:cNvCxnSpPr>
          <p:nvPr/>
        </p:nvCxnSpPr>
        <p:spPr>
          <a:xfrm flipV="1">
            <a:off x="4231341" y="1657140"/>
            <a:ext cx="471288" cy="5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1"/>
            <a:endCxn id="6" idx="3"/>
          </p:cNvCxnSpPr>
          <p:nvPr/>
        </p:nvCxnSpPr>
        <p:spPr>
          <a:xfrm flipV="1">
            <a:off x="6382453" y="1639975"/>
            <a:ext cx="426978" cy="17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173218" y="3546649"/>
            <a:ext cx="471288" cy="5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261486" y="5393034"/>
            <a:ext cx="471288" cy="5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323000" y="3512108"/>
            <a:ext cx="426978" cy="17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343133" y="5402036"/>
            <a:ext cx="426978" cy="17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19922" y="840713"/>
            <a:ext cx="121577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209800" y="2751574"/>
            <a:ext cx="121577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263465" y="4561953"/>
            <a:ext cx="121577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296025" cy="405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9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89193" y="5562600"/>
            <a:ext cx="2074147" cy="6104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62894" y="5561175"/>
            <a:ext cx="2074147" cy="6104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99416" y="3827333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Plain text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832572" y="1389272"/>
            <a:ext cx="88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Plain text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93630" y="1456500"/>
            <a:ext cx="1316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Cipher text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452120" y="1091175"/>
            <a:ext cx="1138680" cy="6104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65929" y="2731479"/>
            <a:ext cx="1828801" cy="153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Generation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759792" y="523489"/>
            <a:ext cx="1828801" cy="1392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010400" y="523489"/>
            <a:ext cx="1828801" cy="13786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Decryption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371600" y="1734796"/>
            <a:ext cx="354650" cy="996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8" idx="2"/>
          </p:cNvCxnSpPr>
          <p:nvPr/>
        </p:nvCxnSpPr>
        <p:spPr>
          <a:xfrm flipV="1">
            <a:off x="1637530" y="1701612"/>
            <a:ext cx="383930" cy="108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7397" y="189961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Prime </a:t>
            </a:r>
          </a:p>
          <a:p>
            <a:pPr algn="ctr"/>
            <a:r>
              <a:rPr lang="en-US" sz="1200" dirty="0" smtClean="0"/>
              <a:t>numbers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701797" y="213896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Invalid Prime </a:t>
            </a:r>
          </a:p>
          <a:p>
            <a:pPr algn="ctr"/>
            <a:r>
              <a:rPr lang="en-US" sz="1200" dirty="0" smtClean="0"/>
              <a:t>numbers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16" idx="4"/>
            <a:endCxn id="5" idx="1"/>
          </p:cNvCxnSpPr>
          <p:nvPr/>
        </p:nvCxnSpPr>
        <p:spPr>
          <a:xfrm>
            <a:off x="1180330" y="4262178"/>
            <a:ext cx="1308863" cy="1605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3130" y="50278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Keys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100230" y="1924146"/>
            <a:ext cx="776570" cy="3630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8" idx="2"/>
          </p:cNvCxnSpPr>
          <p:nvPr/>
        </p:nvCxnSpPr>
        <p:spPr>
          <a:xfrm flipV="1">
            <a:off x="2590800" y="1219589"/>
            <a:ext cx="1168992" cy="17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4"/>
            <a:endCxn id="8" idx="0"/>
          </p:cNvCxnSpPr>
          <p:nvPr/>
        </p:nvCxnSpPr>
        <p:spPr>
          <a:xfrm flipH="1">
            <a:off x="7599968" y="1902158"/>
            <a:ext cx="324833" cy="3659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6"/>
            <a:endCxn id="29" idx="2"/>
          </p:cNvCxnSpPr>
          <p:nvPr/>
        </p:nvCxnSpPr>
        <p:spPr>
          <a:xfrm flipV="1">
            <a:off x="5588593" y="1212824"/>
            <a:ext cx="1421807" cy="6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3"/>
          </p:cNvCxnSpPr>
          <p:nvPr/>
        </p:nvCxnSpPr>
        <p:spPr>
          <a:xfrm flipV="1">
            <a:off x="4563340" y="1915689"/>
            <a:ext cx="3086387" cy="3952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75238" y="409893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Nid</a:t>
            </a:r>
            <a:r>
              <a:rPr lang="en-US" sz="1200" dirty="0" smtClean="0"/>
              <a:t>, </a:t>
            </a:r>
            <a:r>
              <a:rPr lang="en-US" sz="1200" dirty="0" err="1" smtClean="0"/>
              <a:t>eid</a:t>
            </a:r>
            <a:r>
              <a:rPr lang="en-US" sz="1200" dirty="0" smtClean="0"/>
              <a:t>, </a:t>
            </a:r>
            <a:r>
              <a:rPr lang="en-US" sz="1200" dirty="0" err="1" smtClean="0"/>
              <a:t>gid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933588" y="36372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Mid, </a:t>
            </a:r>
            <a:r>
              <a:rPr lang="en-US" sz="1200" dirty="0"/>
              <a:t>d</a:t>
            </a:r>
            <a:r>
              <a:rPr lang="en-US" sz="1200" dirty="0" smtClean="0"/>
              <a:t>id, </a:t>
            </a:r>
            <a:r>
              <a:rPr lang="el-GR" sz="1200" dirty="0" smtClean="0"/>
              <a:t>λ</a:t>
            </a:r>
            <a:r>
              <a:rPr lang="en-US" sz="1200" dirty="0" smtClean="0"/>
              <a:t>id</a:t>
            </a:r>
            <a:endParaRPr lang="en-US" sz="1200" dirty="0"/>
          </a:p>
        </p:txBody>
      </p:sp>
      <p:sp>
        <p:nvSpPr>
          <p:cNvPr id="85" name="Oval 84"/>
          <p:cNvSpPr/>
          <p:nvPr/>
        </p:nvSpPr>
        <p:spPr>
          <a:xfrm>
            <a:off x="99109" y="86445"/>
            <a:ext cx="1538421" cy="10454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exchange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810000" y="1915689"/>
            <a:ext cx="753341" cy="3639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4488516" y="1777546"/>
            <a:ext cx="2826684" cy="3777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6" idx="1"/>
          </p:cNvCxnSpPr>
          <p:nvPr/>
        </p:nvCxnSpPr>
        <p:spPr>
          <a:xfrm flipV="1">
            <a:off x="533751" y="1091175"/>
            <a:ext cx="125716" cy="1864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-127003" y="181315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Keys</a:t>
            </a:r>
            <a:endParaRPr lang="en-US" sz="1200" dirty="0"/>
          </a:p>
        </p:txBody>
      </p:sp>
      <p:cxnSp>
        <p:nvCxnSpPr>
          <p:cNvPr id="127" name="Straight Arrow Connector 126"/>
          <p:cNvCxnSpPr>
            <a:stCxn id="85" idx="6"/>
            <a:endCxn id="28" idx="1"/>
          </p:cNvCxnSpPr>
          <p:nvPr/>
        </p:nvCxnSpPr>
        <p:spPr>
          <a:xfrm>
            <a:off x="1637530" y="609156"/>
            <a:ext cx="2390084" cy="118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42798" y="609155"/>
            <a:ext cx="126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Nid</a:t>
            </a:r>
            <a:r>
              <a:rPr lang="en-US" sz="1200" dirty="0" smtClean="0"/>
              <a:t>, </a:t>
            </a:r>
            <a:r>
              <a:rPr lang="en-US" sz="1200" dirty="0" err="1" smtClean="0"/>
              <a:t>eid</a:t>
            </a:r>
            <a:r>
              <a:rPr lang="en-US" sz="1200" dirty="0" smtClean="0"/>
              <a:t>, </a:t>
            </a:r>
            <a:r>
              <a:rPr lang="en-US" sz="1200" dirty="0" err="1" smtClean="0"/>
              <a:t>gid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600700" y="332157"/>
            <a:ext cx="128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Mid, </a:t>
            </a:r>
            <a:r>
              <a:rPr lang="en-US" sz="1200" dirty="0"/>
              <a:t>d</a:t>
            </a:r>
            <a:r>
              <a:rPr lang="en-US" sz="1200" dirty="0" smtClean="0"/>
              <a:t>id, </a:t>
            </a:r>
            <a:r>
              <a:rPr lang="el-GR" sz="1200" dirty="0" smtClean="0"/>
              <a:t>λ</a:t>
            </a:r>
            <a:r>
              <a:rPr lang="en-US" sz="1200" dirty="0" smtClean="0"/>
              <a:t>id</a:t>
            </a:r>
            <a:endParaRPr lang="en-US" sz="1200" dirty="0"/>
          </a:p>
        </p:txBody>
      </p:sp>
      <p:cxnSp>
        <p:nvCxnSpPr>
          <p:cNvPr id="141" name="Elbow Connector 140"/>
          <p:cNvCxnSpPr>
            <a:stCxn id="85" idx="7"/>
            <a:endCxn id="29" idx="0"/>
          </p:cNvCxnSpPr>
          <p:nvPr/>
        </p:nvCxnSpPr>
        <p:spPr>
          <a:xfrm rot="16200000" flipH="1">
            <a:off x="4526544" y="-2874768"/>
            <a:ext cx="283946" cy="6512568"/>
          </a:xfrm>
          <a:prstGeom prst="bentConnector3">
            <a:avLst>
              <a:gd name="adj1" fmla="val -351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63341" y="278529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N, e, g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785933" y="412367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M, d, </a:t>
            </a:r>
            <a:r>
              <a:rPr lang="el-GR" sz="1200" dirty="0" smtClean="0"/>
              <a:t>λ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66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76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</dc:creator>
  <cp:lastModifiedBy>Joel</cp:lastModifiedBy>
  <cp:revision>10</cp:revision>
  <dcterms:created xsi:type="dcterms:W3CDTF">2014-11-04T11:08:49Z</dcterms:created>
  <dcterms:modified xsi:type="dcterms:W3CDTF">2014-11-04T19:29:52Z</dcterms:modified>
</cp:coreProperties>
</file>