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3982-8871-4990-A2C1-9FFDA1ED55AE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5D8A-79D1-4C83-9258-1897E45F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9094" y="1162594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DATABASE_1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97037" y="3762103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DATABASE_2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24448" y="226423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51909" y="226423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4520" y="246017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81800" y="620486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86006" y="1371600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35189" y="2059577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N_id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75657" y="1432560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08313" y="566057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M_id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51909" y="3457302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l-GR" dirty="0" smtClean="0"/>
              <a:t>Ψ</a:t>
            </a:r>
            <a:r>
              <a:rPr lang="en-US" dirty="0" smtClean="0"/>
              <a:t>(m)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75113" y="2252571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ᴓ(n)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42457" y="4648200"/>
            <a:ext cx="1042852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004456" y="5486400"/>
            <a:ext cx="1042852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E_id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597037" y="5715000"/>
            <a:ext cx="1042852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6344194" y="5414554"/>
            <a:ext cx="1042852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D_id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4"/>
          </p:cNvCxnSpPr>
          <p:nvPr/>
        </p:nvCxnSpPr>
        <p:spPr>
          <a:xfrm>
            <a:off x="3285309" y="836023"/>
            <a:ext cx="353785" cy="326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75113" y="999308"/>
            <a:ext cx="1339488" cy="4898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6"/>
          </p:cNvCxnSpPr>
          <p:nvPr/>
        </p:nvCxnSpPr>
        <p:spPr>
          <a:xfrm flipV="1">
            <a:off x="2242457" y="1689462"/>
            <a:ext cx="1396637" cy="4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6"/>
            <a:endCxn id="72" idx="3"/>
          </p:cNvCxnSpPr>
          <p:nvPr/>
        </p:nvCxnSpPr>
        <p:spPr>
          <a:xfrm>
            <a:off x="3341913" y="2557371"/>
            <a:ext cx="1124283" cy="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7"/>
            <a:endCxn id="72" idx="2"/>
          </p:cNvCxnSpPr>
          <p:nvPr/>
        </p:nvCxnSpPr>
        <p:spPr>
          <a:xfrm flipV="1">
            <a:off x="3662480" y="3082639"/>
            <a:ext cx="1091925" cy="463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4"/>
            <a:endCxn id="4" idx="0"/>
          </p:cNvCxnSpPr>
          <p:nvPr/>
        </p:nvCxnSpPr>
        <p:spPr>
          <a:xfrm flipH="1">
            <a:off x="4362994" y="836023"/>
            <a:ext cx="194854" cy="326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4"/>
          </p:cNvCxnSpPr>
          <p:nvPr/>
        </p:nvCxnSpPr>
        <p:spPr>
          <a:xfrm flipH="1">
            <a:off x="5086894" y="855617"/>
            <a:ext cx="1131026" cy="32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2"/>
            <a:endCxn id="4" idx="3"/>
          </p:cNvCxnSpPr>
          <p:nvPr/>
        </p:nvCxnSpPr>
        <p:spPr>
          <a:xfrm flipH="1">
            <a:off x="5086894" y="925286"/>
            <a:ext cx="1694906" cy="542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</p:cNvCxnSpPr>
          <p:nvPr/>
        </p:nvCxnSpPr>
        <p:spPr>
          <a:xfrm flipH="1">
            <a:off x="5086894" y="1676400"/>
            <a:ext cx="1599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</p:cNvCxnSpPr>
          <p:nvPr/>
        </p:nvCxnSpPr>
        <p:spPr>
          <a:xfrm flipH="1" flipV="1">
            <a:off x="5086894" y="1772194"/>
            <a:ext cx="1204524" cy="376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6"/>
            <a:endCxn id="5" idx="1"/>
          </p:cNvCxnSpPr>
          <p:nvPr/>
        </p:nvCxnSpPr>
        <p:spPr>
          <a:xfrm flipV="1">
            <a:off x="3285309" y="4066903"/>
            <a:ext cx="1311728" cy="924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7"/>
          </p:cNvCxnSpPr>
          <p:nvPr/>
        </p:nvCxnSpPr>
        <p:spPr>
          <a:xfrm flipV="1">
            <a:off x="3894586" y="4371703"/>
            <a:ext cx="854851" cy="121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0"/>
          </p:cNvCxnSpPr>
          <p:nvPr/>
        </p:nvCxnSpPr>
        <p:spPr>
          <a:xfrm flipV="1">
            <a:off x="5118463" y="4381501"/>
            <a:ext cx="0" cy="1333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1"/>
          </p:cNvCxnSpPr>
          <p:nvPr/>
        </p:nvCxnSpPr>
        <p:spPr>
          <a:xfrm flipH="1" flipV="1">
            <a:off x="5689156" y="4371703"/>
            <a:ext cx="807760" cy="1143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Parallelogram 71"/>
          <p:cNvSpPr/>
          <p:nvPr/>
        </p:nvSpPr>
        <p:spPr>
          <a:xfrm rot="6407546">
            <a:off x="4429852" y="2359062"/>
            <a:ext cx="828660" cy="85216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71859" y="2582091"/>
            <a:ext cx="149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75" name="Straight Connector 74"/>
          <p:cNvCxnSpPr>
            <a:stCxn id="4" idx="2"/>
          </p:cNvCxnSpPr>
          <p:nvPr/>
        </p:nvCxnSpPr>
        <p:spPr>
          <a:xfrm>
            <a:off x="4362994" y="1772194"/>
            <a:ext cx="208865" cy="505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" idx="0"/>
          </p:cNvCxnSpPr>
          <p:nvPr/>
        </p:nvCxnSpPr>
        <p:spPr>
          <a:xfrm>
            <a:off x="5118463" y="3304902"/>
            <a:ext cx="202474" cy="457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2014-10-10T03:51:37Z</dcterms:created>
  <dcterms:modified xsi:type="dcterms:W3CDTF">2014-10-10T04:13:57Z</dcterms:modified>
</cp:coreProperties>
</file>