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3" r:id="rId1"/>
  </p:sldMasterIdLst>
  <p:sldIdLst>
    <p:sldId id="256" r:id="rId2"/>
    <p:sldId id="258" r:id="rId3"/>
    <p:sldId id="257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8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1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52F9862E-FF3C-4B5C-BF9F-2C3FA8E97BFF}" type="datetimeFigureOut">
              <a:rPr lang="en-US" smtClean="0"/>
              <a:t>12/16/2017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ACB19CEE-FDC4-4E23-9B11-C079202EA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230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9862E-FF3C-4B5C-BF9F-2C3FA8E97BFF}" type="datetimeFigureOut">
              <a:rPr lang="en-US" smtClean="0"/>
              <a:t>12/16/2017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19CEE-FDC4-4E23-9B11-C079202EA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82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52F9862E-FF3C-4B5C-BF9F-2C3FA8E97BFF}" type="datetimeFigureOut">
              <a:rPr lang="en-US" smtClean="0"/>
              <a:t>12/16/2017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ACB19CEE-FDC4-4E23-9B11-C079202EA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12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9862E-FF3C-4B5C-BF9F-2C3FA8E97BFF}" type="datetimeFigureOut">
              <a:rPr lang="en-US" smtClean="0"/>
              <a:t>12/16/2017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19CEE-FDC4-4E23-9B11-C079202EA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650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52F9862E-FF3C-4B5C-BF9F-2C3FA8E97BFF}" type="datetimeFigureOut">
              <a:rPr lang="en-US" smtClean="0"/>
              <a:t>12/16/2017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ACB19CEE-FDC4-4E23-9B11-C079202EA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363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52F9862E-FF3C-4B5C-BF9F-2C3FA8E97BFF}" type="datetimeFigureOut">
              <a:rPr lang="en-US" smtClean="0"/>
              <a:t>12/16/2017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ACB19CEE-FDC4-4E23-9B11-C079202EA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58913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52F9862E-FF3C-4B5C-BF9F-2C3FA8E97BFF}" type="datetimeFigureOut">
              <a:rPr lang="en-US" smtClean="0"/>
              <a:t>12/16/2017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ACB19CEE-FDC4-4E23-9B11-C079202EA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58030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9862E-FF3C-4B5C-BF9F-2C3FA8E97BFF}" type="datetimeFigureOut">
              <a:rPr lang="en-US" smtClean="0"/>
              <a:t>12/16/2017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19CEE-FDC4-4E23-9B11-C079202EA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847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52F9862E-FF3C-4B5C-BF9F-2C3FA8E97BFF}" type="datetimeFigureOut">
              <a:rPr lang="en-US" smtClean="0"/>
              <a:t>12/16/2017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ACB19CEE-FDC4-4E23-9B11-C079202EA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348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9862E-FF3C-4B5C-BF9F-2C3FA8E97BFF}" type="datetimeFigureOut">
              <a:rPr lang="en-US" smtClean="0"/>
              <a:t>12/16/2017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19CEE-FDC4-4E23-9B11-C079202EA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07595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52F9862E-FF3C-4B5C-BF9F-2C3FA8E97BFF}" type="datetimeFigureOut">
              <a:rPr lang="en-US" smtClean="0"/>
              <a:t>12/16/2017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ACB19CEE-FDC4-4E23-9B11-C079202EA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25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F9862E-FF3C-4B5C-BF9F-2C3FA8E97BFF}" type="datetimeFigureOut">
              <a:rPr lang="en-US" smtClean="0"/>
              <a:t>12/16/2017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B19CEE-FDC4-4E23-9B11-C079202EA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825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87B97-8C45-46C7-815F-B3021AD300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Comic Sans MS" panose="030F0702030302020204" pitchFamily="66" charset="0"/>
              </a:rPr>
              <a:t>Predictive Items in Shopping Cart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43058F-8DBF-4D45-ABBF-999CF0AA68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By : </a:t>
            </a:r>
            <a:r>
              <a:rPr lang="en-US" b="1" dirty="0"/>
              <a:t>Joel </a:t>
            </a:r>
            <a:r>
              <a:rPr lang="en-US" b="1" dirty="0" err="1"/>
              <a:t>Ualahanna</a:t>
            </a:r>
            <a:endParaRPr lang="en-US" b="1" dirty="0"/>
          </a:p>
          <a:p>
            <a:r>
              <a:rPr lang="en-US" dirty="0"/>
              <a:t>Under Guidance By : </a:t>
            </a:r>
            <a:r>
              <a:rPr lang="en-US" b="1" dirty="0"/>
              <a:t>Rahman </a:t>
            </a:r>
            <a:r>
              <a:rPr lang="en-US" b="1" dirty="0" err="1"/>
              <a:t>Moshiur</a:t>
            </a:r>
            <a:r>
              <a:rPr lang="en-US" b="1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297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C8A64-278E-456D-8E90-B22ED6985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omic Sans MS" panose="030F0702030302020204" pitchFamily="66" charset="0"/>
              </a:rPr>
              <a:t>Calculate the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702DA-F2F5-40FF-8A99-A5B1C0709A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1603" y="790029"/>
            <a:ext cx="6281873" cy="5248622"/>
          </a:xfrm>
        </p:spPr>
        <p:txBody>
          <a:bodyPr/>
          <a:lstStyle/>
          <a:p>
            <a:r>
              <a:rPr lang="en-US" dirty="0"/>
              <a:t>Use R to calculate the rules that are required for predicting the shopping cart</a:t>
            </a:r>
          </a:p>
          <a:p>
            <a:r>
              <a:rPr lang="en-US" dirty="0"/>
              <a:t>Use </a:t>
            </a:r>
            <a:r>
              <a:rPr lang="en-US" dirty="0" err="1"/>
              <a:t>Apriori</a:t>
            </a:r>
            <a:r>
              <a:rPr lang="en-US" dirty="0"/>
              <a:t> Algorithm</a:t>
            </a:r>
          </a:p>
        </p:txBody>
      </p:sp>
    </p:spTree>
    <p:extLst>
      <p:ext uri="{BB962C8B-B14F-4D97-AF65-F5344CB8AC3E}">
        <p14:creationId xmlns:p14="http://schemas.microsoft.com/office/powerpoint/2010/main" val="923851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D9C89-8BA0-4716-B520-AD082B446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Result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BC5FC2-B120-4865-A9D0-844068B3EB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F40A99-767E-4992-9515-898530A1D1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4251" y="1262252"/>
            <a:ext cx="7170037" cy="4543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88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02D38-5A82-4FF3-88DC-76A9BB65B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>
                <a:latin typeface="Comic Sans MS" panose="030F0702030302020204" pitchFamily="66" charset="0"/>
              </a:rPr>
              <a:t>Demo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DB92A0-C27C-4F4F-B60C-8252F5F880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52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02D38-5A82-4FF3-88DC-76A9BB65B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8800" b="1" dirty="0">
                <a:latin typeface="Comic Sans MS" panose="030F0702030302020204" pitchFamily="66" charset="0"/>
              </a:rPr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DB92A0-C27C-4F4F-B60C-8252F5F880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4145045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TM16401371[[fn=Atlas]]</Template>
  <TotalTime>12</TotalTime>
  <Words>40</Words>
  <Application>Microsoft Office PowerPoint</Application>
  <PresentationFormat>Widescreen</PresentationFormat>
  <Paragraphs>10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Calibri Light</vt:lpstr>
      <vt:lpstr>Comic Sans MS</vt:lpstr>
      <vt:lpstr>Rockwell</vt:lpstr>
      <vt:lpstr>Wingdings</vt:lpstr>
      <vt:lpstr>Atlas</vt:lpstr>
      <vt:lpstr>Predictive Items in Shopping Cart</vt:lpstr>
      <vt:lpstr>Calculate the Rules</vt:lpstr>
      <vt:lpstr>Result Dataset</vt:lpstr>
      <vt:lpstr>Demo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Predictive Items in Shopping Cart</dc:title>
  <dc:creator>Joel U</dc:creator>
  <cp:lastModifiedBy>Joel U</cp:lastModifiedBy>
  <cp:revision>3</cp:revision>
  <dcterms:created xsi:type="dcterms:W3CDTF">2017-12-16T00:20:11Z</dcterms:created>
  <dcterms:modified xsi:type="dcterms:W3CDTF">2017-12-16T07:18:20Z</dcterms:modified>
</cp:coreProperties>
</file>