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altLang="zh-TW" dirty="0"/>
              <a:t>1.</a:t>
            </a:r>
            <a:r>
              <a:rPr lang="zh-TW" altLang="en-US" dirty="0"/>
              <a:t>第一次初始</a:t>
            </a:r>
            <a:br>
              <a:rPr lang="zh-TW" altLang="en-US" dirty="0"/>
            </a:br>
            <a:r>
              <a:rPr lang="zh-TW" altLang="en-US" dirty="0"/>
              <a:t>在</a:t>
            </a:r>
            <a:r>
              <a:rPr lang="en-US" altLang="zh-TW" dirty="0" err="1"/>
              <a:t>Github</a:t>
            </a:r>
            <a:r>
              <a:rPr lang="zh-TW" altLang="en-US" dirty="0"/>
              <a:t>開</a:t>
            </a:r>
            <a:r>
              <a:rPr lang="en-US" altLang="zh-TW" dirty="0"/>
              <a:t>repo</a:t>
            </a:r>
            <a:br>
              <a:rPr lang="en-US" altLang="zh-TW" dirty="0"/>
            </a:br>
            <a:r>
              <a:rPr lang="en-US" altLang="zh-TW" dirty="0" err="1"/>
              <a:t>git</a:t>
            </a:r>
            <a:r>
              <a:rPr lang="en-US" altLang="zh-TW" dirty="0"/>
              <a:t> clone [clone URL] </a:t>
            </a:r>
            <a:r>
              <a:rPr lang="zh-TW" altLang="en-US" dirty="0"/>
              <a:t>先把</a:t>
            </a:r>
            <a:r>
              <a:rPr lang="en-US" altLang="zh-TW" dirty="0"/>
              <a:t>code</a:t>
            </a:r>
            <a:r>
              <a:rPr lang="zh-TW" altLang="en-US" dirty="0"/>
              <a:t>從</a:t>
            </a:r>
            <a:r>
              <a:rPr lang="en-US" altLang="zh-TW" dirty="0" err="1"/>
              <a:t>Github</a:t>
            </a:r>
            <a:r>
              <a:rPr lang="zh-TW" altLang="en-US" dirty="0"/>
              <a:t>抓下來</a:t>
            </a:r>
          </a:p>
          <a:p>
            <a:pPr fontAlgn="base"/>
            <a:r>
              <a:rPr lang="en-US" altLang="zh-TW" dirty="0"/>
              <a:t>2.</a:t>
            </a:r>
            <a:br>
              <a:rPr lang="en-US" altLang="zh-TW" dirty="0"/>
            </a:br>
            <a:r>
              <a:rPr lang="zh-TW" altLang="en-US" dirty="0"/>
              <a:t>進到該目錄中</a:t>
            </a:r>
            <a:br>
              <a:rPr lang="zh-TW" altLang="en-US" dirty="0"/>
            </a:br>
            <a:r>
              <a:rPr lang="en-US" altLang="zh-TW" dirty="0" err="1"/>
              <a:t>git</a:t>
            </a:r>
            <a:r>
              <a:rPr lang="en-US" altLang="zh-TW" dirty="0"/>
              <a:t> branch [branch-name] </a:t>
            </a:r>
            <a:r>
              <a:rPr lang="zh-TW" altLang="en-US" dirty="0"/>
              <a:t>生一個新</a:t>
            </a:r>
            <a:r>
              <a:rPr lang="en-US" altLang="zh-TW" dirty="0"/>
              <a:t>branch</a:t>
            </a:r>
            <a:br>
              <a:rPr lang="en-US" altLang="zh-TW" dirty="0"/>
            </a:br>
            <a:r>
              <a:rPr lang="en-US" altLang="zh-TW" dirty="0" err="1"/>
              <a:t>git</a:t>
            </a:r>
            <a:r>
              <a:rPr lang="en-US" altLang="zh-TW" dirty="0"/>
              <a:t> checkout [branch-name] </a:t>
            </a:r>
            <a:r>
              <a:rPr lang="zh-TW" altLang="en-US" dirty="0"/>
              <a:t>切換到此</a:t>
            </a:r>
            <a:r>
              <a:rPr lang="en-US" altLang="zh-TW" dirty="0"/>
              <a:t>branch</a:t>
            </a:r>
            <a:r>
              <a:rPr lang="zh-TW" altLang="en-US" dirty="0"/>
              <a:t>上</a:t>
            </a:r>
          </a:p>
          <a:p>
            <a:pPr fontAlgn="base"/>
            <a:r>
              <a:rPr lang="en-US" altLang="zh-TW" dirty="0"/>
              <a:t>3.</a:t>
            </a:r>
            <a:br>
              <a:rPr lang="en-US" altLang="zh-TW" dirty="0"/>
            </a:br>
            <a:r>
              <a:rPr lang="en-US" altLang="zh-TW" dirty="0" err="1"/>
              <a:t>git</a:t>
            </a:r>
            <a:r>
              <a:rPr lang="en-US" altLang="zh-TW" dirty="0"/>
              <a:t> status </a:t>
            </a:r>
            <a:r>
              <a:rPr lang="zh-TW" altLang="en-US" dirty="0"/>
              <a:t>看修改了哪些檔案</a:t>
            </a:r>
            <a:br>
              <a:rPr lang="zh-TW" altLang="en-US" dirty="0"/>
            </a:br>
            <a:r>
              <a:rPr lang="en-US" altLang="zh-TW" dirty="0" err="1"/>
              <a:t>git</a:t>
            </a:r>
            <a:r>
              <a:rPr lang="en-US" altLang="zh-TW" dirty="0"/>
              <a:t> add [</a:t>
            </a:r>
            <a:r>
              <a:rPr lang="zh-TW" altLang="en-US" dirty="0"/>
              <a:t>修改到的檔案</a:t>
            </a:r>
            <a:r>
              <a:rPr lang="en-US" altLang="zh-TW" dirty="0"/>
              <a:t>] </a:t>
            </a:r>
            <a:r>
              <a:rPr lang="zh-TW" altLang="en-US" dirty="0"/>
              <a:t>一個檔一個檔自己加，因為這樣可以</a:t>
            </a:r>
            <a:r>
              <a:rPr lang="en-US" altLang="zh-TW" dirty="0"/>
              <a:t>Double check</a:t>
            </a:r>
            <a:r>
              <a:rPr lang="zh-TW" altLang="en-US" dirty="0"/>
              <a:t>自己到底改了哪些檔</a:t>
            </a:r>
            <a:br>
              <a:rPr lang="zh-TW" altLang="en-US" dirty="0"/>
            </a:br>
            <a:r>
              <a:rPr lang="en-US" altLang="zh-TW" dirty="0" err="1"/>
              <a:t>git</a:t>
            </a:r>
            <a:r>
              <a:rPr lang="en-US" altLang="zh-TW" dirty="0"/>
              <a:t> commit </a:t>
            </a:r>
            <a:r>
              <a:rPr lang="zh-TW" altLang="en-US" dirty="0"/>
              <a:t>註解要寫清楚 完成一個小功能就要</a:t>
            </a:r>
            <a:r>
              <a:rPr lang="en-US" altLang="zh-TW" dirty="0"/>
              <a:t>commit</a:t>
            </a:r>
            <a:r>
              <a:rPr lang="zh-TW" altLang="en-US" dirty="0"/>
              <a:t>一次</a:t>
            </a:r>
            <a:br>
              <a:rPr lang="zh-TW" altLang="en-US" dirty="0"/>
            </a:br>
            <a:r>
              <a:rPr lang="zh-TW" altLang="en-US" dirty="0"/>
              <a:t>重複步驟</a:t>
            </a:r>
            <a:r>
              <a:rPr lang="en-US" altLang="zh-TW" dirty="0"/>
              <a:t>3.</a:t>
            </a:r>
            <a:r>
              <a:rPr lang="zh-TW" altLang="en-US" dirty="0"/>
              <a:t>直到 </a:t>
            </a:r>
            <a:r>
              <a:rPr lang="en-US" altLang="zh-TW" b="1" dirty="0" err="1"/>
              <a:t>git</a:t>
            </a:r>
            <a:r>
              <a:rPr lang="en-US" altLang="zh-TW" b="1" dirty="0"/>
              <a:t> status</a:t>
            </a:r>
            <a:r>
              <a:rPr lang="en-US" altLang="zh-TW" dirty="0"/>
              <a:t> </a:t>
            </a:r>
            <a:r>
              <a:rPr lang="zh-TW" altLang="en-US" dirty="0"/>
              <a:t>顯示沒有任何修改過的檔案</a:t>
            </a:r>
          </a:p>
          <a:p>
            <a:pPr fontAlgn="base"/>
            <a:r>
              <a:rPr lang="en-US" altLang="zh-TW" dirty="0"/>
              <a:t>4.</a:t>
            </a:r>
            <a:br>
              <a:rPr lang="en-US" altLang="zh-TW" dirty="0"/>
            </a:br>
            <a:r>
              <a:rPr lang="en-US" altLang="zh-TW" dirty="0" err="1"/>
              <a:t>git</a:t>
            </a:r>
            <a:r>
              <a:rPr lang="en-US" altLang="zh-TW" dirty="0"/>
              <a:t> checkout master</a:t>
            </a:r>
            <a:br>
              <a:rPr lang="en-US" altLang="zh-TW" dirty="0"/>
            </a:br>
            <a:r>
              <a:rPr lang="en-US" altLang="zh-TW" dirty="0" err="1"/>
              <a:t>git</a:t>
            </a:r>
            <a:r>
              <a:rPr lang="en-US" altLang="zh-TW" dirty="0"/>
              <a:t> merge [branch-name] </a:t>
            </a:r>
            <a:r>
              <a:rPr lang="zh-TW" altLang="en-US" dirty="0"/>
              <a:t>和</a:t>
            </a:r>
            <a:r>
              <a:rPr lang="en-US" altLang="zh-TW" dirty="0"/>
              <a:t>master merge</a:t>
            </a:r>
            <a:r>
              <a:rPr lang="zh-TW" altLang="en-US" dirty="0"/>
              <a:t>起來</a:t>
            </a:r>
            <a:br>
              <a:rPr lang="zh-TW" altLang="en-US" dirty="0"/>
            </a:br>
            <a:r>
              <a:rPr lang="en-US" altLang="zh-TW" dirty="0" err="1"/>
              <a:t>git</a:t>
            </a:r>
            <a:r>
              <a:rPr lang="en-US" altLang="zh-TW" dirty="0"/>
              <a:t> push </a:t>
            </a:r>
            <a:r>
              <a:rPr lang="zh-TW" altLang="en-US" dirty="0"/>
              <a:t>然後接著輸入</a:t>
            </a:r>
            <a:r>
              <a:rPr lang="en-US" altLang="zh-TW" dirty="0" err="1"/>
              <a:t>Github</a:t>
            </a:r>
            <a:r>
              <a:rPr lang="zh-TW" altLang="en-US" dirty="0"/>
              <a:t>的帳號密碼</a:t>
            </a:r>
          </a:p>
          <a:p>
            <a:pPr fontAlgn="base"/>
            <a:r>
              <a:rPr lang="zh-TW" altLang="en-US" dirty="0"/>
              <a:t>如果只有一人</a:t>
            </a:r>
            <a:r>
              <a:rPr lang="en-US" altLang="zh-TW" dirty="0"/>
              <a:t>work</a:t>
            </a:r>
            <a:r>
              <a:rPr lang="zh-TW" altLang="en-US" dirty="0"/>
              <a:t>，每次的流程就是跑 </a:t>
            </a:r>
            <a:r>
              <a:rPr lang="en-US" altLang="zh-TW" dirty="0"/>
              <a:t>2.~4.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88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jackaabb</dc:creator>
  <cp:lastModifiedBy>jackaabb@hotmail.com</cp:lastModifiedBy>
  <cp:revision>1</cp:revision>
  <dcterms:created xsi:type="dcterms:W3CDTF">2016-08-02T07:41:54Z</dcterms:created>
  <dcterms:modified xsi:type="dcterms:W3CDTF">2016-08-02T07:42:49Z</dcterms:modified>
</cp:coreProperties>
</file>