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  <p:sldId id="263" r:id="rId7"/>
    <p:sldId id="258" r:id="rId8"/>
    <p:sldId id="260" r:id="rId9"/>
    <p:sldId id="264" r:id="rId10"/>
    <p:sldId id="261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9750" y="1549400"/>
            <a:ext cx="9829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final, finally, finalize的区别</a:t>
            </a:r>
            <a:endParaRPr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引申拓展</a:t>
            </a:r>
            <a:endParaRPr 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8950" y="1257300"/>
            <a:ext cx="9829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9750" y="1549400"/>
            <a:ext cx="9829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知识回顾</a:t>
            </a:r>
            <a:endParaRPr 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finalize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的生命周期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>
              <a:buNone/>
            </a:pP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引申拓展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</a:t>
            </a:r>
            <a:endParaRPr lang="en-US" alt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9750" y="1549400"/>
            <a:ext cx="98298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final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修饰类，表示类不可被继承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2. final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修饰方法，表示方法不可重写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3. final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修饰变量，表示变量值不可修改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为什么要用</a:t>
            </a: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修饰符？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finally</a:t>
            </a:r>
            <a:endParaRPr lang="en-US" alt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9750" y="1549400"/>
            <a:ext cx="9829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Java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保证重点代码一定要被执行的一种机制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关闭资源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2.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释放锁（</a:t>
            </a: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UnLock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</a:t>
            </a:r>
            <a:endParaRPr lang="en-US" alt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9750" y="1549400"/>
            <a:ext cx="9829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定义在</a:t>
            </a: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Object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类中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2.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垃圾回收前调用，在对象回收前释放资源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3.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每个对象的</a:t>
            </a: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方法只会被</a:t>
            </a: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GC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调用一次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过程 1"/>
          <p:cNvSpPr/>
          <p:nvPr/>
        </p:nvSpPr>
        <p:spPr>
          <a:xfrm>
            <a:off x="1342390" y="2172970"/>
            <a:ext cx="1943735" cy="584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GCroot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的生命周期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236980"/>
            <a:ext cx="190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finalize</a:t>
            </a:r>
            <a:r>
              <a:rPr lang="zh-CN" altLang="en-US"/>
              <a:t>执行过程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544955" y="3609340"/>
            <a:ext cx="1400810" cy="5588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Object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3240" y="2999105"/>
            <a:ext cx="157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判断</a:t>
            </a:r>
            <a:r>
              <a:rPr lang="en-US" altLang="zh-CN"/>
              <a:t>reachable</a:t>
            </a:r>
            <a:endParaRPr lang="en-US" altLang="zh-CN"/>
          </a:p>
        </p:txBody>
      </p:sp>
      <p:sp>
        <p:nvSpPr>
          <p:cNvPr id="21" name="流程图: 决策 20"/>
          <p:cNvSpPr/>
          <p:nvPr/>
        </p:nvSpPr>
        <p:spPr>
          <a:xfrm>
            <a:off x="4037330" y="360934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061075" y="3609340"/>
            <a:ext cx="1511935" cy="5588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F-Queue</a:t>
            </a:r>
            <a:r>
              <a:rPr lang="zh-CN" altLang="en-US">
                <a:solidFill>
                  <a:schemeClr val="tx1"/>
                </a:solidFill>
              </a:rPr>
              <a:t>队列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流程图: 决策 23"/>
          <p:cNvSpPr/>
          <p:nvPr/>
        </p:nvSpPr>
        <p:spPr>
          <a:xfrm>
            <a:off x="8641715" y="360934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0427335" y="3609340"/>
            <a:ext cx="782320" cy="5588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复活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707755" y="4741545"/>
            <a:ext cx="782320" cy="5588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回收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03370" y="4741545"/>
            <a:ext cx="782320" cy="5588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回收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07155" y="2860675"/>
            <a:ext cx="1572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判断是否覆盖</a:t>
            </a:r>
            <a:r>
              <a:rPr lang="en-US" altLang="zh-CN"/>
              <a:t>finalize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069580" y="2999105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再次判断</a:t>
            </a:r>
            <a:r>
              <a:rPr lang="en-US" altLang="zh-CN"/>
              <a:t>reachable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2" idx="2"/>
            <a:endCxn id="19" idx="0"/>
          </p:cNvCxnSpPr>
          <p:nvPr/>
        </p:nvCxnSpPr>
        <p:spPr>
          <a:xfrm flipH="1">
            <a:off x="2245360" y="2757170"/>
            <a:ext cx="69215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3"/>
            <a:endCxn id="21" idx="1"/>
          </p:cNvCxnSpPr>
          <p:nvPr/>
        </p:nvCxnSpPr>
        <p:spPr>
          <a:xfrm>
            <a:off x="2945765" y="3888740"/>
            <a:ext cx="1091565" cy="26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3"/>
            <a:endCxn id="23" idx="1"/>
          </p:cNvCxnSpPr>
          <p:nvPr/>
        </p:nvCxnSpPr>
        <p:spPr>
          <a:xfrm flipV="1">
            <a:off x="4951730" y="3888740"/>
            <a:ext cx="1109345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3"/>
            <a:endCxn id="24" idx="1"/>
          </p:cNvCxnSpPr>
          <p:nvPr/>
        </p:nvCxnSpPr>
        <p:spPr>
          <a:xfrm>
            <a:off x="7573010" y="3888740"/>
            <a:ext cx="1068705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3"/>
            <a:endCxn id="26" idx="1"/>
          </p:cNvCxnSpPr>
          <p:nvPr/>
        </p:nvCxnSpPr>
        <p:spPr>
          <a:xfrm flipV="1">
            <a:off x="9556115" y="3888740"/>
            <a:ext cx="871220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2"/>
            <a:endCxn id="27" idx="0"/>
          </p:cNvCxnSpPr>
          <p:nvPr/>
        </p:nvCxnSpPr>
        <p:spPr>
          <a:xfrm>
            <a:off x="9098915" y="4220845"/>
            <a:ext cx="0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2"/>
            <a:endCxn id="28" idx="0"/>
          </p:cNvCxnSpPr>
          <p:nvPr/>
        </p:nvCxnSpPr>
        <p:spPr>
          <a:xfrm>
            <a:off x="4494530" y="4220845"/>
            <a:ext cx="0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</a:t>
            </a:r>
            <a:endParaRPr lang="en-US" alt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150" y="1549400"/>
            <a:ext cx="1042225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当一个对象失去引用时，系统何时调用它的finalize()，何时它会变成不可达，系统何时回收它所占有的内存，对程序完全透明，程序只能控制何时不再被任何引用变量引用它。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可以强制系统进行垃圾回收（通知系统进行垃圾回收）：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强制回收的两种方式：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（1）：system类的gc()静态方法：System.gc().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（2）：Runtime对象的gc()实例方法：Runtime.getRuntime().gc().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finalize():该方法是定义在Object类里的实例方法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protect void finalize() throws Throwable【抛出任何类型的异常】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</a:t>
            </a:r>
            <a:endParaRPr lang="en-US" alt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549400"/>
            <a:ext cx="1042225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finalize()方法具有如下4个特点：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（1）永远不要主动调用某个对象的finalize()方法，该方法应该交给垃圾回收机制调用；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（2）finalize()方法何时被调用、是否调用具有不确定性，finalize()方法不一定会执行；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（3）JVM执行可恢复对象的finalize()方法时，可能使该对象或其他对象变为可达状态；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（4）JVM执行finalize()方法出现异常时，垃圾回收机制不会报告异常，程序继续执行。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引申拓展</a:t>
            </a:r>
            <a:endParaRPr 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8950" y="1257300"/>
            <a:ext cx="9829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考点， 请问以下代码片段是否正确？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 List&lt;String&gt; list = new ArrayList&lt;String&gt;();</a:t>
            </a:r>
            <a:endParaRPr lang="en-US" altLang="zh-CN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en-US" altLang="zh-CN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list.add(“hello”)</a:t>
            </a:r>
            <a:endParaRPr lang="en-US" altLang="zh-CN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list.add(“world”)</a:t>
            </a:r>
            <a:endParaRPr lang="en-US" altLang="zh-CN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en-US" altLang="zh-CN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WPS 演示</Application>
  <PresentationFormat>宽屏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等线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行者—祖全</cp:lastModifiedBy>
  <cp:revision>6</cp:revision>
  <dcterms:created xsi:type="dcterms:W3CDTF">2020-03-27T01:07:00Z</dcterms:created>
  <dcterms:modified xsi:type="dcterms:W3CDTF">2020-05-13T00:46:12Z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