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616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什么情况下</a:t>
            </a:r>
            <a:r>
              <a:rPr lang="en-US" alt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Java</a:t>
            </a:r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程序会产生死锁</a:t>
            </a:r>
            <a:endParaRPr lang="zh-CN" altLang="en-US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52040" y="2444115"/>
            <a:ext cx="7151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死锁的基本概念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死锁程序实例剖析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怎么预防死锁发生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616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死锁的基本概念</a:t>
            </a:r>
            <a:endParaRPr lang="zh-CN" altLang="en-US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9785" y="1828165"/>
            <a:ext cx="4055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死锁是一种特定的程序状态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发生在多线程（进程）场景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592445" y="2871470"/>
            <a:ext cx="1613535" cy="850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线程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354185" y="2871470"/>
            <a:ext cx="1613535" cy="850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线程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870575" y="4966335"/>
            <a:ext cx="1056640" cy="10121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32315" y="4807585"/>
            <a:ext cx="1056640" cy="10121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2"/>
            <a:endCxn id="4" idx="0"/>
          </p:cNvCxnSpPr>
          <p:nvPr/>
        </p:nvCxnSpPr>
        <p:spPr>
          <a:xfrm flipH="1">
            <a:off x="6398895" y="3722370"/>
            <a:ext cx="635" cy="1243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3" idx="1"/>
            <a:endCxn id="4" idx="6"/>
          </p:cNvCxnSpPr>
          <p:nvPr/>
        </p:nvCxnSpPr>
        <p:spPr>
          <a:xfrm rot="10800000" flipV="1">
            <a:off x="6927215" y="3296920"/>
            <a:ext cx="2426970" cy="217551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5" idx="0"/>
          </p:cNvCxnSpPr>
          <p:nvPr/>
        </p:nvCxnSpPr>
        <p:spPr>
          <a:xfrm flipH="1">
            <a:off x="10160635" y="3722370"/>
            <a:ext cx="635" cy="1085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2" idx="3"/>
            <a:endCxn id="5" idx="2"/>
          </p:cNvCxnSpPr>
          <p:nvPr/>
        </p:nvCxnSpPr>
        <p:spPr>
          <a:xfrm>
            <a:off x="7205980" y="3296920"/>
            <a:ext cx="2426335" cy="2016760"/>
          </a:xfrm>
          <a:prstGeom prst="curvedConnector3">
            <a:avLst>
              <a:gd name="adj1" fmla="val 50013"/>
            </a:avLst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337300" y="41211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持有锁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161270" y="41211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持有锁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731760" y="33540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尝试获取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616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死锁程序实例剖析</a:t>
            </a:r>
            <a:endParaRPr lang="zh-CN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52040" y="2444115"/>
            <a:ext cx="7151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执行死锁程序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分析造成死锁原因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定位死锁问题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616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死锁程序实例剖析</a:t>
            </a:r>
            <a:endParaRPr lang="zh-CN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5365" y="752475"/>
            <a:ext cx="715137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/**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* 查看程序是否发生死锁：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* jstack 7552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*/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public class DeadLockSimple extends Thread {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private String lockA;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private String lockB;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public DeadLockSimple(String name, String lockA, String lockB) {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super(name);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this.lockA = lockA;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this.lockB = lockB;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}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public void run() {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synchronized (lockA) {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System.out.println(this.getName() + " hold: --&gt; " + lockA);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try {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TimeUnit.SECONDS.sleep(4);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synchronized (lockB) {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    System.out.println(this.getName() + " hold: --&gt; " + lockB);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}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} catch (InterruptedException e) {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e.printStackTrace();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}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}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}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public static void main(String[] args) throws InterruptedException {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String lockA = "lockA";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String lockB = "lockB";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DeadLockSimple t1 = new DeadLockSimple("thread1", lockA, lockB);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DeadLockSimple t2 = new DeadLockSimple("thread2", lockB, lockA);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t1.start();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t2.start();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t1.join();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t2.join();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}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buNone/>
            </a:pPr>
            <a:r>
              <a:rPr lang="zh-CN" altLang="en-US" sz="9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}</a:t>
            </a:r>
            <a:endParaRPr lang="zh-CN" altLang="en-US" sz="9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616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怎么预防死锁发生</a:t>
            </a:r>
            <a:endParaRPr lang="zh-CN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2640" y="959485"/>
            <a:ext cx="4726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b="1"/>
              <a:t>方法一</a:t>
            </a:r>
            <a:endParaRPr lang="zh-CN" altLang="en-US" b="1"/>
          </a:p>
          <a:p>
            <a:pPr indent="0">
              <a:buNone/>
            </a:pPr>
            <a:endParaRPr lang="zh-CN" altLang="en-US" b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/>
              <a:t>使用多个锁，设计好锁的获取顺序</a:t>
            </a:r>
            <a:endParaRPr lang="zh-CN" altLang="en-US" b="1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/>
              <a:t>图形化抽取对象与锁的关系</a:t>
            </a: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3255645" y="2614930"/>
            <a:ext cx="2044700" cy="83375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DealLockSimple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91585" y="4123690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91585" y="5561330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2"/>
            <a:endCxn id="4" idx="0"/>
          </p:cNvCxnSpPr>
          <p:nvPr/>
        </p:nvCxnSpPr>
        <p:spPr>
          <a:xfrm>
            <a:off x="4277995" y="3448685"/>
            <a:ext cx="0" cy="675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>
            <a:off x="4277995" y="5017135"/>
            <a:ext cx="0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40805" y="2614930"/>
            <a:ext cx="972820" cy="83375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T1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440805" y="4123690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0805" y="5561330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1" idx="0"/>
          </p:cNvCxnSpPr>
          <p:nvPr/>
        </p:nvCxnSpPr>
        <p:spPr>
          <a:xfrm>
            <a:off x="6927215" y="3448685"/>
            <a:ext cx="0" cy="675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4"/>
            <a:endCxn id="12" idx="0"/>
          </p:cNvCxnSpPr>
          <p:nvPr/>
        </p:nvCxnSpPr>
        <p:spPr>
          <a:xfrm>
            <a:off x="6927215" y="5017135"/>
            <a:ext cx="0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55635" y="2762250"/>
            <a:ext cx="972820" cy="83375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T1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255635" y="4271010"/>
            <a:ext cx="972820" cy="89344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255635" y="5708650"/>
            <a:ext cx="972820" cy="89344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8742045" y="3596005"/>
            <a:ext cx="0" cy="675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4"/>
            <a:endCxn id="18" idx="0"/>
          </p:cNvCxnSpPr>
          <p:nvPr/>
        </p:nvCxnSpPr>
        <p:spPr>
          <a:xfrm>
            <a:off x="8742045" y="5164455"/>
            <a:ext cx="0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0479405" y="3486785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479405" y="5310505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22" idx="6"/>
            <a:endCxn id="21" idx="6"/>
          </p:cNvCxnSpPr>
          <p:nvPr/>
        </p:nvCxnSpPr>
        <p:spPr>
          <a:xfrm flipV="1">
            <a:off x="11452225" y="3933825"/>
            <a:ext cx="3175" cy="1823720"/>
          </a:xfrm>
          <a:prstGeom prst="curved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21" idx="2"/>
            <a:endCxn id="22" idx="2"/>
          </p:cNvCxnSpPr>
          <p:nvPr/>
        </p:nvCxnSpPr>
        <p:spPr>
          <a:xfrm rot="10800000" flipV="1">
            <a:off x="10479405" y="3933825"/>
            <a:ext cx="3175" cy="182372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616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怎么预防死锁发生</a:t>
            </a:r>
            <a:endParaRPr lang="zh-CN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2640" y="959485"/>
            <a:ext cx="4726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方法一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使用多个锁，设计好锁的获取顺序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图形化抽取对象与锁的关系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5645" y="2614930"/>
            <a:ext cx="2044700" cy="83375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DealLockSimple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91585" y="4123690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91585" y="5561330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2"/>
            <a:endCxn id="4" idx="0"/>
          </p:cNvCxnSpPr>
          <p:nvPr/>
        </p:nvCxnSpPr>
        <p:spPr>
          <a:xfrm>
            <a:off x="4277995" y="3448685"/>
            <a:ext cx="0" cy="675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>
            <a:off x="4277995" y="5017135"/>
            <a:ext cx="0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40805" y="2614930"/>
            <a:ext cx="972820" cy="83375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T1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440805" y="4123690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0805" y="5561330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1" idx="0"/>
          </p:cNvCxnSpPr>
          <p:nvPr/>
        </p:nvCxnSpPr>
        <p:spPr>
          <a:xfrm>
            <a:off x="6927215" y="3448685"/>
            <a:ext cx="0" cy="675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4"/>
            <a:endCxn id="12" idx="0"/>
          </p:cNvCxnSpPr>
          <p:nvPr/>
        </p:nvCxnSpPr>
        <p:spPr>
          <a:xfrm>
            <a:off x="6927215" y="5017135"/>
            <a:ext cx="0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55635" y="2762250"/>
            <a:ext cx="972820" cy="83375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T1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255635" y="4271010"/>
            <a:ext cx="972820" cy="89344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255635" y="5708650"/>
            <a:ext cx="972820" cy="89344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8742045" y="3596005"/>
            <a:ext cx="0" cy="675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4"/>
            <a:endCxn id="18" idx="0"/>
          </p:cNvCxnSpPr>
          <p:nvPr/>
        </p:nvCxnSpPr>
        <p:spPr>
          <a:xfrm>
            <a:off x="8742045" y="5164455"/>
            <a:ext cx="0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0479405" y="3486785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479405" y="5310505"/>
            <a:ext cx="972820" cy="89344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锁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23" name="曲线连接符 22"/>
          <p:cNvCxnSpPr>
            <a:stCxn id="22" idx="6"/>
            <a:endCxn id="21" idx="6"/>
          </p:cNvCxnSpPr>
          <p:nvPr/>
        </p:nvCxnSpPr>
        <p:spPr>
          <a:xfrm flipV="1">
            <a:off x="11452225" y="3933825"/>
            <a:ext cx="3175" cy="1823720"/>
          </a:xfrm>
          <a:prstGeom prst="curved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21" idx="2"/>
            <a:endCxn id="22" idx="2"/>
          </p:cNvCxnSpPr>
          <p:nvPr/>
        </p:nvCxnSpPr>
        <p:spPr>
          <a:xfrm rot="10800000" flipV="1">
            <a:off x="10479405" y="3933825"/>
            <a:ext cx="3175" cy="1823720"/>
          </a:xfrm>
          <a:prstGeom prst="curved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19785" y="292100"/>
            <a:ext cx="6167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怎么预防死锁发生</a:t>
            </a:r>
            <a:endParaRPr lang="zh-CN" sz="2400" b="1">
              <a:solidFill>
                <a:schemeClr val="accent2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0465" y="2091055"/>
            <a:ext cx="73875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方法一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使用带设定锁超时定法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使用类似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ReentrantLock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非阻塞式的锁获取方式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if (lock.tryLock() || lock.tryLock(timeOut, unit)) {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	// ...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WPS 演示</Application>
  <PresentationFormat>宽屏</PresentationFormat>
  <Paragraphs>153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方正书宋_GBK</vt:lpstr>
      <vt:lpstr>Wingdings</vt:lpstr>
      <vt:lpstr>等线</vt:lpstr>
      <vt:lpstr>汉仪中等线KW</vt:lpstr>
      <vt:lpstr>Wingdings</vt:lpstr>
      <vt:lpstr>黑体</vt:lpstr>
      <vt:lpstr>宋体</vt:lpstr>
      <vt:lpstr>汉仪中黑KW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leizuquan</dc:creator>
  <cp:lastModifiedBy>leizuquan</cp:lastModifiedBy>
  <cp:revision>13</cp:revision>
  <dcterms:created xsi:type="dcterms:W3CDTF">2020-05-13T01:13:37Z</dcterms:created>
  <dcterms:modified xsi:type="dcterms:W3CDTF">2020-05-13T01:13:37Z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