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  <p:sldMasterId id="2147483661" r:id="rId5"/>
    <p:sldMasterId id="2147483673" r:id="rId6"/>
    <p:sldMasterId id="2147484058" r:id="rId7"/>
  </p:sldMasterIdLst>
  <p:notesMasterIdLst>
    <p:notesMasterId r:id="rId22"/>
  </p:notesMasterIdLst>
  <p:handoutMasterIdLst>
    <p:handoutMasterId r:id="rId23"/>
  </p:handoutMasterIdLst>
  <p:sldIdLst>
    <p:sldId id="520" r:id="rId8"/>
    <p:sldId id="571" r:id="rId9"/>
    <p:sldId id="577" r:id="rId10"/>
    <p:sldId id="574" r:id="rId11"/>
    <p:sldId id="579" r:id="rId12"/>
    <p:sldId id="578" r:id="rId13"/>
    <p:sldId id="580" r:id="rId14"/>
    <p:sldId id="586" r:id="rId15"/>
    <p:sldId id="587" r:id="rId16"/>
    <p:sldId id="590" r:id="rId17"/>
    <p:sldId id="581" r:id="rId18"/>
    <p:sldId id="589" r:id="rId19"/>
    <p:sldId id="527" r:id="rId20"/>
    <p:sldId id="591" r:id="rId21"/>
  </p:sldIdLst>
  <p:sldSz cx="9144000" cy="5143500" type="screen16x9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45">
          <p15:clr>
            <a:srgbClr val="A4A3A4"/>
          </p15:clr>
        </p15:guide>
        <p15:guide id="2" pos="5284">
          <p15:clr>
            <a:srgbClr val="A4A3A4"/>
          </p15:clr>
        </p15:guide>
        <p15:guide id="3" pos="3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Manuel Cruz Yañez" initials="JMCY" lastIdx="2" clrIdx="0"/>
  <p:cmAuthor id="1" name="Ray Orlando Viloria Galindo" initials="ROVG" lastIdx="2" clrIdx="1">
    <p:extLst>
      <p:ext uri="{19B8F6BF-5375-455C-9EA6-DF929625EA0E}">
        <p15:presenceInfo xmlns:p15="http://schemas.microsoft.com/office/powerpoint/2012/main" userId="S-1-5-21-3488350361-1776923973-215501945-245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597"/>
    <a:srgbClr val="016576"/>
    <a:srgbClr val="00A5B7"/>
    <a:srgbClr val="27F99A"/>
    <a:srgbClr val="000000"/>
    <a:srgbClr val="FC8236"/>
    <a:srgbClr val="9A479C"/>
    <a:srgbClr val="21C7D8"/>
    <a:srgbClr val="01646C"/>
    <a:srgbClr val="003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Objects="1">
      <p:cViewPr varScale="1">
        <p:scale>
          <a:sx n="98" d="100"/>
          <a:sy n="98" d="100"/>
        </p:scale>
        <p:origin x="456" y="96"/>
      </p:cViewPr>
      <p:guideLst>
        <p:guide orient="horz" pos="2845"/>
        <p:guide pos="5284"/>
        <p:guide pos="3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72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3:38.904" idx="1">
    <p:pos x="5223" y="707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3:38.904" idx="1">
    <p:pos x="5223" y="707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3:38.904" idx="1">
    <p:pos x="5223" y="707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3:38.904" idx="1">
    <p:pos x="5223" y="707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4:59.727" idx="2">
    <p:pos x="5369" y="1721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4:59.727" idx="2">
    <p:pos x="5369" y="1721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5:53:38.904" idx="1">
    <p:pos x="5223" y="707"/>
    <p:text># significa el ID o consecutivo asignado por RQM o RTC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5A196-3008-441A-B995-2D30F8B8621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8AD38B8-3ACE-43AD-9DEF-677D1453A0F7}">
      <dgm:prSet phldrT="[Texto]" custT="1"/>
      <dgm:spPr>
        <a:xfrm>
          <a:off x="3655" y="1620532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8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Épica</a:t>
          </a:r>
          <a:endParaRPr lang="es-CO" sz="28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31B1726-FA72-429D-A1F1-623D4C895354}" type="parTrans" cxnId="{BE7D1405-DBA5-43A7-8BBA-488CDF186DD1}">
      <dgm:prSet/>
      <dgm:spPr/>
      <dgm:t>
        <a:bodyPr/>
        <a:lstStyle/>
        <a:p>
          <a:endParaRPr lang="es-CO" sz="1100"/>
        </a:p>
      </dgm:t>
    </dgm:pt>
    <dgm:pt modelId="{7E31C137-420B-4F8E-8D38-1E5F98A27F21}" type="sibTrans" cxnId="{BE7D1405-DBA5-43A7-8BBA-488CDF186DD1}">
      <dgm:prSet/>
      <dgm:spPr/>
      <dgm:t>
        <a:bodyPr/>
        <a:lstStyle/>
        <a:p>
          <a:endParaRPr lang="es-CO" sz="1100"/>
        </a:p>
      </dgm:t>
    </dgm:pt>
    <dgm:pt modelId="{64A1E051-4A2D-4A44-86B3-0C1BFF1FF340}">
      <dgm:prSet phldrT="[Texto]" custT="1"/>
      <dgm:spPr>
        <a:xfrm>
          <a:off x="2017911" y="793248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Historia 1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CA298E0-0168-42B2-AB70-C4EAF09299BC}" type="parTrans" cxnId="{3EDD8A29-9465-4114-A8AC-FC1FC3EC38D8}">
      <dgm:prSet custT="1"/>
      <dgm:spPr>
        <a:xfrm rot="18289469">
          <a:off x="1226275" y="1550231"/>
          <a:ext cx="1007769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007769" y="163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dash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8C00A43-C776-4CD8-BAD2-142A5FD8B9B9}" type="sibTrans" cxnId="{3EDD8A29-9465-4114-A8AC-FC1FC3EC38D8}">
      <dgm:prSet/>
      <dgm:spPr/>
      <dgm:t>
        <a:bodyPr/>
        <a:lstStyle/>
        <a:p>
          <a:endParaRPr lang="es-CO" sz="1100"/>
        </a:p>
      </dgm:t>
    </dgm:pt>
    <dgm:pt modelId="{A18101C1-E2D2-4931-BCA9-03B09FDAA939}">
      <dgm:prSet phldrT="[Texto]" custT="1"/>
      <dgm:spPr>
        <a:xfrm>
          <a:off x="4032166" y="379606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1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F33942A-65F2-45A0-B580-11F21B718A4D}" type="parTrans" cxnId="{A3545F32-6F63-4467-BADF-FFDF26257304}">
      <dgm:prSet custT="1"/>
      <dgm:spPr>
        <a:xfrm rot="19457599">
          <a:off x="3390049" y="929768"/>
          <a:ext cx="708732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DA2D4D4-D303-4056-89B0-9376D66F68E2}" type="sibTrans" cxnId="{A3545F32-6F63-4467-BADF-FFDF26257304}">
      <dgm:prSet/>
      <dgm:spPr/>
      <dgm:t>
        <a:bodyPr/>
        <a:lstStyle/>
        <a:p>
          <a:endParaRPr lang="es-CO" sz="1100"/>
        </a:p>
      </dgm:t>
    </dgm:pt>
    <dgm:pt modelId="{9BB5DA1A-0EC7-4301-B30A-461399E84D44}">
      <dgm:prSet phldrT="[Texto]" custT="1"/>
      <dgm:spPr>
        <a:xfrm>
          <a:off x="4032166" y="1206890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2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32EEA63-56F0-4CC0-9EE9-F98E4A8A10D8}" type="parTrans" cxnId="{7BE5359D-9132-4307-9701-36E358D1EA6D}">
      <dgm:prSet custT="1"/>
      <dgm:spPr>
        <a:xfrm rot="2142401">
          <a:off x="3390049" y="1343410"/>
          <a:ext cx="708732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FEADF7F-8158-4F9C-A4C5-BAE8B3D4A04E}" type="sibTrans" cxnId="{7BE5359D-9132-4307-9701-36E358D1EA6D}">
      <dgm:prSet/>
      <dgm:spPr/>
      <dgm:t>
        <a:bodyPr/>
        <a:lstStyle/>
        <a:p>
          <a:endParaRPr lang="es-CO" sz="1100"/>
        </a:p>
      </dgm:t>
    </dgm:pt>
    <dgm:pt modelId="{65B6E788-1D46-4DED-96DD-E8FA6A124648}">
      <dgm:prSet phldrT="[Texto]" custT="1"/>
      <dgm:spPr>
        <a:xfrm>
          <a:off x="2017911" y="2447815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Historia 2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A1A3BB5-999C-4DA7-B6B6-FED831C1E9CE}" type="parTrans" cxnId="{5B8685B9-85F8-4277-980A-6DBE4478A017}">
      <dgm:prSet custT="1"/>
      <dgm:spPr>
        <a:xfrm rot="3310531">
          <a:off x="1226275" y="2377514"/>
          <a:ext cx="1007769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007769" y="163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dash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694E775-07B2-4C25-9665-10916E2D7313}" type="sibTrans" cxnId="{5B8685B9-85F8-4277-980A-6DBE4478A017}">
      <dgm:prSet/>
      <dgm:spPr/>
      <dgm:t>
        <a:bodyPr/>
        <a:lstStyle/>
        <a:p>
          <a:endParaRPr lang="es-CO" sz="1100"/>
        </a:p>
      </dgm:t>
    </dgm:pt>
    <dgm:pt modelId="{E8FBC828-7A43-4F61-AE36-7DBD05EEBD87}">
      <dgm:prSet phldrT="[Texto]" custT="1"/>
      <dgm:spPr>
        <a:xfrm>
          <a:off x="4032166" y="2034173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1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727DD7C-7ADD-435A-9D90-9016FFC47A9D}" type="parTrans" cxnId="{AA93DCC8-0293-4833-AF95-87A3F6800779}">
      <dgm:prSet custT="1"/>
      <dgm:spPr>
        <a:xfrm rot="19457599">
          <a:off x="3390049" y="2584335"/>
          <a:ext cx="708732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F80FAB0-523B-4C11-88E8-D208677166ED}" type="sibTrans" cxnId="{AA93DCC8-0293-4833-AF95-87A3F6800779}">
      <dgm:prSet/>
      <dgm:spPr/>
      <dgm:t>
        <a:bodyPr/>
        <a:lstStyle/>
        <a:p>
          <a:endParaRPr lang="es-CO" sz="1100"/>
        </a:p>
      </dgm:t>
    </dgm:pt>
    <dgm:pt modelId="{B14803A7-5FFA-4143-8B2A-03D2047522C0}">
      <dgm:prSet phldrT="[Texto]" custT="1"/>
      <dgm:spPr>
        <a:xfrm>
          <a:off x="4032166" y="2861457"/>
          <a:ext cx="1438753" cy="719376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CO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2</a:t>
          </a:r>
          <a:endParaRPr lang="es-CO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5FC9C6F-7B75-4F6E-8AC9-0ACBA636FBFE}" type="parTrans" cxnId="{32274EA1-964B-4544-A13E-55F0B2201A84}">
      <dgm:prSet custT="1"/>
      <dgm:spPr>
        <a:xfrm rot="2142401">
          <a:off x="3390049" y="2997977"/>
          <a:ext cx="708732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 sz="1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42CBF3D-4B34-4F72-8BC7-05871C774973}" type="sibTrans" cxnId="{32274EA1-964B-4544-A13E-55F0B2201A84}">
      <dgm:prSet/>
      <dgm:spPr/>
      <dgm:t>
        <a:bodyPr/>
        <a:lstStyle/>
        <a:p>
          <a:endParaRPr lang="es-CO" sz="1100"/>
        </a:p>
      </dgm:t>
    </dgm:pt>
    <dgm:pt modelId="{702DBE38-F22E-4BF5-BCDB-53514BE10CAA}">
      <dgm:prSet custT="1"/>
      <dgm:spPr/>
      <dgm:t>
        <a:bodyPr/>
        <a:lstStyle/>
        <a:p>
          <a:r>
            <a:rPr lang="es-ES" sz="2000" dirty="0" smtClean="0">
              <a:solidFill>
                <a:schemeClr val="accent6"/>
              </a:solidFill>
            </a:rPr>
            <a:t>PDP</a:t>
          </a:r>
          <a:endParaRPr lang="es-ES" sz="2000" dirty="0">
            <a:solidFill>
              <a:schemeClr val="accent6"/>
            </a:solidFill>
          </a:endParaRPr>
        </a:p>
      </dgm:t>
    </dgm:pt>
    <dgm:pt modelId="{B29DB6F0-DEFC-4B66-BE7D-D6E739297583}" type="parTrans" cxnId="{9F060C4C-167C-4C2F-AED1-667D4FFD34A7}">
      <dgm:prSet/>
      <dgm:spPr>
        <a:xfrm rot="19457599">
          <a:off x="3390049" y="929768"/>
          <a:ext cx="708732" cy="3269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E5C523B-CF61-4372-AC96-19F9C6CCDC16}" type="sibTrans" cxnId="{9F060C4C-167C-4C2F-AED1-667D4FFD34A7}">
      <dgm:prSet/>
      <dgm:spPr/>
      <dgm:t>
        <a:bodyPr/>
        <a:lstStyle/>
        <a:p>
          <a:endParaRPr lang="es-ES"/>
        </a:p>
      </dgm:t>
    </dgm:pt>
    <dgm:pt modelId="{EAA431AC-B0B7-403F-8D48-D1E2B73C9191}">
      <dgm:prSet custT="1"/>
      <dgm:spPr/>
      <dgm:t>
        <a:bodyPr/>
        <a:lstStyle/>
        <a:p>
          <a:r>
            <a:rPr lang="es-ES" sz="1800" dirty="0" smtClean="0">
              <a:solidFill>
                <a:schemeClr val="accent6"/>
              </a:solidFill>
            </a:rPr>
            <a:t>PDP</a:t>
          </a:r>
          <a:endParaRPr lang="es-ES" sz="1800" dirty="0">
            <a:solidFill>
              <a:schemeClr val="accent6"/>
            </a:solidFill>
          </a:endParaRPr>
        </a:p>
      </dgm:t>
    </dgm:pt>
    <dgm:pt modelId="{C67C30B4-3345-460B-897F-A819F18C5493}" type="parTrans" cxnId="{9FE8B364-1D03-45E1-B070-11B1182E1F85}">
      <dgm:prSet/>
      <dgm:spPr>
        <a:xfrm rot="19457599">
          <a:off x="3390049" y="2584335"/>
          <a:ext cx="708732" cy="3269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CO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E483718-B1F2-43BB-B6E8-D9320EF3146C}" type="sibTrans" cxnId="{9FE8B364-1D03-45E1-B070-11B1182E1F85}">
      <dgm:prSet/>
      <dgm:spPr/>
      <dgm:t>
        <a:bodyPr/>
        <a:lstStyle/>
        <a:p>
          <a:endParaRPr lang="es-ES"/>
        </a:p>
      </dgm:t>
    </dgm:pt>
    <dgm:pt modelId="{60D8FFE7-6ACF-402D-9AE1-5024BFAE0638}" type="pres">
      <dgm:prSet presAssocID="{BBC5A196-3008-441A-B995-2D30F8B862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4398715-785E-4B6E-8F86-993D6FE800CE}" type="pres">
      <dgm:prSet presAssocID="{78AD38B8-3ACE-43AD-9DEF-677D1453A0F7}" presName="root1" presStyleCnt="0"/>
      <dgm:spPr/>
    </dgm:pt>
    <dgm:pt modelId="{81001168-AB07-4306-99DF-067A1770DA1D}" type="pres">
      <dgm:prSet presAssocID="{78AD38B8-3ACE-43AD-9DEF-677D1453A0F7}" presName="LevelOneTextNode" presStyleLbl="node0" presStyleIdx="0" presStyleCnt="1" custLinFactNeighborX="-47783" custLinFactNeighborY="-100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2258060-FE84-4A28-A6EC-316DC8275042}" type="pres">
      <dgm:prSet presAssocID="{78AD38B8-3ACE-43AD-9DEF-677D1453A0F7}" presName="level2hierChild" presStyleCnt="0"/>
      <dgm:spPr/>
    </dgm:pt>
    <dgm:pt modelId="{2C49815F-A5D1-4D3A-A21B-208825521F01}" type="pres">
      <dgm:prSet presAssocID="{DCA298E0-0168-42B2-AB70-C4EAF09299BC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A71F2831-88E1-4907-9CB6-BE7AE5CBFED3}" type="pres">
      <dgm:prSet presAssocID="{DCA298E0-0168-42B2-AB70-C4EAF09299BC}" presName="connTx" presStyleLbl="parChTrans1D2" presStyleIdx="0" presStyleCnt="2"/>
      <dgm:spPr/>
      <dgm:t>
        <a:bodyPr/>
        <a:lstStyle/>
        <a:p>
          <a:endParaRPr lang="es-CO"/>
        </a:p>
      </dgm:t>
    </dgm:pt>
    <dgm:pt modelId="{508DBFF1-27CC-4403-9523-03ED6C4B1268}" type="pres">
      <dgm:prSet presAssocID="{64A1E051-4A2D-4A44-86B3-0C1BFF1FF340}" presName="root2" presStyleCnt="0"/>
      <dgm:spPr/>
    </dgm:pt>
    <dgm:pt modelId="{D2EE0516-6E3B-4D0B-9770-68441AF9EA29}" type="pres">
      <dgm:prSet presAssocID="{64A1E051-4A2D-4A44-86B3-0C1BFF1FF340}" presName="LevelTwoTextNode" presStyleLbl="node2" presStyleIdx="0" presStyleCnt="2" custLinFactNeighborX="-31194" custLinFactNeighborY="1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F464C03-3A2C-4874-9E6F-C0FDFCF95525}" type="pres">
      <dgm:prSet presAssocID="{64A1E051-4A2D-4A44-86B3-0C1BFF1FF340}" presName="level3hierChild" presStyleCnt="0"/>
      <dgm:spPr/>
    </dgm:pt>
    <dgm:pt modelId="{639B8155-2FEE-4EAE-AC56-B91D47744F91}" type="pres">
      <dgm:prSet presAssocID="{7F33942A-65F2-45A0-B580-11F21B718A4D}" presName="conn2-1" presStyleLbl="parChTrans1D3" presStyleIdx="0" presStyleCnt="6"/>
      <dgm:spPr/>
      <dgm:t>
        <a:bodyPr/>
        <a:lstStyle/>
        <a:p>
          <a:endParaRPr lang="es-CO"/>
        </a:p>
      </dgm:t>
    </dgm:pt>
    <dgm:pt modelId="{7EA33855-ACAA-400A-8D09-FF1021DC396E}" type="pres">
      <dgm:prSet presAssocID="{7F33942A-65F2-45A0-B580-11F21B718A4D}" presName="connTx" presStyleLbl="parChTrans1D3" presStyleIdx="0" presStyleCnt="6"/>
      <dgm:spPr/>
      <dgm:t>
        <a:bodyPr/>
        <a:lstStyle/>
        <a:p>
          <a:endParaRPr lang="es-CO"/>
        </a:p>
      </dgm:t>
    </dgm:pt>
    <dgm:pt modelId="{00675608-2A91-4A75-BEA6-1B3617F49C20}" type="pres">
      <dgm:prSet presAssocID="{A18101C1-E2D2-4931-BCA9-03B09FDAA939}" presName="root2" presStyleCnt="0"/>
      <dgm:spPr/>
    </dgm:pt>
    <dgm:pt modelId="{FC250ECC-E77F-4B66-9B40-38797CAD4FEF}" type="pres">
      <dgm:prSet presAssocID="{A18101C1-E2D2-4931-BCA9-03B09FDAA939}" presName="LevelTwoTextNode" presStyleLbl="node3" presStyleIdx="0" presStyleCnt="6" custLinFactY="8455" custLinFactNeighborX="1690" custLinFactNeighborY="100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48CC85F-0191-4D75-8A01-08643EBDBE7E}" type="pres">
      <dgm:prSet presAssocID="{A18101C1-E2D2-4931-BCA9-03B09FDAA939}" presName="level3hierChild" presStyleCnt="0"/>
      <dgm:spPr/>
    </dgm:pt>
    <dgm:pt modelId="{4CB8276E-28FE-4932-B7DA-BAA4FF7B3CE7}" type="pres">
      <dgm:prSet presAssocID="{B29DB6F0-DEFC-4B66-BE7D-D6E739297583}" presName="conn2-1" presStyleLbl="parChTrans1D3" presStyleIdx="1" presStyleCnt="6"/>
      <dgm:spPr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</dgm:spPr>
      <dgm:t>
        <a:bodyPr/>
        <a:lstStyle/>
        <a:p>
          <a:endParaRPr lang="es-ES"/>
        </a:p>
      </dgm:t>
    </dgm:pt>
    <dgm:pt modelId="{1779845C-F6E9-48C3-A905-2D615BE29B00}" type="pres">
      <dgm:prSet presAssocID="{B29DB6F0-DEFC-4B66-BE7D-D6E739297583}" presName="connTx" presStyleLbl="parChTrans1D3" presStyleIdx="1" presStyleCnt="6"/>
      <dgm:spPr/>
      <dgm:t>
        <a:bodyPr/>
        <a:lstStyle/>
        <a:p>
          <a:endParaRPr lang="es-ES"/>
        </a:p>
      </dgm:t>
    </dgm:pt>
    <dgm:pt modelId="{703860A8-EDE4-4D80-8087-463A25248C96}" type="pres">
      <dgm:prSet presAssocID="{702DBE38-F22E-4BF5-BCDB-53514BE10CAA}" presName="root2" presStyleCnt="0"/>
      <dgm:spPr/>
    </dgm:pt>
    <dgm:pt modelId="{0540EBE7-688A-4AA3-8F4B-CC1B00B69D5C}" type="pres">
      <dgm:prSet presAssocID="{702DBE38-F22E-4BF5-BCDB-53514BE10CAA}" presName="LevelTwoTextNode" presStyleLbl="node3" presStyleIdx="1" presStyleCnt="6" custLinFactY="-15164" custLinFactNeighborX="1690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09D942F-2ABE-42B6-88FB-CCB7073D132D}" type="pres">
      <dgm:prSet presAssocID="{702DBE38-F22E-4BF5-BCDB-53514BE10CAA}" presName="level3hierChild" presStyleCnt="0"/>
      <dgm:spPr/>
    </dgm:pt>
    <dgm:pt modelId="{C9F12EFE-DDFC-447A-8400-46C997BC596C}" type="pres">
      <dgm:prSet presAssocID="{932EEA63-56F0-4CC0-9EE9-F98E4A8A10D8}" presName="conn2-1" presStyleLbl="parChTrans1D3" presStyleIdx="2" presStyleCnt="6"/>
      <dgm:spPr/>
      <dgm:t>
        <a:bodyPr/>
        <a:lstStyle/>
        <a:p>
          <a:endParaRPr lang="es-CO"/>
        </a:p>
      </dgm:t>
    </dgm:pt>
    <dgm:pt modelId="{185DF682-1CC6-43B5-9577-2C5AA8D8A3E0}" type="pres">
      <dgm:prSet presAssocID="{932EEA63-56F0-4CC0-9EE9-F98E4A8A10D8}" presName="connTx" presStyleLbl="parChTrans1D3" presStyleIdx="2" presStyleCnt="6"/>
      <dgm:spPr/>
      <dgm:t>
        <a:bodyPr/>
        <a:lstStyle/>
        <a:p>
          <a:endParaRPr lang="es-CO"/>
        </a:p>
      </dgm:t>
    </dgm:pt>
    <dgm:pt modelId="{C14E5797-8221-4998-BCFC-5FB8E8777BBF}" type="pres">
      <dgm:prSet presAssocID="{9BB5DA1A-0EC7-4301-B30A-461399E84D44}" presName="root2" presStyleCnt="0"/>
      <dgm:spPr/>
    </dgm:pt>
    <dgm:pt modelId="{6CCBBC3D-3763-4D56-A550-06B1F3094B41}" type="pres">
      <dgm:prSet presAssocID="{9BB5DA1A-0EC7-4301-B30A-461399E84D4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14C6DB3-DEFD-4AC1-8168-F18B77D984DA}" type="pres">
      <dgm:prSet presAssocID="{9BB5DA1A-0EC7-4301-B30A-461399E84D44}" presName="level3hierChild" presStyleCnt="0"/>
      <dgm:spPr/>
    </dgm:pt>
    <dgm:pt modelId="{517AFC77-BF9B-440F-8DD6-ABE9B27899E0}" type="pres">
      <dgm:prSet presAssocID="{BA1A3BB5-999C-4DA7-B6B6-FED831C1E9CE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9A2D7367-DCD8-445C-A713-EC186A9027E1}" type="pres">
      <dgm:prSet presAssocID="{BA1A3BB5-999C-4DA7-B6B6-FED831C1E9CE}" presName="connTx" presStyleLbl="parChTrans1D2" presStyleIdx="1" presStyleCnt="2"/>
      <dgm:spPr/>
      <dgm:t>
        <a:bodyPr/>
        <a:lstStyle/>
        <a:p>
          <a:endParaRPr lang="es-CO"/>
        </a:p>
      </dgm:t>
    </dgm:pt>
    <dgm:pt modelId="{7AA44F24-BE9E-4932-A280-CECB1949D0D6}" type="pres">
      <dgm:prSet presAssocID="{65B6E788-1D46-4DED-96DD-E8FA6A124648}" presName="root2" presStyleCnt="0"/>
      <dgm:spPr/>
    </dgm:pt>
    <dgm:pt modelId="{8F26E069-F2E6-4F2D-981E-D41BC15380DD}" type="pres">
      <dgm:prSet presAssocID="{65B6E788-1D46-4DED-96DD-E8FA6A124648}" presName="LevelTwoTextNode" presStyleLbl="node2" presStyleIdx="1" presStyleCnt="2" custLinFactNeighborX="-25395" custLinFactNeighborY="-852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7510995-AD67-41B5-ADAF-09DA1EB25E6E}" type="pres">
      <dgm:prSet presAssocID="{65B6E788-1D46-4DED-96DD-E8FA6A124648}" presName="level3hierChild" presStyleCnt="0"/>
      <dgm:spPr/>
    </dgm:pt>
    <dgm:pt modelId="{88B3FB19-345B-40A7-B1C4-4A6445E20A32}" type="pres">
      <dgm:prSet presAssocID="{9727DD7C-7ADD-435A-9D90-9016FFC47A9D}" presName="conn2-1" presStyleLbl="parChTrans1D3" presStyleIdx="3" presStyleCnt="6"/>
      <dgm:spPr/>
      <dgm:t>
        <a:bodyPr/>
        <a:lstStyle/>
        <a:p>
          <a:endParaRPr lang="es-CO"/>
        </a:p>
      </dgm:t>
    </dgm:pt>
    <dgm:pt modelId="{ABA30E8D-5E21-42E8-8155-51922C1211D6}" type="pres">
      <dgm:prSet presAssocID="{9727DD7C-7ADD-435A-9D90-9016FFC47A9D}" presName="connTx" presStyleLbl="parChTrans1D3" presStyleIdx="3" presStyleCnt="6"/>
      <dgm:spPr/>
      <dgm:t>
        <a:bodyPr/>
        <a:lstStyle/>
        <a:p>
          <a:endParaRPr lang="es-CO"/>
        </a:p>
      </dgm:t>
    </dgm:pt>
    <dgm:pt modelId="{97598AD9-47C3-4DD6-A1ED-38E9737B1BB1}" type="pres">
      <dgm:prSet presAssocID="{E8FBC828-7A43-4F61-AE36-7DBD05EEBD87}" presName="root2" presStyleCnt="0"/>
      <dgm:spPr/>
    </dgm:pt>
    <dgm:pt modelId="{66FE920D-D6F9-4963-A305-A55BF287A3F6}" type="pres">
      <dgm:prSet presAssocID="{E8FBC828-7A43-4F61-AE36-7DBD05EEBD87}" presName="LevelTwoTextNode" presStyleLbl="node3" presStyleIdx="3" presStyleCnt="6" custLinFactY="6476" custLinFactNeighborX="2793" custLinFactNeighborY="100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777F092-FEE3-4787-9A12-4F51A356862E}" type="pres">
      <dgm:prSet presAssocID="{E8FBC828-7A43-4F61-AE36-7DBD05EEBD87}" presName="level3hierChild" presStyleCnt="0"/>
      <dgm:spPr/>
    </dgm:pt>
    <dgm:pt modelId="{4DBEE12A-7FB3-4CA2-B6FD-73ACAAC93516}" type="pres">
      <dgm:prSet presAssocID="{C67C30B4-3345-460B-897F-A819F18C5493}" presName="conn2-1" presStyleLbl="parChTrans1D3" presStyleIdx="4" presStyleCnt="6"/>
      <dgm:spPr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</dgm:spPr>
      <dgm:t>
        <a:bodyPr/>
        <a:lstStyle/>
        <a:p>
          <a:endParaRPr lang="es-ES"/>
        </a:p>
      </dgm:t>
    </dgm:pt>
    <dgm:pt modelId="{3001D4ED-F81D-48D8-BBB4-856D4730BA6D}" type="pres">
      <dgm:prSet presAssocID="{C67C30B4-3345-460B-897F-A819F18C5493}" presName="connTx" presStyleLbl="parChTrans1D3" presStyleIdx="4" presStyleCnt="6"/>
      <dgm:spPr/>
      <dgm:t>
        <a:bodyPr/>
        <a:lstStyle/>
        <a:p>
          <a:endParaRPr lang="es-ES"/>
        </a:p>
      </dgm:t>
    </dgm:pt>
    <dgm:pt modelId="{BA5FE3FE-1B19-4CDC-AD03-D68B5490F45D}" type="pres">
      <dgm:prSet presAssocID="{EAA431AC-B0B7-403F-8D48-D1E2B73C9191}" presName="root2" presStyleCnt="0"/>
      <dgm:spPr/>
    </dgm:pt>
    <dgm:pt modelId="{EB6A4D88-AC48-458F-9677-3AAA91779F36}" type="pres">
      <dgm:prSet presAssocID="{EAA431AC-B0B7-403F-8D48-D1E2B73C9191}" presName="LevelTwoTextNode" presStyleLbl="node3" presStyleIdx="4" presStyleCnt="6" custLinFactY="-12917" custLinFactNeighborX="2793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398583F-4DA7-4880-BD25-ABC989D0632A}" type="pres">
      <dgm:prSet presAssocID="{EAA431AC-B0B7-403F-8D48-D1E2B73C9191}" presName="level3hierChild" presStyleCnt="0"/>
      <dgm:spPr/>
    </dgm:pt>
    <dgm:pt modelId="{B5F53D66-6285-4C92-85A8-4B2EF77BDCE1}" type="pres">
      <dgm:prSet presAssocID="{A5FC9C6F-7B75-4F6E-8AC9-0ACBA636FBFE}" presName="conn2-1" presStyleLbl="parChTrans1D3" presStyleIdx="5" presStyleCnt="6"/>
      <dgm:spPr/>
      <dgm:t>
        <a:bodyPr/>
        <a:lstStyle/>
        <a:p>
          <a:endParaRPr lang="es-CO"/>
        </a:p>
      </dgm:t>
    </dgm:pt>
    <dgm:pt modelId="{680D539A-6017-49D9-9715-950E6A112126}" type="pres">
      <dgm:prSet presAssocID="{A5FC9C6F-7B75-4F6E-8AC9-0ACBA636FBFE}" presName="connTx" presStyleLbl="parChTrans1D3" presStyleIdx="5" presStyleCnt="6"/>
      <dgm:spPr/>
      <dgm:t>
        <a:bodyPr/>
        <a:lstStyle/>
        <a:p>
          <a:endParaRPr lang="es-CO"/>
        </a:p>
      </dgm:t>
    </dgm:pt>
    <dgm:pt modelId="{E43FDA2D-7150-4C4C-B428-9487D4DF8DE0}" type="pres">
      <dgm:prSet presAssocID="{B14803A7-5FFA-4143-8B2A-03D2047522C0}" presName="root2" presStyleCnt="0"/>
      <dgm:spPr/>
    </dgm:pt>
    <dgm:pt modelId="{F98B3423-7423-4B76-93A6-77BDF08BFF6B}" type="pres">
      <dgm:prSet presAssocID="{B14803A7-5FFA-4143-8B2A-03D2047522C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AC13FD4-2424-4975-A3B1-46E90A7C3194}" type="pres">
      <dgm:prSet presAssocID="{B14803A7-5FFA-4143-8B2A-03D2047522C0}" presName="level3hierChild" presStyleCnt="0"/>
      <dgm:spPr/>
    </dgm:pt>
  </dgm:ptLst>
  <dgm:cxnLst>
    <dgm:cxn modelId="{5207343A-97B9-4FFF-B371-5BCD4E92FA63}" type="presOf" srcId="{BA1A3BB5-999C-4DA7-B6B6-FED831C1E9CE}" destId="{9A2D7367-DCD8-445C-A713-EC186A9027E1}" srcOrd="1" destOrd="0" presId="urn:microsoft.com/office/officeart/2005/8/layout/hierarchy2"/>
    <dgm:cxn modelId="{E9AFE2A2-0B5B-4A45-8CF3-4E53DB9B616A}" type="presOf" srcId="{A18101C1-E2D2-4931-BCA9-03B09FDAA939}" destId="{FC250ECC-E77F-4B66-9B40-38797CAD4FEF}" srcOrd="0" destOrd="0" presId="urn:microsoft.com/office/officeart/2005/8/layout/hierarchy2"/>
    <dgm:cxn modelId="{0A110266-0050-4568-9E4A-EA51A8FDEAF4}" type="presOf" srcId="{B14803A7-5FFA-4143-8B2A-03D2047522C0}" destId="{F98B3423-7423-4B76-93A6-77BDF08BFF6B}" srcOrd="0" destOrd="0" presId="urn:microsoft.com/office/officeart/2005/8/layout/hierarchy2"/>
    <dgm:cxn modelId="{E9808B3B-15E3-4FBD-AA06-9A8C7CA54D42}" type="presOf" srcId="{932EEA63-56F0-4CC0-9EE9-F98E4A8A10D8}" destId="{185DF682-1CC6-43B5-9577-2C5AA8D8A3E0}" srcOrd="1" destOrd="0" presId="urn:microsoft.com/office/officeart/2005/8/layout/hierarchy2"/>
    <dgm:cxn modelId="{7BE5359D-9132-4307-9701-36E358D1EA6D}" srcId="{64A1E051-4A2D-4A44-86B3-0C1BFF1FF340}" destId="{9BB5DA1A-0EC7-4301-B30A-461399E84D44}" srcOrd="2" destOrd="0" parTransId="{932EEA63-56F0-4CC0-9EE9-F98E4A8A10D8}" sibTransId="{9FEADF7F-8158-4F9C-A4C5-BAE8B3D4A04E}"/>
    <dgm:cxn modelId="{E2DE4F22-671A-4CCF-998D-25739594F7AD}" type="presOf" srcId="{A5FC9C6F-7B75-4F6E-8AC9-0ACBA636FBFE}" destId="{680D539A-6017-49D9-9715-950E6A112126}" srcOrd="1" destOrd="0" presId="urn:microsoft.com/office/officeart/2005/8/layout/hierarchy2"/>
    <dgm:cxn modelId="{7E632BFD-AADE-46B9-8BEC-B1FCFB029FEA}" type="presOf" srcId="{A5FC9C6F-7B75-4F6E-8AC9-0ACBA636FBFE}" destId="{B5F53D66-6285-4C92-85A8-4B2EF77BDCE1}" srcOrd="0" destOrd="0" presId="urn:microsoft.com/office/officeart/2005/8/layout/hierarchy2"/>
    <dgm:cxn modelId="{F5AD3D97-624C-4975-AEDD-8BCDFE0F5F43}" type="presOf" srcId="{DCA298E0-0168-42B2-AB70-C4EAF09299BC}" destId="{2C49815F-A5D1-4D3A-A21B-208825521F01}" srcOrd="0" destOrd="0" presId="urn:microsoft.com/office/officeart/2005/8/layout/hierarchy2"/>
    <dgm:cxn modelId="{30294B7A-2501-40DC-A024-6A6182BD6230}" type="presOf" srcId="{9727DD7C-7ADD-435A-9D90-9016FFC47A9D}" destId="{ABA30E8D-5E21-42E8-8155-51922C1211D6}" srcOrd="1" destOrd="0" presId="urn:microsoft.com/office/officeart/2005/8/layout/hierarchy2"/>
    <dgm:cxn modelId="{76A41AC5-B087-455F-B51D-3CD4FE98D1B5}" type="presOf" srcId="{B29DB6F0-DEFC-4B66-BE7D-D6E739297583}" destId="{1779845C-F6E9-48C3-A905-2D615BE29B00}" srcOrd="1" destOrd="0" presId="urn:microsoft.com/office/officeart/2005/8/layout/hierarchy2"/>
    <dgm:cxn modelId="{037496C1-6650-4932-832D-90A457669A2A}" type="presOf" srcId="{BBC5A196-3008-441A-B995-2D30F8B86215}" destId="{60D8FFE7-6ACF-402D-9AE1-5024BFAE0638}" srcOrd="0" destOrd="0" presId="urn:microsoft.com/office/officeart/2005/8/layout/hierarchy2"/>
    <dgm:cxn modelId="{3BE085D5-50BB-40AF-A8AC-F6E39D3A905F}" type="presOf" srcId="{EAA431AC-B0B7-403F-8D48-D1E2B73C9191}" destId="{EB6A4D88-AC48-458F-9677-3AAA91779F36}" srcOrd="0" destOrd="0" presId="urn:microsoft.com/office/officeart/2005/8/layout/hierarchy2"/>
    <dgm:cxn modelId="{61EAC37D-1867-4ACD-89D4-4572F643C9D1}" type="presOf" srcId="{78AD38B8-3ACE-43AD-9DEF-677D1453A0F7}" destId="{81001168-AB07-4306-99DF-067A1770DA1D}" srcOrd="0" destOrd="0" presId="urn:microsoft.com/office/officeart/2005/8/layout/hierarchy2"/>
    <dgm:cxn modelId="{9FE8B364-1D03-45E1-B070-11B1182E1F85}" srcId="{65B6E788-1D46-4DED-96DD-E8FA6A124648}" destId="{EAA431AC-B0B7-403F-8D48-D1E2B73C9191}" srcOrd="1" destOrd="0" parTransId="{C67C30B4-3345-460B-897F-A819F18C5493}" sibTransId="{AE483718-B1F2-43BB-B6E8-D9320EF3146C}"/>
    <dgm:cxn modelId="{883282DF-37B1-41D0-A539-033A7F6AAA3D}" type="presOf" srcId="{702DBE38-F22E-4BF5-BCDB-53514BE10CAA}" destId="{0540EBE7-688A-4AA3-8F4B-CC1B00B69D5C}" srcOrd="0" destOrd="0" presId="urn:microsoft.com/office/officeart/2005/8/layout/hierarchy2"/>
    <dgm:cxn modelId="{20145A11-54E0-49D2-8CB2-975530203CF1}" type="presOf" srcId="{DCA298E0-0168-42B2-AB70-C4EAF09299BC}" destId="{A71F2831-88E1-4907-9CB6-BE7AE5CBFED3}" srcOrd="1" destOrd="0" presId="urn:microsoft.com/office/officeart/2005/8/layout/hierarchy2"/>
    <dgm:cxn modelId="{C00A5A1B-A566-43D1-A3F0-85E87A21DDBF}" type="presOf" srcId="{BA1A3BB5-999C-4DA7-B6B6-FED831C1E9CE}" destId="{517AFC77-BF9B-440F-8DD6-ABE9B27899E0}" srcOrd="0" destOrd="0" presId="urn:microsoft.com/office/officeart/2005/8/layout/hierarchy2"/>
    <dgm:cxn modelId="{3EDD8A29-9465-4114-A8AC-FC1FC3EC38D8}" srcId="{78AD38B8-3ACE-43AD-9DEF-677D1453A0F7}" destId="{64A1E051-4A2D-4A44-86B3-0C1BFF1FF340}" srcOrd="0" destOrd="0" parTransId="{DCA298E0-0168-42B2-AB70-C4EAF09299BC}" sibTransId="{68C00A43-C776-4CD8-BAD2-142A5FD8B9B9}"/>
    <dgm:cxn modelId="{5B8685B9-85F8-4277-980A-6DBE4478A017}" srcId="{78AD38B8-3ACE-43AD-9DEF-677D1453A0F7}" destId="{65B6E788-1D46-4DED-96DD-E8FA6A124648}" srcOrd="1" destOrd="0" parTransId="{BA1A3BB5-999C-4DA7-B6B6-FED831C1E9CE}" sibTransId="{E694E775-07B2-4C25-9665-10916E2D7313}"/>
    <dgm:cxn modelId="{33EBD68C-9FAC-49A8-9F8E-71166C3F162F}" type="presOf" srcId="{B29DB6F0-DEFC-4B66-BE7D-D6E739297583}" destId="{4CB8276E-28FE-4932-B7DA-BAA4FF7B3CE7}" srcOrd="0" destOrd="0" presId="urn:microsoft.com/office/officeart/2005/8/layout/hierarchy2"/>
    <dgm:cxn modelId="{AA93DCC8-0293-4833-AF95-87A3F6800779}" srcId="{65B6E788-1D46-4DED-96DD-E8FA6A124648}" destId="{E8FBC828-7A43-4F61-AE36-7DBD05EEBD87}" srcOrd="0" destOrd="0" parTransId="{9727DD7C-7ADD-435A-9D90-9016FFC47A9D}" sibTransId="{7F80FAB0-523B-4C11-88E8-D208677166ED}"/>
    <dgm:cxn modelId="{FC48B3B8-D465-4ADB-9DF2-51E00C7F3908}" type="presOf" srcId="{9727DD7C-7ADD-435A-9D90-9016FFC47A9D}" destId="{88B3FB19-345B-40A7-B1C4-4A6445E20A32}" srcOrd="0" destOrd="0" presId="urn:microsoft.com/office/officeart/2005/8/layout/hierarchy2"/>
    <dgm:cxn modelId="{A3545F32-6F63-4467-BADF-FFDF26257304}" srcId="{64A1E051-4A2D-4A44-86B3-0C1BFF1FF340}" destId="{A18101C1-E2D2-4931-BCA9-03B09FDAA939}" srcOrd="0" destOrd="0" parTransId="{7F33942A-65F2-45A0-B580-11F21B718A4D}" sibTransId="{BDA2D4D4-D303-4056-89B0-9376D66F68E2}"/>
    <dgm:cxn modelId="{32274EA1-964B-4544-A13E-55F0B2201A84}" srcId="{65B6E788-1D46-4DED-96DD-E8FA6A124648}" destId="{B14803A7-5FFA-4143-8B2A-03D2047522C0}" srcOrd="2" destOrd="0" parTransId="{A5FC9C6F-7B75-4F6E-8AC9-0ACBA636FBFE}" sibTransId="{542CBF3D-4B34-4F72-8BC7-05871C774973}"/>
    <dgm:cxn modelId="{204BA5F6-9675-4186-B27A-1B0CECBA25CD}" type="presOf" srcId="{9BB5DA1A-0EC7-4301-B30A-461399E84D44}" destId="{6CCBBC3D-3763-4D56-A550-06B1F3094B41}" srcOrd="0" destOrd="0" presId="urn:microsoft.com/office/officeart/2005/8/layout/hierarchy2"/>
    <dgm:cxn modelId="{5A35E85D-C1D6-43D3-B8E3-83E14EB3E4C0}" type="presOf" srcId="{7F33942A-65F2-45A0-B580-11F21B718A4D}" destId="{7EA33855-ACAA-400A-8D09-FF1021DC396E}" srcOrd="1" destOrd="0" presId="urn:microsoft.com/office/officeart/2005/8/layout/hierarchy2"/>
    <dgm:cxn modelId="{9F060C4C-167C-4C2F-AED1-667D4FFD34A7}" srcId="{64A1E051-4A2D-4A44-86B3-0C1BFF1FF340}" destId="{702DBE38-F22E-4BF5-BCDB-53514BE10CAA}" srcOrd="1" destOrd="0" parTransId="{B29DB6F0-DEFC-4B66-BE7D-D6E739297583}" sibTransId="{2E5C523B-CF61-4372-AC96-19F9C6CCDC16}"/>
    <dgm:cxn modelId="{D00AE7B1-D178-4DFB-AB0E-6383373F37A9}" type="presOf" srcId="{7F33942A-65F2-45A0-B580-11F21B718A4D}" destId="{639B8155-2FEE-4EAE-AC56-B91D47744F91}" srcOrd="0" destOrd="0" presId="urn:microsoft.com/office/officeart/2005/8/layout/hierarchy2"/>
    <dgm:cxn modelId="{24D976E7-99EA-418B-827A-FEA039E0F86B}" type="presOf" srcId="{E8FBC828-7A43-4F61-AE36-7DBD05EEBD87}" destId="{66FE920D-D6F9-4963-A305-A55BF287A3F6}" srcOrd="0" destOrd="0" presId="urn:microsoft.com/office/officeart/2005/8/layout/hierarchy2"/>
    <dgm:cxn modelId="{BE7D1405-DBA5-43A7-8BBA-488CDF186DD1}" srcId="{BBC5A196-3008-441A-B995-2D30F8B86215}" destId="{78AD38B8-3ACE-43AD-9DEF-677D1453A0F7}" srcOrd="0" destOrd="0" parTransId="{431B1726-FA72-429D-A1F1-623D4C895354}" sibTransId="{7E31C137-420B-4F8E-8D38-1E5F98A27F21}"/>
    <dgm:cxn modelId="{67E1CCD6-3605-4AC7-A8C7-05AC2283F6B7}" type="presOf" srcId="{64A1E051-4A2D-4A44-86B3-0C1BFF1FF340}" destId="{D2EE0516-6E3B-4D0B-9770-68441AF9EA29}" srcOrd="0" destOrd="0" presId="urn:microsoft.com/office/officeart/2005/8/layout/hierarchy2"/>
    <dgm:cxn modelId="{A1743AA0-88BE-4773-A6D2-0AA5BAB3A40C}" type="presOf" srcId="{C67C30B4-3345-460B-897F-A819F18C5493}" destId="{4DBEE12A-7FB3-4CA2-B6FD-73ACAAC93516}" srcOrd="0" destOrd="0" presId="urn:microsoft.com/office/officeart/2005/8/layout/hierarchy2"/>
    <dgm:cxn modelId="{BA4CD26A-EC18-4434-B917-C0FDC36816F4}" type="presOf" srcId="{C67C30B4-3345-460B-897F-A819F18C5493}" destId="{3001D4ED-F81D-48D8-BBB4-856D4730BA6D}" srcOrd="1" destOrd="0" presId="urn:microsoft.com/office/officeart/2005/8/layout/hierarchy2"/>
    <dgm:cxn modelId="{6C7792FE-849E-4F2D-ADAD-B4D5F882112E}" type="presOf" srcId="{65B6E788-1D46-4DED-96DD-E8FA6A124648}" destId="{8F26E069-F2E6-4F2D-981E-D41BC15380DD}" srcOrd="0" destOrd="0" presId="urn:microsoft.com/office/officeart/2005/8/layout/hierarchy2"/>
    <dgm:cxn modelId="{308827C4-0B48-4E33-B708-C07E0CA28D09}" type="presOf" srcId="{932EEA63-56F0-4CC0-9EE9-F98E4A8A10D8}" destId="{C9F12EFE-DDFC-447A-8400-46C997BC596C}" srcOrd="0" destOrd="0" presId="urn:microsoft.com/office/officeart/2005/8/layout/hierarchy2"/>
    <dgm:cxn modelId="{AC78D9DF-07C3-4B52-B9F2-7E0B042CF946}" type="presParOf" srcId="{60D8FFE7-6ACF-402D-9AE1-5024BFAE0638}" destId="{E4398715-785E-4B6E-8F86-993D6FE800CE}" srcOrd="0" destOrd="0" presId="urn:microsoft.com/office/officeart/2005/8/layout/hierarchy2"/>
    <dgm:cxn modelId="{EBB4BA53-A329-4102-B57C-AEADBC890075}" type="presParOf" srcId="{E4398715-785E-4B6E-8F86-993D6FE800CE}" destId="{81001168-AB07-4306-99DF-067A1770DA1D}" srcOrd="0" destOrd="0" presId="urn:microsoft.com/office/officeart/2005/8/layout/hierarchy2"/>
    <dgm:cxn modelId="{405BAAE3-71C1-4FCC-A2AC-0C24D3B22A1B}" type="presParOf" srcId="{E4398715-785E-4B6E-8F86-993D6FE800CE}" destId="{B2258060-FE84-4A28-A6EC-316DC8275042}" srcOrd="1" destOrd="0" presId="urn:microsoft.com/office/officeart/2005/8/layout/hierarchy2"/>
    <dgm:cxn modelId="{6FC3DB0E-BCA5-4EEE-807D-9F44B8EDA1C1}" type="presParOf" srcId="{B2258060-FE84-4A28-A6EC-316DC8275042}" destId="{2C49815F-A5D1-4D3A-A21B-208825521F01}" srcOrd="0" destOrd="0" presId="urn:microsoft.com/office/officeart/2005/8/layout/hierarchy2"/>
    <dgm:cxn modelId="{48911BD8-B784-4E73-B5D5-A538E76B3843}" type="presParOf" srcId="{2C49815F-A5D1-4D3A-A21B-208825521F01}" destId="{A71F2831-88E1-4907-9CB6-BE7AE5CBFED3}" srcOrd="0" destOrd="0" presId="urn:microsoft.com/office/officeart/2005/8/layout/hierarchy2"/>
    <dgm:cxn modelId="{5C2251F6-92B7-45D8-968B-0FB429C6EF83}" type="presParOf" srcId="{B2258060-FE84-4A28-A6EC-316DC8275042}" destId="{508DBFF1-27CC-4403-9523-03ED6C4B1268}" srcOrd="1" destOrd="0" presId="urn:microsoft.com/office/officeart/2005/8/layout/hierarchy2"/>
    <dgm:cxn modelId="{9C01FEEC-2866-49F7-8D8A-6FB838C459A7}" type="presParOf" srcId="{508DBFF1-27CC-4403-9523-03ED6C4B1268}" destId="{D2EE0516-6E3B-4D0B-9770-68441AF9EA29}" srcOrd="0" destOrd="0" presId="urn:microsoft.com/office/officeart/2005/8/layout/hierarchy2"/>
    <dgm:cxn modelId="{7ECAA944-0C15-476C-8AD5-04147E2A6291}" type="presParOf" srcId="{508DBFF1-27CC-4403-9523-03ED6C4B1268}" destId="{BF464C03-3A2C-4874-9E6F-C0FDFCF95525}" srcOrd="1" destOrd="0" presId="urn:microsoft.com/office/officeart/2005/8/layout/hierarchy2"/>
    <dgm:cxn modelId="{9D41B755-44FA-4553-B5AF-760E03CF7444}" type="presParOf" srcId="{BF464C03-3A2C-4874-9E6F-C0FDFCF95525}" destId="{639B8155-2FEE-4EAE-AC56-B91D47744F91}" srcOrd="0" destOrd="0" presId="urn:microsoft.com/office/officeart/2005/8/layout/hierarchy2"/>
    <dgm:cxn modelId="{CADF7631-8FA0-4B6F-A92D-1D1548C09402}" type="presParOf" srcId="{639B8155-2FEE-4EAE-AC56-B91D47744F91}" destId="{7EA33855-ACAA-400A-8D09-FF1021DC396E}" srcOrd="0" destOrd="0" presId="urn:microsoft.com/office/officeart/2005/8/layout/hierarchy2"/>
    <dgm:cxn modelId="{087A91FF-8769-42E8-AF7E-DBD4084363F3}" type="presParOf" srcId="{BF464C03-3A2C-4874-9E6F-C0FDFCF95525}" destId="{00675608-2A91-4A75-BEA6-1B3617F49C20}" srcOrd="1" destOrd="0" presId="urn:microsoft.com/office/officeart/2005/8/layout/hierarchy2"/>
    <dgm:cxn modelId="{A2A99045-4A90-4364-B213-7B5EA9F3BDC7}" type="presParOf" srcId="{00675608-2A91-4A75-BEA6-1B3617F49C20}" destId="{FC250ECC-E77F-4B66-9B40-38797CAD4FEF}" srcOrd="0" destOrd="0" presId="urn:microsoft.com/office/officeart/2005/8/layout/hierarchy2"/>
    <dgm:cxn modelId="{92005987-1584-4238-992B-FB30F73091CE}" type="presParOf" srcId="{00675608-2A91-4A75-BEA6-1B3617F49C20}" destId="{948CC85F-0191-4D75-8A01-08643EBDBE7E}" srcOrd="1" destOrd="0" presId="urn:microsoft.com/office/officeart/2005/8/layout/hierarchy2"/>
    <dgm:cxn modelId="{11BB09FE-32C7-42E3-9424-CCD2986E6E2F}" type="presParOf" srcId="{BF464C03-3A2C-4874-9E6F-C0FDFCF95525}" destId="{4CB8276E-28FE-4932-B7DA-BAA4FF7B3CE7}" srcOrd="2" destOrd="0" presId="urn:microsoft.com/office/officeart/2005/8/layout/hierarchy2"/>
    <dgm:cxn modelId="{1E5165A5-0D0E-4E41-B1A3-4861F338F717}" type="presParOf" srcId="{4CB8276E-28FE-4932-B7DA-BAA4FF7B3CE7}" destId="{1779845C-F6E9-48C3-A905-2D615BE29B00}" srcOrd="0" destOrd="0" presId="urn:microsoft.com/office/officeart/2005/8/layout/hierarchy2"/>
    <dgm:cxn modelId="{4D7834DB-5558-4DE0-8A15-36ECC7051F8C}" type="presParOf" srcId="{BF464C03-3A2C-4874-9E6F-C0FDFCF95525}" destId="{703860A8-EDE4-4D80-8087-463A25248C96}" srcOrd="3" destOrd="0" presId="urn:microsoft.com/office/officeart/2005/8/layout/hierarchy2"/>
    <dgm:cxn modelId="{33860D0F-5246-45C0-8363-052B54D78A51}" type="presParOf" srcId="{703860A8-EDE4-4D80-8087-463A25248C96}" destId="{0540EBE7-688A-4AA3-8F4B-CC1B00B69D5C}" srcOrd="0" destOrd="0" presId="urn:microsoft.com/office/officeart/2005/8/layout/hierarchy2"/>
    <dgm:cxn modelId="{FD241B6A-ACF1-4B68-8A07-248F5C1CA15F}" type="presParOf" srcId="{703860A8-EDE4-4D80-8087-463A25248C96}" destId="{C09D942F-2ABE-42B6-88FB-CCB7073D132D}" srcOrd="1" destOrd="0" presId="urn:microsoft.com/office/officeart/2005/8/layout/hierarchy2"/>
    <dgm:cxn modelId="{31ACFFF6-8099-4655-913C-F20A6ACC89B8}" type="presParOf" srcId="{BF464C03-3A2C-4874-9E6F-C0FDFCF95525}" destId="{C9F12EFE-DDFC-447A-8400-46C997BC596C}" srcOrd="4" destOrd="0" presId="urn:microsoft.com/office/officeart/2005/8/layout/hierarchy2"/>
    <dgm:cxn modelId="{B853F131-E32D-482C-A29E-98C75D142E9B}" type="presParOf" srcId="{C9F12EFE-DDFC-447A-8400-46C997BC596C}" destId="{185DF682-1CC6-43B5-9577-2C5AA8D8A3E0}" srcOrd="0" destOrd="0" presId="urn:microsoft.com/office/officeart/2005/8/layout/hierarchy2"/>
    <dgm:cxn modelId="{FF61B0A7-0127-4179-902C-D0D4D5D1000B}" type="presParOf" srcId="{BF464C03-3A2C-4874-9E6F-C0FDFCF95525}" destId="{C14E5797-8221-4998-BCFC-5FB8E8777BBF}" srcOrd="5" destOrd="0" presId="urn:microsoft.com/office/officeart/2005/8/layout/hierarchy2"/>
    <dgm:cxn modelId="{2C20D188-5553-46ED-B966-3A0D64023A6E}" type="presParOf" srcId="{C14E5797-8221-4998-BCFC-5FB8E8777BBF}" destId="{6CCBBC3D-3763-4D56-A550-06B1F3094B41}" srcOrd="0" destOrd="0" presId="urn:microsoft.com/office/officeart/2005/8/layout/hierarchy2"/>
    <dgm:cxn modelId="{2F74674D-C68B-41DD-B535-DFF414A66F8E}" type="presParOf" srcId="{C14E5797-8221-4998-BCFC-5FB8E8777BBF}" destId="{A14C6DB3-DEFD-4AC1-8168-F18B77D984DA}" srcOrd="1" destOrd="0" presId="urn:microsoft.com/office/officeart/2005/8/layout/hierarchy2"/>
    <dgm:cxn modelId="{282FFE04-E05E-42E0-8ADD-BD5AC69E9828}" type="presParOf" srcId="{B2258060-FE84-4A28-A6EC-316DC8275042}" destId="{517AFC77-BF9B-440F-8DD6-ABE9B27899E0}" srcOrd="2" destOrd="0" presId="urn:microsoft.com/office/officeart/2005/8/layout/hierarchy2"/>
    <dgm:cxn modelId="{D114B6CB-EA30-433A-984A-49904BF66174}" type="presParOf" srcId="{517AFC77-BF9B-440F-8DD6-ABE9B27899E0}" destId="{9A2D7367-DCD8-445C-A713-EC186A9027E1}" srcOrd="0" destOrd="0" presId="urn:microsoft.com/office/officeart/2005/8/layout/hierarchy2"/>
    <dgm:cxn modelId="{6557C1E2-78D9-4E75-821F-C618F5B56A6A}" type="presParOf" srcId="{B2258060-FE84-4A28-A6EC-316DC8275042}" destId="{7AA44F24-BE9E-4932-A280-CECB1949D0D6}" srcOrd="3" destOrd="0" presId="urn:microsoft.com/office/officeart/2005/8/layout/hierarchy2"/>
    <dgm:cxn modelId="{83E06E73-7A10-4330-A336-DA1A037C329C}" type="presParOf" srcId="{7AA44F24-BE9E-4932-A280-CECB1949D0D6}" destId="{8F26E069-F2E6-4F2D-981E-D41BC15380DD}" srcOrd="0" destOrd="0" presId="urn:microsoft.com/office/officeart/2005/8/layout/hierarchy2"/>
    <dgm:cxn modelId="{DBA6854F-C550-470C-8DE4-BCB7305B713C}" type="presParOf" srcId="{7AA44F24-BE9E-4932-A280-CECB1949D0D6}" destId="{07510995-AD67-41B5-ADAF-09DA1EB25E6E}" srcOrd="1" destOrd="0" presId="urn:microsoft.com/office/officeart/2005/8/layout/hierarchy2"/>
    <dgm:cxn modelId="{F5C2B8DA-88C1-4EC5-830B-7CA3EEE3C88C}" type="presParOf" srcId="{07510995-AD67-41B5-ADAF-09DA1EB25E6E}" destId="{88B3FB19-345B-40A7-B1C4-4A6445E20A32}" srcOrd="0" destOrd="0" presId="urn:microsoft.com/office/officeart/2005/8/layout/hierarchy2"/>
    <dgm:cxn modelId="{1ADAE0D9-F091-4E63-BBD3-2ACEA5C35F19}" type="presParOf" srcId="{88B3FB19-345B-40A7-B1C4-4A6445E20A32}" destId="{ABA30E8D-5E21-42E8-8155-51922C1211D6}" srcOrd="0" destOrd="0" presId="urn:microsoft.com/office/officeart/2005/8/layout/hierarchy2"/>
    <dgm:cxn modelId="{81E9F3D6-39A8-4FA9-8A80-72E3A0274A88}" type="presParOf" srcId="{07510995-AD67-41B5-ADAF-09DA1EB25E6E}" destId="{97598AD9-47C3-4DD6-A1ED-38E9737B1BB1}" srcOrd="1" destOrd="0" presId="urn:microsoft.com/office/officeart/2005/8/layout/hierarchy2"/>
    <dgm:cxn modelId="{30A45878-1BE4-4E85-A82B-9509E4D97D04}" type="presParOf" srcId="{97598AD9-47C3-4DD6-A1ED-38E9737B1BB1}" destId="{66FE920D-D6F9-4963-A305-A55BF287A3F6}" srcOrd="0" destOrd="0" presId="urn:microsoft.com/office/officeart/2005/8/layout/hierarchy2"/>
    <dgm:cxn modelId="{184E0CC5-475D-4507-A13E-DC2D9508FEC2}" type="presParOf" srcId="{97598AD9-47C3-4DD6-A1ED-38E9737B1BB1}" destId="{6777F092-FEE3-4787-9A12-4F51A356862E}" srcOrd="1" destOrd="0" presId="urn:microsoft.com/office/officeart/2005/8/layout/hierarchy2"/>
    <dgm:cxn modelId="{AE95006A-EBF9-42AC-A2F2-EBEDB6E1F19B}" type="presParOf" srcId="{07510995-AD67-41B5-ADAF-09DA1EB25E6E}" destId="{4DBEE12A-7FB3-4CA2-B6FD-73ACAAC93516}" srcOrd="2" destOrd="0" presId="urn:microsoft.com/office/officeart/2005/8/layout/hierarchy2"/>
    <dgm:cxn modelId="{4C9317AE-2AAA-4FEF-854B-069862A9A686}" type="presParOf" srcId="{4DBEE12A-7FB3-4CA2-B6FD-73ACAAC93516}" destId="{3001D4ED-F81D-48D8-BBB4-856D4730BA6D}" srcOrd="0" destOrd="0" presId="urn:microsoft.com/office/officeart/2005/8/layout/hierarchy2"/>
    <dgm:cxn modelId="{3B2014A9-A52D-487E-BBE2-12267F3BF27B}" type="presParOf" srcId="{07510995-AD67-41B5-ADAF-09DA1EB25E6E}" destId="{BA5FE3FE-1B19-4CDC-AD03-D68B5490F45D}" srcOrd="3" destOrd="0" presId="urn:microsoft.com/office/officeart/2005/8/layout/hierarchy2"/>
    <dgm:cxn modelId="{E0AC33AE-C678-48BD-93A3-4036F7FA4766}" type="presParOf" srcId="{BA5FE3FE-1B19-4CDC-AD03-D68B5490F45D}" destId="{EB6A4D88-AC48-458F-9677-3AAA91779F36}" srcOrd="0" destOrd="0" presId="urn:microsoft.com/office/officeart/2005/8/layout/hierarchy2"/>
    <dgm:cxn modelId="{DA67BE52-7E58-49F3-A810-A5A3781536F3}" type="presParOf" srcId="{BA5FE3FE-1B19-4CDC-AD03-D68B5490F45D}" destId="{F398583F-4DA7-4880-BD25-ABC989D0632A}" srcOrd="1" destOrd="0" presId="urn:microsoft.com/office/officeart/2005/8/layout/hierarchy2"/>
    <dgm:cxn modelId="{0A6F0F6A-70FC-4E97-B548-8EA9D1BDF259}" type="presParOf" srcId="{07510995-AD67-41B5-ADAF-09DA1EB25E6E}" destId="{B5F53D66-6285-4C92-85A8-4B2EF77BDCE1}" srcOrd="4" destOrd="0" presId="urn:microsoft.com/office/officeart/2005/8/layout/hierarchy2"/>
    <dgm:cxn modelId="{6518F700-BA74-4334-82AC-D0DC09536BA4}" type="presParOf" srcId="{B5F53D66-6285-4C92-85A8-4B2EF77BDCE1}" destId="{680D539A-6017-49D9-9715-950E6A112126}" srcOrd="0" destOrd="0" presId="urn:microsoft.com/office/officeart/2005/8/layout/hierarchy2"/>
    <dgm:cxn modelId="{027955F9-7959-4A04-A6FF-733ECFE6352F}" type="presParOf" srcId="{07510995-AD67-41B5-ADAF-09DA1EB25E6E}" destId="{E43FDA2D-7150-4C4C-B428-9487D4DF8DE0}" srcOrd="5" destOrd="0" presId="urn:microsoft.com/office/officeart/2005/8/layout/hierarchy2"/>
    <dgm:cxn modelId="{B46AAE1A-E419-4054-BFD2-88977CB23F46}" type="presParOf" srcId="{E43FDA2D-7150-4C4C-B428-9487D4DF8DE0}" destId="{F98B3423-7423-4B76-93A6-77BDF08BFF6B}" srcOrd="0" destOrd="0" presId="urn:microsoft.com/office/officeart/2005/8/layout/hierarchy2"/>
    <dgm:cxn modelId="{70959F9D-FF69-4462-9630-6CA6FE1A8334}" type="presParOf" srcId="{E43FDA2D-7150-4C4C-B428-9487D4DF8DE0}" destId="{7AC13FD4-2424-4975-A3B1-46E90A7C31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1168-AB07-4306-99DF-067A1770DA1D}">
      <dsp:nvSpPr>
        <dsp:cNvPr id="0" name=""/>
        <dsp:cNvSpPr/>
      </dsp:nvSpPr>
      <dsp:spPr>
        <a:xfrm>
          <a:off x="360042" y="1727520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Épica</a:t>
          </a:r>
          <a:endParaRPr lang="es-CO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78225" y="1745703"/>
        <a:ext cx="1205239" cy="584436"/>
      </dsp:txXfrm>
    </dsp:sp>
    <dsp:sp modelId="{2C49815F-A5D1-4D3A-A21B-208825521F01}">
      <dsp:nvSpPr>
        <dsp:cNvPr id="0" name=""/>
        <dsp:cNvSpPr/>
      </dsp:nvSpPr>
      <dsp:spPr>
        <a:xfrm rot="18292498">
          <a:off x="1338553" y="1520564"/>
          <a:ext cx="122879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007769" y="163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910185" y="1541504"/>
        <a:ext cx="0" cy="0"/>
      </dsp:txXfrm>
    </dsp:sp>
    <dsp:sp modelId="{D2EE0516-6E3B-4D0B-9770-68441AF9EA29}">
      <dsp:nvSpPr>
        <dsp:cNvPr id="0" name=""/>
        <dsp:cNvSpPr/>
      </dsp:nvSpPr>
      <dsp:spPr>
        <a:xfrm>
          <a:off x="2304259" y="719411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Historia 1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322442" y="737594"/>
        <a:ext cx="1205239" cy="584436"/>
      </dsp:txXfrm>
    </dsp:sp>
    <dsp:sp modelId="{639B8155-2FEE-4EAE-AC56-B91D47744F91}">
      <dsp:nvSpPr>
        <dsp:cNvPr id="0" name=""/>
        <dsp:cNvSpPr/>
      </dsp:nvSpPr>
      <dsp:spPr>
        <a:xfrm rot="21443395">
          <a:off x="3545394" y="995884"/>
          <a:ext cx="9058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74675" y="987595"/>
        <a:ext cx="0" cy="0"/>
      </dsp:txXfrm>
    </dsp:sp>
    <dsp:sp modelId="{FC250ECC-E77F-4B66-9B40-38797CAD4FEF}">
      <dsp:nvSpPr>
        <dsp:cNvPr id="0" name=""/>
        <dsp:cNvSpPr/>
      </dsp:nvSpPr>
      <dsp:spPr>
        <a:xfrm>
          <a:off x="4450795" y="678159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1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68978" y="696342"/>
        <a:ext cx="1205239" cy="584436"/>
      </dsp:txXfrm>
    </dsp:sp>
    <dsp:sp modelId="{4CB8276E-28FE-4932-B7DA-BAA4FF7B3CE7}">
      <dsp:nvSpPr>
        <dsp:cNvPr id="0" name=""/>
        <dsp:cNvSpPr/>
      </dsp:nvSpPr>
      <dsp:spPr>
        <a:xfrm rot="19299919">
          <a:off x="3421500" y="658729"/>
          <a:ext cx="115365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69488" y="643190"/>
        <a:ext cx="57682" cy="57682"/>
      </dsp:txXfrm>
    </dsp:sp>
    <dsp:sp modelId="{0540EBE7-688A-4AA3-8F4B-CC1B00B69D5C}">
      <dsp:nvSpPr>
        <dsp:cNvPr id="0" name=""/>
        <dsp:cNvSpPr/>
      </dsp:nvSpPr>
      <dsp:spPr>
        <a:xfrm>
          <a:off x="4450795" y="3849"/>
          <a:ext cx="1241605" cy="62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accent6"/>
              </a:solidFill>
            </a:rPr>
            <a:t>PDP</a:t>
          </a:r>
          <a:endParaRPr lang="es-ES" sz="2000" kern="1200" dirty="0">
            <a:solidFill>
              <a:schemeClr val="accent6"/>
            </a:solidFill>
          </a:endParaRPr>
        </a:p>
      </dsp:txBody>
      <dsp:txXfrm>
        <a:off x="4468978" y="22032"/>
        <a:ext cx="1205239" cy="584436"/>
      </dsp:txXfrm>
    </dsp:sp>
    <dsp:sp modelId="{C9F12EFE-DDFC-447A-8400-46C997BC596C}">
      <dsp:nvSpPr>
        <dsp:cNvPr id="0" name=""/>
        <dsp:cNvSpPr/>
      </dsp:nvSpPr>
      <dsp:spPr>
        <a:xfrm rot="2334108">
          <a:off x="3419911" y="1373161"/>
          <a:ext cx="113585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83572" y="1346532"/>
        <a:ext cx="0" cy="0"/>
      </dsp:txXfrm>
    </dsp:sp>
    <dsp:sp modelId="{6CCBBC3D-3763-4D56-A550-06B1F3094B41}">
      <dsp:nvSpPr>
        <dsp:cNvPr id="0" name=""/>
        <dsp:cNvSpPr/>
      </dsp:nvSpPr>
      <dsp:spPr>
        <a:xfrm>
          <a:off x="4429812" y="1432713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2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47995" y="1450896"/>
        <a:ext cx="1205239" cy="584436"/>
      </dsp:txXfrm>
    </dsp:sp>
    <dsp:sp modelId="{517AFC77-BF9B-440F-8DD6-ABE9B27899E0}">
      <dsp:nvSpPr>
        <dsp:cNvPr id="0" name=""/>
        <dsp:cNvSpPr/>
      </dsp:nvSpPr>
      <dsp:spPr>
        <a:xfrm rot="3261221">
          <a:off x="1324369" y="2564680"/>
          <a:ext cx="132916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007769" y="163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996591" y="2531614"/>
        <a:ext cx="0" cy="0"/>
      </dsp:txXfrm>
    </dsp:sp>
    <dsp:sp modelId="{8F26E069-F2E6-4F2D-981E-D41BC15380DD}">
      <dsp:nvSpPr>
        <dsp:cNvPr id="0" name=""/>
        <dsp:cNvSpPr/>
      </dsp:nvSpPr>
      <dsp:spPr>
        <a:xfrm>
          <a:off x="2376259" y="2807642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Historia 2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394442" y="2825825"/>
        <a:ext cx="1205239" cy="584436"/>
      </dsp:txXfrm>
    </dsp:sp>
    <dsp:sp modelId="{88B3FB19-345B-40A7-B1C4-4A6445E20A32}">
      <dsp:nvSpPr>
        <dsp:cNvPr id="0" name=""/>
        <dsp:cNvSpPr/>
      </dsp:nvSpPr>
      <dsp:spPr>
        <a:xfrm>
          <a:off x="3617864" y="3104741"/>
          <a:ext cx="8466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020012" y="3096877"/>
        <a:ext cx="0" cy="0"/>
      </dsp:txXfrm>
    </dsp:sp>
    <dsp:sp modelId="{66FE920D-D6F9-4963-A305-A55BF287A3F6}">
      <dsp:nvSpPr>
        <dsp:cNvPr id="0" name=""/>
        <dsp:cNvSpPr/>
      </dsp:nvSpPr>
      <dsp:spPr>
        <a:xfrm>
          <a:off x="4464490" y="2807642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1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82673" y="2825825"/>
        <a:ext cx="1205239" cy="584436"/>
      </dsp:txXfrm>
    </dsp:sp>
    <dsp:sp modelId="{4DBEE12A-7FB3-4CA2-B6FD-73ACAAC93516}">
      <dsp:nvSpPr>
        <dsp:cNvPr id="0" name=""/>
        <dsp:cNvSpPr/>
      </dsp:nvSpPr>
      <dsp:spPr>
        <a:xfrm rot="19354002">
          <a:off x="3508079" y="2780704"/>
          <a:ext cx="106619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014522" y="2767351"/>
        <a:ext cx="53309" cy="53309"/>
      </dsp:txXfrm>
    </dsp:sp>
    <dsp:sp modelId="{EB6A4D88-AC48-458F-9677-3AAA91779F36}">
      <dsp:nvSpPr>
        <dsp:cNvPr id="0" name=""/>
        <dsp:cNvSpPr/>
      </dsp:nvSpPr>
      <dsp:spPr>
        <a:xfrm>
          <a:off x="4464490" y="2159568"/>
          <a:ext cx="1241605" cy="62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accent6"/>
              </a:solidFill>
            </a:rPr>
            <a:t>PDP</a:t>
          </a:r>
          <a:endParaRPr lang="es-ES" sz="1800" kern="1200" dirty="0">
            <a:solidFill>
              <a:schemeClr val="accent6"/>
            </a:solidFill>
          </a:endParaRPr>
        </a:p>
      </dsp:txBody>
      <dsp:txXfrm>
        <a:off x="4482673" y="2177751"/>
        <a:ext cx="1205239" cy="584436"/>
      </dsp:txXfrm>
    </dsp:sp>
    <dsp:sp modelId="{B5F53D66-6285-4C92-85A8-4B2EF77BDCE1}">
      <dsp:nvSpPr>
        <dsp:cNvPr id="0" name=""/>
        <dsp:cNvSpPr/>
      </dsp:nvSpPr>
      <dsp:spPr>
        <a:xfrm rot="2601807">
          <a:off x="3465425" y="3488161"/>
          <a:ext cx="111682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708732" y="163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022711" y="3461993"/>
        <a:ext cx="0" cy="0"/>
      </dsp:txXfrm>
    </dsp:sp>
    <dsp:sp modelId="{F98B3423-7423-4B76-93A6-77BDF08BFF6B}">
      <dsp:nvSpPr>
        <dsp:cNvPr id="0" name=""/>
        <dsp:cNvSpPr/>
      </dsp:nvSpPr>
      <dsp:spPr>
        <a:xfrm>
          <a:off x="4429812" y="3574482"/>
          <a:ext cx="1241605" cy="620802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Tarea 2</a:t>
          </a:r>
          <a:endParaRPr lang="es-CO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47995" y="3592665"/>
        <a:ext cx="1205239" cy="58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575A924-F253-4BA2-ABED-58725D02B110}" type="datetimeFigureOut">
              <a:rPr lang="es-ES_tradnl" altLang="es-ES"/>
              <a:pPr>
                <a:defRPr/>
              </a:pPr>
              <a:t>06/02/2019</a:t>
            </a:fld>
            <a:endParaRPr lang="es-ES_tradnl" alt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fld id="{203D1154-E446-459A-93DD-DF4332FCAA2F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30321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DE36B37-AA03-4BAE-9E8C-037FE8AB8B66}" type="datetimeFigureOut">
              <a:rPr lang="es-ES" altLang="es-ES"/>
              <a:pPr>
                <a:defRPr/>
              </a:pPr>
              <a:t>06/02/2019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 smtClean="0"/>
              <a:t>Haga clic para modificar el estilo de texto del patrón</a:t>
            </a:r>
          </a:p>
          <a:p>
            <a:pPr lvl="1"/>
            <a:r>
              <a:rPr lang="es-ES_tradnl" altLang="es-ES" noProof="0" smtClean="0"/>
              <a:t>Segundo nivel</a:t>
            </a:r>
          </a:p>
          <a:p>
            <a:pPr lvl="2"/>
            <a:r>
              <a:rPr lang="es-ES_tradnl" altLang="es-ES" noProof="0" smtClean="0"/>
              <a:t>Tercer nivel</a:t>
            </a:r>
          </a:p>
          <a:p>
            <a:pPr lvl="3"/>
            <a:r>
              <a:rPr lang="es-ES_tradnl" altLang="es-ES" noProof="0" smtClean="0"/>
              <a:t>Cuarto nivel</a:t>
            </a:r>
          </a:p>
          <a:p>
            <a:pPr lvl="4"/>
            <a:r>
              <a:rPr lang="es-ES_tradnl" altLang="es-ES" noProof="0" smtClean="0"/>
              <a:t>Quinto nivel</a:t>
            </a:r>
            <a:endParaRPr lang="es-ES" alt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1C1ACC23-6835-4134-B4C5-F7C19827D4F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32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0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1163"/>
            <a:ext cx="2520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PROYECTOS\PLANTILLAS\PLANTILLAS PPT\Propuesta plantillas referencia\paso a PPT\Recursos\ELEGIMOS TODO\AZUL NARAN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436086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00355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20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XI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1163"/>
            <a:ext cx="2520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PROYECTOS\PLANTILLAS\PLANTILLAS PPT\Propuesta plantillas referencia\paso a PPT\Recursos\ELEGIMOS TODO\AZUL FUXI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436086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00355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79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7524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4673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8375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 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88197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93735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03998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1587"/>
            <a:ext cx="654674" cy="56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89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977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-2536"/>
            <a:ext cx="8229600" cy="486054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 smtClean="0"/>
              <a:t>Haga clic para modificar el estilo de título del patrón</a:t>
            </a:r>
            <a:endParaRPr lang="es-ES" alt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043609" y="483518"/>
            <a:ext cx="7535789" cy="47982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 dirty="0" smtClean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678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447614" y="1024040"/>
            <a:ext cx="8249530" cy="339447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3528" y="-2536"/>
            <a:ext cx="8229600" cy="486054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 smtClean="0"/>
              <a:t>Haga clic para modificar el estilo de título del patrón</a:t>
            </a:r>
            <a:endParaRPr lang="es-ES" alt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043609" y="483518"/>
            <a:ext cx="7535789" cy="47982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 dirty="0" smtClean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080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3528" y="-2536"/>
            <a:ext cx="8229600" cy="486054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 smtClean="0"/>
              <a:t>Haga clic para modificar el estilo de título del patrón</a:t>
            </a:r>
            <a:endParaRPr lang="es-ES" alt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043609" y="483518"/>
            <a:ext cx="7535789" cy="47982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 dirty="0" smtClean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447614" y="1037299"/>
            <a:ext cx="8131784" cy="338121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55311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-2536"/>
            <a:ext cx="8229600" cy="486054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 smtClean="0"/>
              <a:t>Haga clic para modificar el estilo de título del patrón</a:t>
            </a:r>
            <a:endParaRPr lang="es-ES" alt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043609" y="483518"/>
            <a:ext cx="7535789" cy="47982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 dirty="0" smtClean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4675227" y="1200152"/>
            <a:ext cx="4048186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447614" y="1200152"/>
            <a:ext cx="4048186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369367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-2536"/>
            <a:ext cx="8229600" cy="486054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 smtClean="0"/>
              <a:t>Haga clic para modificar el estilo de título del patrón</a:t>
            </a:r>
            <a:endParaRPr lang="es-ES" alt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043609" y="483518"/>
            <a:ext cx="7535789" cy="47982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 dirty="0" smtClean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457200" y="1200152"/>
            <a:ext cx="8249530" cy="3394472"/>
          </a:xfrm>
          <a:prstGeom prst="rect">
            <a:avLst/>
          </a:prstGeom>
        </p:spPr>
        <p:txBody>
          <a:bodyPr vert="vert"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29343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1163"/>
            <a:ext cx="2520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PROYECTOS\PLANTILLAS\PLANTILLAS PPT\Propuesta plantillas referencia\paso a PPT\Recursos\ELEGIMOS TODO\AZUL AMARILL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36086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300355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9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1163"/>
            <a:ext cx="2520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PROYECTOS\PLANTILLAS\PLANTILLAS PPT\Propuesta plantillas referencia\paso a PPT\Recursos\ELEGIMOS TODO\AZUL VERD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436721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00990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07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1163"/>
            <a:ext cx="2520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436086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00355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03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87900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u="sng" smtClean="0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u="sng" smtClean="0"/>
          </a:p>
        </p:txBody>
      </p:sp>
      <p:pic>
        <p:nvPicPr>
          <p:cNvPr id="3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516438"/>
            <a:ext cx="14414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4424363" y="4660900"/>
            <a:ext cx="244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B851EA9-FA02-4EC7-B215-701DDAD7A501}" type="slidenum">
              <a:rPr lang="es-ES_tradnl" altLang="es-ES"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eaLnBrk="1" hangingPunct="1"/>
              <a:t>‹Nº›</a:t>
            </a:fld>
            <a:endParaRPr lang="es-ES_tradnl" altLang="es-ES" sz="110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4330700" y="4732338"/>
            <a:ext cx="431800" cy="215900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24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72" r:id="rId1"/>
    <p:sldLayoutId id="2147485373" r:id="rId2"/>
    <p:sldLayoutId id="2147485374" r:id="rId3"/>
    <p:sldLayoutId id="2147485375" r:id="rId4"/>
    <p:sldLayoutId id="2147485376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3" r:id="rId6"/>
    <p:sldLayoutId id="2147485384" r:id="rId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492250"/>
            <a:ext cx="2349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4583113"/>
            <a:ext cx="150336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225800"/>
            <a:ext cx="1403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hyperlink" Target="https://wbogvmapp24:9443/qm/" TargetMode="Externa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615950" y="1247775"/>
            <a:ext cx="69803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s-CO" altLang="es-ES" sz="4000" dirty="0">
                <a:solidFill>
                  <a:schemeClr val="tx2"/>
                </a:solidFill>
                <a:latin typeface="+mn-lt"/>
              </a:rPr>
              <a:t>Lineamientos </a:t>
            </a:r>
            <a:r>
              <a:rPr lang="es-CO" altLang="es-ES" sz="4000" dirty="0">
                <a:solidFill>
                  <a:schemeClr val="tx2"/>
                </a:solidFill>
              </a:rPr>
              <a:t>en Células</a:t>
            </a:r>
            <a:endParaRPr lang="es-ES" altLang="es-ES" sz="4000" dirty="0">
              <a:solidFill>
                <a:schemeClr val="tx2"/>
              </a:solidFill>
            </a:endParaRPr>
          </a:p>
          <a:p>
            <a:pPr algn="l" eaLnBrk="1" hangingPunct="1">
              <a:defRPr/>
            </a:pP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En </a:t>
            </a:r>
            <a:r>
              <a:rPr lang="es-CO" altLang="es-ES" sz="4000" dirty="0" err="1" smtClean="0">
                <a:solidFill>
                  <a:schemeClr val="tx2"/>
                </a:solidFill>
                <a:latin typeface="+mn-lt"/>
              </a:rPr>
              <a:t>Rational</a:t>
            </a: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s-CO" altLang="es-ES" sz="4000" dirty="0" err="1" smtClean="0">
                <a:solidFill>
                  <a:schemeClr val="tx2"/>
                </a:solidFill>
                <a:latin typeface="+mn-lt"/>
              </a:rPr>
              <a:t>Team</a:t>
            </a: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s-CO" altLang="es-ES" sz="4000" dirty="0" err="1" smtClean="0">
                <a:solidFill>
                  <a:schemeClr val="tx2"/>
                </a:solidFill>
                <a:latin typeface="+mn-lt"/>
              </a:rPr>
              <a:t>Concert</a:t>
            </a: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 (RTC)</a:t>
            </a:r>
          </a:p>
          <a:p>
            <a:pPr algn="l" eaLnBrk="1" hangingPunct="1">
              <a:defRPr/>
            </a:pP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Y </a:t>
            </a:r>
            <a:r>
              <a:rPr lang="es-CO" altLang="es-ES" sz="4000" dirty="0" err="1" smtClean="0">
                <a:solidFill>
                  <a:schemeClr val="tx2"/>
                </a:solidFill>
                <a:latin typeface="+mn-lt"/>
              </a:rPr>
              <a:t>Quality</a:t>
            </a:r>
            <a:r>
              <a:rPr lang="es-CO" altLang="es-ES" sz="4000" dirty="0" smtClean="0">
                <a:solidFill>
                  <a:schemeClr val="tx2"/>
                </a:solidFill>
                <a:latin typeface="+mn-lt"/>
              </a:rPr>
              <a:t> Manager (QM)</a:t>
            </a:r>
            <a:endParaRPr lang="es-ES" altLang="es-ES" sz="4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647700" y="41560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_tradnl" altLang="es-E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Colombia Telecomunicaciones S.A. E.S.P.</a:t>
            </a:r>
            <a:endParaRPr lang="es-ES_tradnl" altLang="es-ES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l" eaLnBrk="1" hangingPunct="1"/>
            <a:r>
              <a:rPr lang="es-ES_tradnl" altLang="es-E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25.07.2018</a:t>
            </a:r>
            <a:endParaRPr lang="en-US" altLang="es-E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09. Nomenclaturas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Script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6719" y="658600"/>
            <a:ext cx="27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ES" sz="24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Script de prueba:</a:t>
            </a:r>
            <a:endParaRPr lang="es-CO" sz="2400" dirty="0"/>
          </a:p>
        </p:txBody>
      </p:sp>
      <p:sp>
        <p:nvSpPr>
          <p:cNvPr id="7" name="CuadroTexto 6"/>
          <p:cNvSpPr txBox="1"/>
          <p:nvPr/>
        </p:nvSpPr>
        <p:spPr bwMode="auto">
          <a:xfrm>
            <a:off x="611560" y="1635646"/>
            <a:ext cx="64807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de prueba manual: </a:t>
            </a:r>
            <a:r>
              <a:rPr lang="es-CO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SC_NivelPrueba_NombreCP</a:t>
            </a:r>
            <a:endParaRPr lang="es-CO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18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de prueba automático:      </a:t>
            </a:r>
            <a:r>
              <a:rPr lang="es-CO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SCA_NivelPrueba_NombreCP</a:t>
            </a:r>
            <a:endParaRPr lang="es-CO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s-CO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Ejemplos: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SC_</a:t>
            </a:r>
            <a:r>
              <a:rPr lang="es-MX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CM_APP_POS_Modificar_Imei</a:t>
            </a:r>
            <a:r>
              <a:rPr lang="es-MX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SCA_</a:t>
            </a:r>
            <a:r>
              <a:rPr lang="es-MX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CM_APP_POS_Modificar_Imei</a:t>
            </a:r>
            <a:r>
              <a:rPr lang="es-MX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endParaRPr lang="es-CO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7704534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10. Repositorio de Evidencias y Estructura de Directorios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00482" y="1163643"/>
            <a:ext cx="7967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O" b="1" dirty="0"/>
              <a:t>\\</a:t>
            </a:r>
            <a:r>
              <a:rPr lang="es-CO" sz="2000" b="1" dirty="0" smtClean="0"/>
              <a:t>10.80.10.231\rft_proyectos\PROYECTOS</a:t>
            </a:r>
            <a:r>
              <a:rPr lang="es-CO" b="1" dirty="0" smtClean="0"/>
              <a:t>_</a:t>
            </a:r>
            <a:r>
              <a:rPr lang="es-CO" sz="2000" b="1" dirty="0" smtClean="0"/>
              <a:t>2018</a:t>
            </a:r>
            <a:endParaRPr lang="es-CO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5397" y="1112426"/>
            <a:ext cx="106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RUTA: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15397" y="2052885"/>
            <a:ext cx="367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24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ESTRUCTURA DIRECTORIOS:</a:t>
            </a:r>
            <a:endParaRPr lang="es-CO" sz="2400" dirty="0"/>
          </a:p>
        </p:txBody>
      </p:sp>
      <p:sp>
        <p:nvSpPr>
          <p:cNvPr id="10" name="CuadroTexto 9"/>
          <p:cNvSpPr txBox="1"/>
          <p:nvPr/>
        </p:nvSpPr>
        <p:spPr bwMode="auto">
          <a:xfrm>
            <a:off x="4958357" y="1779663"/>
            <a:ext cx="34773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Crear una Carpeta con el nombre de la Célula así: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Célula – </a:t>
            </a:r>
            <a:r>
              <a:rPr lang="es-CO" sz="1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NombreDeCélula</a:t>
            </a:r>
            <a:endParaRPr lang="es-CO" sz="1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CO" sz="11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Dentro de esta se crea una carpeta con Nomenclatura:</a:t>
            </a:r>
            <a:b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Sprint##_Historia#####</a:t>
            </a:r>
          </a:p>
          <a:p>
            <a:pPr algn="l" eaLnBrk="1" hangingPunct="1"/>
            <a:endParaRPr lang="es-CO" sz="11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dentro de esta última se guardan la documentación y las Evidencias :</a:t>
            </a:r>
            <a:b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</a:t>
            </a:r>
            <a:br>
              <a:rPr lang="es-CO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Evidencias</a:t>
            </a:r>
          </a:p>
          <a:p>
            <a:pPr algn="l" eaLnBrk="1" hangingPunct="1"/>
            <a:endParaRPr lang="es-CO" sz="11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r>
              <a:rPr lang="es-CO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evidencias de los casos se deben guardar con </a:t>
            </a:r>
            <a:r>
              <a:rPr lang="es-CO" sz="11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mismo nombre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Caso registrado en el PDP.</a:t>
            </a:r>
            <a:endParaRPr lang="es-CO" sz="11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715766"/>
            <a:ext cx="3342974" cy="1624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9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7704534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11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. Carpetas Documentación y Evidencias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 bwMode="auto">
          <a:xfrm>
            <a:off x="467705" y="51470"/>
            <a:ext cx="741682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endParaRPr lang="es-MX" sz="1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s-MX" sz="14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Documentación: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(Historia Usuario, Set de pruebas, 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correos, etc.)</a:t>
            </a:r>
            <a:endParaRPr lang="es-MX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s-MX" sz="14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Evidencias: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Ejecución 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pruebas(Exitosos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Fallidos)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Videos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Imágenes,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Archivos(Word, Excel, PDF, Bloc de notas, etc.)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s-MX" sz="14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 </a:t>
            </a:r>
            <a:r>
              <a:rPr lang="es-MX" sz="1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cada caso prueba con el nombre </a:t>
            </a:r>
            <a:r>
              <a:rPr lang="es-MX" sz="14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 como </a:t>
            </a:r>
            <a:r>
              <a:rPr lang="es-MX" sz="1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aparece en </a:t>
            </a:r>
            <a:r>
              <a:rPr lang="es-MX" sz="14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QM</a:t>
            </a:r>
          </a:p>
          <a:p>
            <a:pPr algn="l" eaLnBrk="1" hangingPunct="1"/>
            <a:endParaRPr lang="es-MX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6" y="2265610"/>
            <a:ext cx="4829175" cy="1476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507854"/>
            <a:ext cx="4772025" cy="1400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4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08. Nomenclaturas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Casos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47323"/>
              </p:ext>
            </p:extLst>
          </p:nvPr>
        </p:nvGraphicFramePr>
        <p:xfrm>
          <a:off x="3275856" y="342905"/>
          <a:ext cx="5689599" cy="1868805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210350">
                  <a:extLst>
                    <a:ext uri="{9D8B030D-6E8A-4147-A177-3AD203B41FA5}">
                      <a16:colId xmlns:a16="http://schemas.microsoft.com/office/drawing/2014/main" xmlns="" val="116730288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xmlns="" val="829739134"/>
                    </a:ext>
                  </a:extLst>
                </a:gridCol>
                <a:gridCol w="2249155">
                  <a:extLst>
                    <a:ext uri="{9D8B030D-6E8A-4147-A177-3AD203B41FA5}">
                      <a16:colId xmlns:a16="http://schemas.microsoft.com/office/drawing/2014/main" xmlns="" val="3889425285"/>
                    </a:ext>
                  </a:extLst>
                </a:gridCol>
                <a:gridCol w="1677336">
                  <a:extLst>
                    <a:ext uri="{9D8B030D-6E8A-4147-A177-3AD203B41FA5}">
                      <a16:colId xmlns:a16="http://schemas.microsoft.com/office/drawing/2014/main" xmlns="" val="361215602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Nomenclatura Caso </a:t>
                      </a:r>
                      <a:r>
                        <a:rPr lang="es-CO" sz="1100" u="none" strike="noStrike" dirty="0" err="1">
                          <a:effectLst/>
                        </a:rPr>
                        <a:t>Smoke</a:t>
                      </a:r>
                      <a:r>
                        <a:rPr lang="es-CO" sz="1100" u="none" strike="noStrike" dirty="0">
                          <a:effectLst/>
                        </a:rPr>
                        <a:t>: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CO" sz="1100" u="none" strike="noStrike" dirty="0" err="1">
                          <a:effectLst/>
                        </a:rPr>
                        <a:t>SM_Aplicativo_Componente_Version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8781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8063343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Nomenclatura Caso Insumo: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CO" sz="1100" u="none" strike="noStrike">
                          <a:effectLst/>
                        </a:rPr>
                        <a:t>IN_Aplicativo_Producto_Abonado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2121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9019866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Nomenclatura Caso Modular: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CM_Componente_Producto_Verbo_Actividad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040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6334512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Nomenclatura Caso Integral: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CI_FlujoNegocio_Producto_Segmento_Actividad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883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8013757"/>
                  </a:ext>
                </a:extLst>
              </a:tr>
              <a:tr h="601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Nomenclatura Caso No Funcional: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CNF_AplicativoAprobar_TipoPrueba_AplicativoPrueba_Modulo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86195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06719" y="658600"/>
            <a:ext cx="27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ES" sz="24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Casos de prueba:</a:t>
            </a: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 bwMode="auto">
          <a:xfrm>
            <a:off x="539552" y="1439357"/>
            <a:ext cx="74168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SM_Aplicativo_Componente_Accion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 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SM_APP_POS_ConsultaSaldo</a:t>
            </a: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IN_Aplicativo_Producto_Caracteristica</a:t>
            </a:r>
            <a:r>
              <a:rPr lang="es-MX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 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IN_APP_POS_ClienteDeuda</a:t>
            </a: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MX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CM_Aplicativo_Producto_Verbo_Accion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CM_APP_POS_Modificar_Imei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eaLnBrk="1" hangingPunct="1"/>
            <a:endParaRPr lang="es-MX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CI_FlujoNegocio_Producto_Segmento_Actividad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CI_SCL_POS_Corporativo_VentaE2E_ConsultaAPP</a:t>
            </a:r>
          </a:p>
          <a:p>
            <a:pPr algn="l" eaLnBrk="1" hangingPunct="1"/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CNF_AplicativoAprobar_TipoPrueba_AplicativoPrueba_Modulo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</a:t>
            </a:r>
            <a:r>
              <a:rPr lang="es-CO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CNF_APP_Carga_ServicioConsultaSaldo_MetodoPrepago</a:t>
            </a:r>
            <a:endParaRPr lang="es-CO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01. Recordando dependencias flujo ágil RTC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5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311297"/>
              </p:ext>
            </p:extLst>
          </p:nvPr>
        </p:nvGraphicFramePr>
        <p:xfrm>
          <a:off x="1259632" y="603845"/>
          <a:ext cx="6624736" cy="420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6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488633" y="2903220"/>
            <a:ext cx="8152448" cy="1547938"/>
          </a:xfrm>
          <a:prstGeom prst="roundRect">
            <a:avLst>
              <a:gd name="adj" fmla="val 16667"/>
            </a:avLst>
          </a:prstGeom>
          <a:solidFill>
            <a:srgbClr val="FFC000">
              <a:alpha val="50195"/>
            </a:srgbClr>
          </a:solidFill>
          <a:ln w="12600">
            <a:solidFill>
              <a:srgbClr val="BFBFB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5000"/>
              </a:spcBef>
              <a:buClr>
                <a:srgbClr val="000000"/>
              </a:buClr>
              <a:buSzPct val="100000"/>
            </a:pPr>
            <a:endParaRPr lang="en-US" sz="1080" dirty="0">
              <a:solidFill>
                <a:srgbClr val="0070C0"/>
              </a:solidFill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538638" y="1044781"/>
            <a:ext cx="8036719" cy="1559831"/>
          </a:xfrm>
          <a:prstGeom prst="roundRect">
            <a:avLst>
              <a:gd name="adj" fmla="val 16667"/>
            </a:avLst>
          </a:prstGeom>
          <a:solidFill>
            <a:srgbClr val="7889FB">
              <a:alpha val="50195"/>
            </a:srgbClr>
          </a:solidFill>
          <a:ln w="12600">
            <a:solidFill>
              <a:srgbClr val="BFBFB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u="sng" smtClean="0">
                <a:hlinkClick r:id="rId2"/>
              </a:rPr>
              <a:t>https://wbogvmapp24:9443/qm/</a:t>
            </a:r>
            <a:endParaRPr lang="es-CO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38639" y="1097644"/>
            <a:ext cx="300038" cy="300038"/>
            <a:chOff x="93" y="2319"/>
            <a:chExt cx="210" cy="210"/>
          </a:xfrm>
        </p:grpSpPr>
        <p:sp>
          <p:nvSpPr>
            <p:cNvPr id="36903" name="Oval 12"/>
            <p:cNvSpPr>
              <a:spLocks noChangeArrowheads="1"/>
            </p:cNvSpPr>
            <p:nvPr/>
          </p:nvSpPr>
          <p:spPr bwMode="auto">
            <a:xfrm>
              <a:off x="93" y="2319"/>
              <a:ext cx="211" cy="211"/>
            </a:xfrm>
            <a:prstGeom prst="ellipse">
              <a:avLst/>
            </a:prstGeom>
            <a:solidFill>
              <a:srgbClr val="FFFFFF"/>
            </a:solidFill>
            <a:ln w="5724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5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CO" sz="990">
                <a:solidFill>
                  <a:schemeClr val="bg1"/>
                </a:solidFill>
              </a:endParaRPr>
            </a:p>
          </p:txBody>
        </p:sp>
        <p:pic>
          <p:nvPicPr>
            <p:cNvPr id="3690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" y="2342"/>
              <a:ext cx="16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15820" y="1106216"/>
            <a:ext cx="1458771" cy="23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2120" rIns="81000" bIns="4212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>
                <a:solidFill>
                  <a:srgbClr val="000000"/>
                </a:solidFill>
              </a:rPr>
              <a:t>Rational Team Concert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909685" y="2943159"/>
            <a:ext cx="1661823" cy="23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42120" rIns="81000" bIns="4212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>
                <a:solidFill>
                  <a:srgbClr val="000000"/>
                </a:solidFill>
              </a:rPr>
              <a:t>Rational Quality Manager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89147" y="2943158"/>
            <a:ext cx="341472" cy="341471"/>
            <a:chOff x="78" y="3135"/>
            <a:chExt cx="239" cy="239"/>
          </a:xfrm>
        </p:grpSpPr>
        <p:sp>
          <p:nvSpPr>
            <p:cNvPr id="36899" name="Oval 34"/>
            <p:cNvSpPr>
              <a:spLocks noChangeArrowheads="1"/>
            </p:cNvSpPr>
            <p:nvPr/>
          </p:nvSpPr>
          <p:spPr bwMode="auto">
            <a:xfrm>
              <a:off x="78" y="3135"/>
              <a:ext cx="240" cy="240"/>
            </a:xfrm>
            <a:prstGeom prst="ellipse">
              <a:avLst/>
            </a:prstGeom>
            <a:solidFill>
              <a:srgbClr val="FFFFFF"/>
            </a:solidFill>
            <a:ln w="5724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heSansCorrespondence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5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CO" sz="990">
                <a:solidFill>
                  <a:schemeClr val="bg1"/>
                </a:solidFill>
              </a:endParaRPr>
            </a:p>
          </p:txBody>
        </p:sp>
        <p:pic>
          <p:nvPicPr>
            <p:cNvPr id="36900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" y="3164"/>
              <a:ext cx="18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1932366" y="3180331"/>
            <a:ext cx="2079482" cy="1058814"/>
          </a:xfrm>
          <a:prstGeom prst="flowChartAlternateProcess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>
                <a:solidFill>
                  <a:srgbClr val="000000"/>
                </a:solidFill>
              </a:rPr>
              <a:t>PDP</a:t>
            </a:r>
          </a:p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>
                <a:solidFill>
                  <a:srgbClr val="000000"/>
                </a:solidFill>
              </a:rPr>
              <a:t>(Plan de </a:t>
            </a:r>
            <a:r>
              <a:rPr lang="en-US" altLang="es-CO" sz="990" dirty="0" err="1">
                <a:solidFill>
                  <a:srgbClr val="000000"/>
                </a:solidFill>
              </a:rPr>
              <a:t>Pruebas</a:t>
            </a:r>
            <a:r>
              <a:rPr lang="en-US" altLang="es-CO" sz="99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3184553" y="3371894"/>
            <a:ext cx="1861452" cy="865850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>
                <a:solidFill>
                  <a:srgbClr val="000000"/>
                </a:solidFill>
              </a:rPr>
              <a:t>SUITE</a:t>
            </a:r>
            <a:endParaRPr lang="en-US" altLang="es-CO" sz="990" dirty="0">
              <a:solidFill>
                <a:srgbClr val="000000"/>
              </a:solidFill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1831278" y="3157049"/>
            <a:ext cx="5397818" cy="1198172"/>
          </a:xfrm>
          <a:prstGeom prst="roundRect">
            <a:avLst>
              <a:gd name="adj" fmla="val 3787"/>
            </a:avLst>
          </a:prstGeom>
          <a:noFill/>
          <a:ln w="6480">
            <a:solidFill>
              <a:srgbClr val="051CB4"/>
            </a:solidFill>
            <a:prstDash val="lgDash"/>
            <a:miter lim="800000"/>
            <a:headEnd/>
            <a:tailEnd/>
          </a:ln>
          <a:extLst/>
        </p:spPr>
        <p:txBody>
          <a:bodyPr lIns="41148" tIns="0" rIns="41148" bIns="0" anchor="b"/>
          <a:lstStyle/>
          <a:p>
            <a:pPr algn="l" defTabSz="411480" fontAlgn="auto">
              <a:spcBef>
                <a:spcPct val="25000"/>
              </a:spcBef>
              <a:spcAft>
                <a:spcPts val="0"/>
              </a:spcAft>
              <a:buSzPct val="100000"/>
              <a:tabLst>
                <a:tab pos="0" algn="l"/>
                <a:tab pos="411480" algn="l"/>
                <a:tab pos="822960" algn="l"/>
                <a:tab pos="1234440" algn="l"/>
                <a:tab pos="1645920" algn="l"/>
                <a:tab pos="2057400" algn="l"/>
                <a:tab pos="2468880" algn="l"/>
                <a:tab pos="2880360" algn="l"/>
                <a:tab pos="3291840" algn="l"/>
                <a:tab pos="3703320" algn="l"/>
                <a:tab pos="4114800" algn="l"/>
                <a:tab pos="4526280" algn="l"/>
                <a:tab pos="4937760" algn="l"/>
                <a:tab pos="5349240" algn="l"/>
                <a:tab pos="5760720" algn="l"/>
                <a:tab pos="6172200" algn="l"/>
                <a:tab pos="6583680" algn="l"/>
                <a:tab pos="6995160" algn="l"/>
                <a:tab pos="7406640" algn="l"/>
                <a:tab pos="7818120" algn="l"/>
                <a:tab pos="8229600" algn="l"/>
              </a:tabLst>
              <a:defRPr/>
            </a:pPr>
            <a:endParaRPr lang="en-US" sz="945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1964198" y="1419273"/>
            <a:ext cx="2047649" cy="1020919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>
                <a:solidFill>
                  <a:srgbClr val="000000"/>
                </a:solidFill>
              </a:rPr>
              <a:t>EPICA</a:t>
            </a:r>
            <a:endParaRPr lang="en-US" altLang="es-CO" sz="990" dirty="0">
              <a:solidFill>
                <a:srgbClr val="000000"/>
              </a:solidFill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auto">
          <a:xfrm>
            <a:off x="3377007" y="1599642"/>
            <a:ext cx="2265118" cy="822683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 smtClean="0">
                <a:solidFill>
                  <a:srgbClr val="000000"/>
                </a:solidFill>
              </a:rPr>
              <a:t>HISTORIA</a:t>
            </a:r>
          </a:p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endParaRPr lang="es-CO" altLang="es-CO" sz="990" dirty="0">
              <a:solidFill>
                <a:srgbClr val="000000"/>
              </a:solidFill>
            </a:endParaRPr>
          </a:p>
          <a:p>
            <a:pPr algn="l">
              <a:spcBef>
                <a:spcPct val="25000"/>
              </a:spcBef>
              <a:buSzPct val="100000"/>
            </a:pPr>
            <a:r>
              <a:rPr lang="es-CO" altLang="es-CO" sz="990" dirty="0">
                <a:solidFill>
                  <a:srgbClr val="000000"/>
                </a:solidFill>
              </a:rPr>
              <a:t>Enlace PDP</a:t>
            </a:r>
          </a:p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endParaRPr lang="en-US" altLang="es-CO" sz="990" dirty="0">
              <a:solidFill>
                <a:srgbClr val="000000"/>
              </a:solidFill>
            </a:endParaRP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auto">
          <a:xfrm>
            <a:off x="5011090" y="1796642"/>
            <a:ext cx="1699547" cy="625683"/>
          </a:xfrm>
          <a:prstGeom prst="flowChartAlternateProcess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>
                <a:solidFill>
                  <a:srgbClr val="000000"/>
                </a:solidFill>
              </a:rPr>
              <a:t>TAREA de </a:t>
            </a:r>
            <a:r>
              <a:rPr lang="es-CO" altLang="es-CO" sz="990" dirty="0" smtClean="0">
                <a:solidFill>
                  <a:srgbClr val="000000"/>
                </a:solidFill>
              </a:rPr>
              <a:t>Pruebas</a:t>
            </a:r>
          </a:p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endParaRPr lang="en-US" altLang="es-CO" sz="990" dirty="0">
              <a:solidFill>
                <a:srgbClr val="000000"/>
              </a:solidFill>
            </a:endParaRPr>
          </a:p>
        </p:txBody>
      </p: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1831278" y="1343389"/>
            <a:ext cx="5397818" cy="1132747"/>
          </a:xfrm>
          <a:prstGeom prst="roundRect">
            <a:avLst>
              <a:gd name="adj" fmla="val 3787"/>
            </a:avLst>
          </a:prstGeom>
          <a:noFill/>
          <a:ln w="6480">
            <a:solidFill>
              <a:srgbClr val="051CB4"/>
            </a:solidFill>
            <a:prstDash val="lgDash"/>
            <a:miter lim="800000"/>
            <a:headEnd/>
            <a:tailEnd/>
          </a:ln>
          <a:extLst/>
        </p:spPr>
        <p:txBody>
          <a:bodyPr lIns="41148" tIns="0" rIns="41148" bIns="0" anchor="b"/>
          <a:lstStyle/>
          <a:p>
            <a:pPr algn="l" defTabSz="411480" fontAlgn="auto">
              <a:spcBef>
                <a:spcPct val="25000"/>
              </a:spcBef>
              <a:spcAft>
                <a:spcPts val="0"/>
              </a:spcAft>
              <a:buSzPct val="100000"/>
              <a:tabLst>
                <a:tab pos="0" algn="l"/>
                <a:tab pos="411480" algn="l"/>
                <a:tab pos="822960" algn="l"/>
                <a:tab pos="1234440" algn="l"/>
                <a:tab pos="1645920" algn="l"/>
                <a:tab pos="2057400" algn="l"/>
                <a:tab pos="2468880" algn="l"/>
                <a:tab pos="2880360" algn="l"/>
                <a:tab pos="3291840" algn="l"/>
                <a:tab pos="3703320" algn="l"/>
                <a:tab pos="4114800" algn="l"/>
                <a:tab pos="4526280" algn="l"/>
                <a:tab pos="4937760" algn="l"/>
                <a:tab pos="5349240" algn="l"/>
                <a:tab pos="5760720" algn="l"/>
                <a:tab pos="6172200" algn="l"/>
                <a:tab pos="6583680" algn="l"/>
                <a:tab pos="6995160" algn="l"/>
                <a:tab pos="7406640" algn="l"/>
                <a:tab pos="7818120" algn="l"/>
                <a:tab pos="8229600" algn="l"/>
              </a:tabLst>
              <a:defRPr/>
            </a:pPr>
            <a:endParaRPr lang="en-US" sz="108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36" name="69 Conector angular"/>
          <p:cNvCxnSpPr>
            <a:stCxn id="27" idx="1"/>
          </p:cNvCxnSpPr>
          <p:nvPr/>
        </p:nvCxnSpPr>
        <p:spPr>
          <a:xfrm rot="10800000" flipV="1">
            <a:off x="2786591" y="2010983"/>
            <a:ext cx="590417" cy="1067825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59213" y="13300"/>
            <a:ext cx="7760386" cy="485775"/>
          </a:xfrm>
          <a:prstGeom prst="rect">
            <a:avLst/>
          </a:prstGeom>
          <a:noFill/>
          <a:ln>
            <a:noFill/>
          </a:ln>
          <a:extLst/>
        </p:spPr>
        <p:txBody>
          <a:bodyPr lIns="76396" tIns="38199" rIns="76396" bIns="38199"/>
          <a:lstStyle/>
          <a:p>
            <a:pPr algn="l">
              <a:defRPr/>
            </a:pPr>
            <a:r>
              <a:rPr lang="en-US" altLang="es-CO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02. </a:t>
            </a:r>
            <a:r>
              <a:rPr lang="en-US" altLang="es-CO" sz="3200" dirty="0" err="1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Relación</a:t>
            </a:r>
            <a:r>
              <a:rPr lang="en-US" altLang="es-CO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s-CO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RTC </a:t>
            </a:r>
            <a:r>
              <a:rPr lang="en-US" altLang="es-CO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 RQM</a:t>
            </a:r>
            <a:endParaRPr lang="es-ES_tradnl" altLang="es-CO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3" y="583259"/>
            <a:ext cx="334328" cy="342900"/>
          </a:xfrm>
          <a:prstGeom prst="rect">
            <a:avLst/>
          </a:prstGeom>
        </p:spPr>
      </p:pic>
      <p:sp>
        <p:nvSpPr>
          <p:cNvPr id="61" name="AutoShape 2"/>
          <p:cNvSpPr>
            <a:spLocks noChangeArrowheads="1"/>
          </p:cNvSpPr>
          <p:nvPr/>
        </p:nvSpPr>
        <p:spPr bwMode="auto">
          <a:xfrm>
            <a:off x="457201" y="627535"/>
            <a:ext cx="8183879" cy="3888431"/>
          </a:xfrm>
          <a:prstGeom prst="roundRect">
            <a:avLst>
              <a:gd name="adj" fmla="val 3787"/>
            </a:avLst>
          </a:prstGeom>
          <a:noFill/>
          <a:ln w="6480">
            <a:solidFill>
              <a:srgbClr val="051CB4"/>
            </a:solidFill>
            <a:prstDash val="lgDash"/>
            <a:miter lim="800000"/>
            <a:headEnd/>
            <a:tailEnd/>
          </a:ln>
          <a:extLst/>
        </p:spPr>
        <p:txBody>
          <a:bodyPr lIns="41148" tIns="0" rIns="41148" bIns="0" anchor="b"/>
          <a:lstStyle/>
          <a:p>
            <a:pPr defTabSz="411480" fontAlgn="auto">
              <a:spcBef>
                <a:spcPct val="25000"/>
              </a:spcBef>
              <a:spcAft>
                <a:spcPts val="0"/>
              </a:spcAft>
              <a:buSzPct val="100000"/>
              <a:tabLst>
                <a:tab pos="0" algn="l"/>
                <a:tab pos="411480" algn="l"/>
                <a:tab pos="822960" algn="l"/>
                <a:tab pos="1234440" algn="l"/>
                <a:tab pos="1645920" algn="l"/>
                <a:tab pos="2057400" algn="l"/>
                <a:tab pos="2468880" algn="l"/>
                <a:tab pos="2880360" algn="l"/>
                <a:tab pos="3291840" algn="l"/>
                <a:tab pos="3703320" algn="l"/>
                <a:tab pos="4114800" algn="l"/>
                <a:tab pos="4526280" algn="l"/>
                <a:tab pos="4937760" algn="l"/>
                <a:tab pos="5349240" algn="l"/>
                <a:tab pos="5760720" algn="l"/>
                <a:tab pos="6172200" algn="l"/>
                <a:tab pos="6583680" algn="l"/>
                <a:tab pos="6995160" algn="l"/>
                <a:tab pos="7406640" algn="l"/>
                <a:tab pos="7818120" algn="l"/>
                <a:tab pos="8229600" algn="l"/>
              </a:tabLst>
              <a:defRPr/>
            </a:pPr>
            <a:endParaRPr lang="en-US" sz="108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904238" y="643951"/>
            <a:ext cx="666888" cy="23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2120" rIns="81000" bIns="4212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>
                <a:solidFill>
                  <a:srgbClr val="000000"/>
                </a:solidFill>
              </a:rPr>
              <a:t>SPRINT X</a:t>
            </a: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056" y="1827878"/>
            <a:ext cx="274320" cy="282893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196" y="1627897"/>
            <a:ext cx="265748" cy="207392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947" y="1492486"/>
            <a:ext cx="205740" cy="214313"/>
          </a:xfrm>
          <a:prstGeom prst="rect">
            <a:avLst/>
          </a:prstGeom>
        </p:spPr>
      </p:pic>
      <p:pic>
        <p:nvPicPr>
          <p:cNvPr id="36866" name="Imagen 368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505" y="3213304"/>
            <a:ext cx="222885" cy="265748"/>
          </a:xfrm>
          <a:prstGeom prst="rect">
            <a:avLst/>
          </a:prstGeom>
        </p:spPr>
      </p:pic>
      <p:sp>
        <p:nvSpPr>
          <p:cNvPr id="75" name="AutoShape 39"/>
          <p:cNvSpPr>
            <a:spLocks noChangeArrowheads="1"/>
          </p:cNvSpPr>
          <p:nvPr/>
        </p:nvSpPr>
        <p:spPr bwMode="auto">
          <a:xfrm>
            <a:off x="4113196" y="3490567"/>
            <a:ext cx="1670842" cy="747177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s-CO" altLang="es-CO" sz="990" dirty="0">
                <a:solidFill>
                  <a:srgbClr val="000000"/>
                </a:solidFill>
              </a:rPr>
              <a:t>Casos</a:t>
            </a:r>
            <a:endParaRPr lang="en-US" altLang="es-CO" sz="990" dirty="0">
              <a:solidFill>
                <a:srgbClr val="000000"/>
              </a:solidFill>
            </a:endParaRPr>
          </a:p>
        </p:txBody>
      </p:sp>
      <p:pic>
        <p:nvPicPr>
          <p:cNvPr id="36868" name="Imagen 368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1361" y="3407379"/>
            <a:ext cx="248603" cy="248603"/>
          </a:xfrm>
          <a:prstGeom prst="rect">
            <a:avLst/>
          </a:prstGeom>
        </p:spPr>
      </p:pic>
      <p:sp>
        <p:nvSpPr>
          <p:cNvPr id="87" name="AutoShape 39"/>
          <p:cNvSpPr>
            <a:spLocks noChangeArrowheads="1"/>
          </p:cNvSpPr>
          <p:nvPr/>
        </p:nvSpPr>
        <p:spPr bwMode="auto">
          <a:xfrm>
            <a:off x="5078516" y="3655981"/>
            <a:ext cx="1245375" cy="595328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>
                <a:solidFill>
                  <a:srgbClr val="000000"/>
                </a:solidFill>
              </a:rPr>
              <a:t>Script</a:t>
            </a:r>
          </a:p>
        </p:txBody>
      </p:sp>
      <p:pic>
        <p:nvPicPr>
          <p:cNvPr id="36867" name="Imagen 368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3666" y="3543858"/>
            <a:ext cx="188595" cy="197168"/>
          </a:xfrm>
          <a:prstGeom prst="rect">
            <a:avLst/>
          </a:prstGeom>
        </p:spPr>
      </p:pic>
      <p:pic>
        <p:nvPicPr>
          <p:cNvPr id="36882" name="Imagen 368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6870" y="3673472"/>
            <a:ext cx="197168" cy="222885"/>
          </a:xfrm>
          <a:prstGeom prst="rect">
            <a:avLst/>
          </a:prstGeom>
        </p:spPr>
      </p:pic>
      <p:pic>
        <p:nvPicPr>
          <p:cNvPr id="36883" name="Imagen 368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213" y="3628688"/>
            <a:ext cx="1339553" cy="239206"/>
          </a:xfrm>
          <a:prstGeom prst="rect">
            <a:avLst/>
          </a:prstGeom>
        </p:spPr>
      </p:pic>
      <p:pic>
        <p:nvPicPr>
          <p:cNvPr id="36884" name="Imagen 368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119" y="1492486"/>
            <a:ext cx="687668" cy="250712"/>
          </a:xfrm>
          <a:prstGeom prst="rect">
            <a:avLst/>
          </a:prstGeom>
        </p:spPr>
      </p:pic>
      <p:sp>
        <p:nvSpPr>
          <p:cNvPr id="94" name="AutoShape 39"/>
          <p:cNvSpPr>
            <a:spLocks noChangeArrowheads="1"/>
          </p:cNvSpPr>
          <p:nvPr/>
        </p:nvSpPr>
        <p:spPr bwMode="auto">
          <a:xfrm>
            <a:off x="5885385" y="3741025"/>
            <a:ext cx="1379939" cy="491341"/>
          </a:xfrm>
          <a:prstGeom prst="flowChartAlternateProcess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42120" rIns="0" bIns="42120" anchor="t"/>
          <a:lstStyle>
            <a:lvl1pPr marL="90488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  <a:defRPr sz="1100" b="1">
                <a:solidFill>
                  <a:schemeClr val="tx1"/>
                </a:solidFill>
                <a:latin typeface="TheSansCorrespondence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 err="1">
                <a:solidFill>
                  <a:srgbClr val="000000"/>
                </a:solidFill>
              </a:rPr>
              <a:t>Registro</a:t>
            </a:r>
            <a:r>
              <a:rPr lang="en-US" altLang="es-CO" sz="990" dirty="0">
                <a:solidFill>
                  <a:srgbClr val="000000"/>
                </a:solidFill>
              </a:rPr>
              <a:t> de </a:t>
            </a:r>
          </a:p>
          <a:p>
            <a:pPr algn="l">
              <a:spcBef>
                <a:spcPct val="25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s-CO" sz="990" dirty="0" err="1">
                <a:solidFill>
                  <a:srgbClr val="000000"/>
                </a:solidFill>
              </a:rPr>
              <a:t>Ejecución</a:t>
            </a:r>
            <a:endParaRPr lang="en-US" altLang="es-CO" sz="990" dirty="0">
              <a:solidFill>
                <a:srgbClr val="000000"/>
              </a:solidFill>
            </a:endParaRPr>
          </a:p>
        </p:txBody>
      </p:sp>
      <p:pic>
        <p:nvPicPr>
          <p:cNvPr id="36885" name="Imagen 368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45193" y="3809063"/>
            <a:ext cx="197168" cy="1971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74693" y="28610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u="sng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https://wbogvmapp24:9443/qm/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99885" y="11033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https://wargvmtcj01.telecom.esp:9443/ccm</a:t>
            </a:r>
          </a:p>
        </p:txBody>
      </p:sp>
      <p:sp>
        <p:nvSpPr>
          <p:cNvPr id="10" name="CuadroTexto 9"/>
          <p:cNvSpPr txBox="1"/>
          <p:nvPr/>
        </p:nvSpPr>
        <p:spPr bwMode="auto">
          <a:xfrm>
            <a:off x="4009964" y="2520017"/>
            <a:ext cx="1068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6197" y="2008159"/>
            <a:ext cx="382182" cy="2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3" grpId="0"/>
      <p:bldP spid="18" grpId="0" uiExpand="1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61" grpId="0" animBg="1"/>
      <p:bldP spid="62" grpId="0"/>
      <p:bldP spid="75" grpId="0" animBg="1"/>
      <p:bldP spid="87" grpId="0" animBg="1"/>
      <p:bldP spid="94" grpId="0" animBg="1"/>
      <p:bldP spid="4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03.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Flujo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Tarea en RTC y Relación con RQM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9" y="943284"/>
            <a:ext cx="6769835" cy="364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00" y="1089913"/>
            <a:ext cx="222885" cy="26574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 bwMode="auto">
          <a:xfrm>
            <a:off x="126184" y="943284"/>
            <a:ext cx="2828836" cy="93871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Crear un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RQM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los respectivos Set, Casos y Script para poder enlazarlo con la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 eaLnBrk="1" hangingPunct="1"/>
            <a:r>
              <a:rPr lang="es-CO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 , Set </a:t>
            </a:r>
            <a:r>
              <a:rPr lang="es-CO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Casos 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estado </a:t>
            </a:r>
            <a:r>
              <a:rPr lang="es-CO" sz="11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Aprobado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CuadroTexto 6"/>
          <p:cNvSpPr txBox="1"/>
          <p:nvPr/>
        </p:nvSpPr>
        <p:spPr bwMode="auto">
          <a:xfrm>
            <a:off x="5220072" y="2987536"/>
            <a:ext cx="2812509" cy="127727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Antes de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Terminar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Tarea en RTC se deben ejecutar TODOS los respectivos Set / Casos desde RQM.</a:t>
            </a:r>
            <a:b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*Los Casos que no se lograron ejecutar dentro del Sprint se colocan en estado :  </a:t>
            </a:r>
            <a:r>
              <a:rPr lang="es-CO" sz="11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Deferred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s-CO" sz="11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Diferido</a:t>
            </a:r>
            <a:r>
              <a:rPr lang="es-CO" sz="11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(para tenerlos en cuenta si aplican para el próximo Sprint)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454" y="2987536"/>
            <a:ext cx="1162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04. Relacionando la Tarea de RTC al PDP en RQM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 bwMode="auto">
          <a:xfrm>
            <a:off x="487051" y="699542"/>
            <a:ext cx="76853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la </a:t>
            </a:r>
            <a:r>
              <a:rPr lang="es-CO" sz="1800" b="1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</a:t>
            </a:r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RTC se debe agregar el </a:t>
            </a:r>
            <a:r>
              <a:rPr lang="es-CO" sz="18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pestaña “Enlaces” opción :  “</a:t>
            </a:r>
            <a:r>
              <a:rPr lang="es-CO" sz="18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CO" sz="18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CO" sz="1800" b="1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</a:t>
            </a:r>
            <a:r>
              <a:rPr lang="es-CO" sz="1800" b="1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CO" sz="1800" b="1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Related</a:t>
            </a:r>
            <a:r>
              <a:rPr lang="es-CO" sz="1800" b="1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Test Plan </a:t>
            </a:r>
            <a:r>
              <a:rPr lang="es-CO" sz="18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s-CO" sz="1800" b="1" i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81720"/>
            <a:ext cx="1989709" cy="33141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57" y="1459103"/>
            <a:ext cx="2016223" cy="3236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5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05. Tipos de Tarea de prueba en RTC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686418"/>
            <a:ext cx="3823320" cy="3325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CuadroTexto 3"/>
          <p:cNvSpPr txBox="1"/>
          <p:nvPr/>
        </p:nvSpPr>
        <p:spPr bwMode="auto">
          <a:xfrm>
            <a:off x="1907704" y="4155926"/>
            <a:ext cx="648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el tipo de prueba que corresponda</a:t>
            </a:r>
          </a:p>
        </p:txBody>
      </p:sp>
    </p:spTree>
    <p:extLst>
      <p:ext uri="{BB962C8B-B14F-4D97-AF65-F5344CB8AC3E}">
        <p14:creationId xmlns:p14="http://schemas.microsoft.com/office/powerpoint/2010/main" val="21385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06. Nomenclaturas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PDP: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6383" y="1489883"/>
            <a:ext cx="77045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O" sz="2000" b="1" dirty="0" err="1" smtClean="0"/>
              <a:t>PDP_NombreCélula_Sprint</a:t>
            </a:r>
            <a:r>
              <a:rPr lang="es-CO" sz="2000" b="1" dirty="0" err="1" smtClean="0">
                <a:solidFill>
                  <a:schemeClr val="accent6"/>
                </a:solidFill>
              </a:rPr>
              <a:t>#_</a:t>
            </a:r>
            <a:r>
              <a:rPr lang="es-CO" sz="2000" b="1" dirty="0" err="1">
                <a:solidFill>
                  <a:schemeClr val="accent6"/>
                </a:solidFill>
              </a:rPr>
              <a:t>HU</a:t>
            </a:r>
            <a:r>
              <a:rPr lang="es-CO" sz="2000" b="1" dirty="0" smtClean="0">
                <a:solidFill>
                  <a:schemeClr val="accent6"/>
                </a:solidFill>
              </a:rPr>
              <a:t>####_</a:t>
            </a:r>
            <a:r>
              <a:rPr lang="es-CO" sz="2000" b="1" dirty="0" err="1" smtClean="0">
                <a:solidFill>
                  <a:schemeClr val="accent6"/>
                </a:solidFill>
              </a:rPr>
              <a:t>BreveDescripción</a:t>
            </a:r>
            <a:endParaRPr lang="es-CO" sz="2000" b="1" dirty="0" smtClean="0">
              <a:solidFill>
                <a:schemeClr val="accent6"/>
              </a:solidFill>
            </a:endParaRPr>
          </a:p>
          <a:p>
            <a:pPr algn="l"/>
            <a:endParaRPr lang="es-CO" sz="2000" b="1" dirty="0">
              <a:solidFill>
                <a:schemeClr val="accent6"/>
              </a:solidFill>
            </a:endParaRPr>
          </a:p>
          <a:p>
            <a:pPr algn="l"/>
            <a:endParaRPr lang="es-CO" sz="2000" b="1" dirty="0" smtClean="0">
              <a:solidFill>
                <a:schemeClr val="accent6"/>
              </a:solidFill>
            </a:endParaRPr>
          </a:p>
          <a:p>
            <a:pPr algn="l"/>
            <a:r>
              <a:rPr lang="es-CO" sz="2000" b="1" dirty="0" smtClean="0">
                <a:solidFill>
                  <a:schemeClr val="accent6"/>
                </a:solidFill>
              </a:rPr>
              <a:t>Ejemplo:</a:t>
            </a:r>
          </a:p>
          <a:p>
            <a:pPr algn="l"/>
            <a:endParaRPr lang="es-CO" sz="2000" b="1" dirty="0">
              <a:solidFill>
                <a:schemeClr val="accent6"/>
              </a:solidFill>
            </a:endParaRPr>
          </a:p>
          <a:p>
            <a:pPr algn="l"/>
            <a:r>
              <a:rPr lang="es-CO" sz="2000" b="1" dirty="0" smtClean="0">
                <a:solidFill>
                  <a:schemeClr val="accent6"/>
                </a:solidFill>
              </a:rPr>
              <a:t>PDP_APILUS_Sprint1_HU34151_BotonPagos</a:t>
            </a:r>
          </a:p>
          <a:p>
            <a:pPr algn="l"/>
            <a:endParaRPr lang="es-CO" sz="2000" b="1" dirty="0">
              <a:solidFill>
                <a:schemeClr val="accent6"/>
              </a:solidFill>
            </a:endParaRPr>
          </a:p>
          <a:p>
            <a:pPr algn="l"/>
            <a:r>
              <a:rPr lang="es-CO" sz="2000" b="1" dirty="0" smtClean="0">
                <a:solidFill>
                  <a:schemeClr val="accent6"/>
                </a:solidFill>
              </a:rPr>
              <a:t>PDP_SAAC_S34_HU36113_RecargaEnLinea</a:t>
            </a:r>
            <a:endParaRPr lang="es-CO" sz="2000" b="1" dirty="0">
              <a:solidFill>
                <a:schemeClr val="accent6"/>
              </a:solidFill>
            </a:endParaRPr>
          </a:p>
          <a:p>
            <a:pPr algn="l"/>
            <a:endParaRPr lang="es-CO" sz="2000" b="1" dirty="0">
              <a:solidFill>
                <a:schemeClr val="accent6"/>
              </a:solidFill>
            </a:endParaRPr>
          </a:p>
          <a:p>
            <a:pPr algn="l"/>
            <a:endParaRPr lang="es-CO" sz="2000" dirty="0">
              <a:solidFill>
                <a:schemeClr val="accent6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9558" y="615107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PDP: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 bwMode="auto">
          <a:xfrm>
            <a:off x="4139952" y="1904514"/>
            <a:ext cx="3707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CO" sz="14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Complemento con Épica o Historias Relacionadas y/o breve descripción</a:t>
            </a:r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37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07. Nomenclaturas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Suite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23850" y="653563"/>
            <a:ext cx="1011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Suite: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539874" y="1095163"/>
            <a:ext cx="77045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O" sz="2000" b="1" dirty="0" smtClean="0"/>
              <a:t>#</a:t>
            </a:r>
            <a:r>
              <a:rPr lang="es-CO" sz="2000" b="1" dirty="0" err="1" smtClean="0"/>
              <a:t>PDP_TipoDePruebas</a:t>
            </a:r>
            <a:endParaRPr lang="es-CO" sz="2000" b="1" dirty="0" smtClean="0"/>
          </a:p>
          <a:p>
            <a:pPr algn="l"/>
            <a:endParaRPr lang="es-CO" sz="2000" b="1" dirty="0"/>
          </a:p>
          <a:p>
            <a:pPr algn="l"/>
            <a:endParaRPr lang="es-CO" sz="2000" b="1" dirty="0" smtClean="0"/>
          </a:p>
          <a:p>
            <a:pPr algn="l"/>
            <a:r>
              <a:rPr lang="es-CO" sz="2000" b="1" dirty="0" smtClean="0"/>
              <a:t>Ejemplo: 4122_PruebasModulares</a:t>
            </a:r>
          </a:p>
          <a:p>
            <a:pPr algn="l"/>
            <a:endParaRPr lang="es-CO" sz="2000" b="1" dirty="0"/>
          </a:p>
          <a:p>
            <a:pPr algn="l" eaLnBrk="1" hangingPunct="1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_PruebasSmoke</a:t>
            </a:r>
            <a:endParaRPr lang="es-C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_PruebasModulares</a:t>
            </a:r>
            <a:endParaRPr lang="es-C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_PruebasIntegrales</a:t>
            </a:r>
            <a:endParaRPr lang="es-C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_PruebasNoFuncionales</a:t>
            </a:r>
            <a:endParaRPr lang="es-C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_PruebasInsumo</a:t>
            </a:r>
            <a:endParaRPr lang="es-C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CO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lang="es-CO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_PruebasContinuidad</a:t>
            </a:r>
            <a:endParaRPr lang="es-CO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 bwMode="auto">
          <a:xfrm>
            <a:off x="2987824" y="1400458"/>
            <a:ext cx="3707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CO" sz="14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Pruebas: </a:t>
            </a:r>
            <a:r>
              <a:rPr lang="es-CO" sz="14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  <a:r>
              <a:rPr lang="es-CO" sz="14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Insumo, Modular, Integral, </a:t>
            </a:r>
            <a:r>
              <a:rPr lang="es-CO" sz="14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No_Funcional</a:t>
            </a:r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71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23850" y="-317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08. Nomenclaturas </a:t>
            </a:r>
            <a:r>
              <a:rPr lang="es-ES" altLang="es-ES" sz="3200" dirty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 </a:t>
            </a:r>
            <a:r>
              <a:rPr lang="es-ES" altLang="es-ES" sz="32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Casos</a:t>
            </a:r>
            <a:endParaRPr lang="es-ES" altLang="es-ES" sz="3200" dirty="0">
              <a:solidFill>
                <a:schemeClr val="bg2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6719" y="627534"/>
            <a:ext cx="27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ES" sz="2400" dirty="0" smtClean="0">
                <a:solidFill>
                  <a:schemeClr val="bg2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Casos de prueba:</a:t>
            </a: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 bwMode="auto">
          <a:xfrm>
            <a:off x="1115616" y="1059582"/>
            <a:ext cx="74168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SM_Aplicativo_Componente_Accion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 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SM_APP_POS_ConsultaSaldo</a:t>
            </a: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IN_Aplicativo_Producto_Caracteristica</a:t>
            </a:r>
            <a:r>
              <a:rPr lang="es-MX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 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IN_APP_POS_ClienteDeuda</a:t>
            </a:r>
            <a:endParaRPr lang="es-MX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endParaRPr lang="es-MX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CM_Aplicativo_Producto_Verbo_Accion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CM_APP_POS_Modificar_Imei</a:t>
            </a:r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eaLnBrk="1" hangingPunct="1"/>
            <a:endParaRPr lang="es-MX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CI_FlujoNegocio_Producto_Segmento_Actividad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CI_SCL_POS_Corporativo_VentaE2E_ConsultaAPP</a:t>
            </a:r>
          </a:p>
          <a:p>
            <a:pPr algn="l" eaLnBrk="1" hangingPunct="1"/>
            <a:r>
              <a:rPr lang="es-MX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l" eaLnBrk="1" hangingPunct="1"/>
            <a:r>
              <a:rPr lang="es-MX" sz="1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CNF_AplicativoAprobar_TipoPrueba_AplicativoPrueba_Modulo</a:t>
            </a:r>
            <a:endParaRPr lang="es-MX" sz="14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s-CO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      </a:t>
            </a:r>
            <a:r>
              <a:rPr lang="es-CO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CNF_APP_Carga_ServicioConsultaSaldo_MetodoPrepago</a:t>
            </a:r>
            <a:endParaRPr lang="es-CO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50" y="4249420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CO" sz="16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*Se </a:t>
            </a:r>
            <a:r>
              <a:rPr lang="es-CO" sz="16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debe generar el un registro de </a:t>
            </a:r>
            <a:r>
              <a:rPr lang="es-CO" sz="16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ejecución por cada caso</a:t>
            </a:r>
            <a:endParaRPr lang="es-CO" sz="1600" b="1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RTADA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smtClean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smtClean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Diseño personalizad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PublishingExpirationDate xmlns="http://schemas.microsoft.com/sharepoint/v3" xsi:nil="true"/>
    <PublishingStartDate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44E610A0FECC409AC20E89573F6F96" ma:contentTypeVersion="6" ma:contentTypeDescription="Crear nuevo documento." ma:contentTypeScope="" ma:versionID="bb593a9b6638fc440b1368b11e06599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1d013676dabcc8b827ffbc4da12a77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  <xsd:element name="EmailSender" ma:index="10" nillable="true" ma:displayName="Remitente del correo electrónico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Correo electrónico para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Copia de correo electrónico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Correo electrónico de" ma:hidden="true" ma:internalName="EmailFrom">
      <xsd:simpleType>
        <xsd:restriction base="dms:Text"/>
      </xsd:simpleType>
    </xsd:element>
    <xsd:element name="EmailSubject" ma:index="14" nillable="true" ma:displayName="Asunto del correo electrónico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9A221-7C49-4766-8EA6-4CE7167C870C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A6D9B9-C470-4CF4-8021-93279E777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41AE3-5E5F-4D5F-8262-BE720DA6C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41245</TotalTime>
  <Pages>0</Pages>
  <Words>459</Words>
  <Characters>0</Characters>
  <Application>Microsoft Office PowerPoint</Application>
  <PresentationFormat>Presentación en pantalla (16:9)</PresentationFormat>
  <Lines>0</Lines>
  <Paragraphs>141</Paragraphs>
  <Slides>14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Calibri Light</vt:lpstr>
      <vt:lpstr>Courier New</vt:lpstr>
      <vt:lpstr>Gill Sans</vt:lpstr>
      <vt:lpstr>TheSansCorrespondence</vt:lpstr>
      <vt:lpstr>Times New Roman</vt:lpstr>
      <vt:lpstr>Wingdings</vt:lpstr>
      <vt:lpstr>ヒラギノ角ゴ ProN W3</vt:lpstr>
      <vt:lpstr>INTERIORES ECO</vt:lpstr>
      <vt:lpstr>PORTADAS</vt:lpstr>
      <vt:lpstr>SEPARADORES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Santos Garcia,Cesar</dc:creator>
  <cp:lastModifiedBy>SQA S.A.</cp:lastModifiedBy>
  <cp:revision>530</cp:revision>
  <cp:lastPrinted>2013-05-07T10:14:36Z</cp:lastPrinted>
  <dcterms:modified xsi:type="dcterms:W3CDTF">2019-02-06T15:53:39Z</dcterms:modified>
</cp:coreProperties>
</file>