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  <p:sldMasterId id="2147483742" r:id="rId5"/>
    <p:sldMasterId id="2147483748" r:id="rId6"/>
    <p:sldMasterId id="2147483751" r:id="rId7"/>
    <p:sldMasterId id="2147483746" r:id="rId8"/>
    <p:sldMasterId id="2147483755" r:id="rId9"/>
    <p:sldMasterId id="2147483743" r:id="rId10"/>
    <p:sldMasterId id="2147483758" r:id="rId11"/>
    <p:sldMasterId id="2147483765" r:id="rId12"/>
  </p:sldMasterIdLst>
  <p:notesMasterIdLst>
    <p:notesMasterId r:id="rId20"/>
  </p:notesMasterIdLst>
  <p:handoutMasterIdLst>
    <p:handoutMasterId r:id="rId21"/>
  </p:handoutMasterIdLst>
  <p:sldIdLst>
    <p:sldId id="2051" r:id="rId13"/>
    <p:sldId id="2055" r:id="rId14"/>
    <p:sldId id="2057" r:id="rId15"/>
    <p:sldId id="2058" r:id="rId16"/>
    <p:sldId id="2059" r:id="rId17"/>
    <p:sldId id="2054" r:id="rId18"/>
    <p:sldId id="2062" r:id="rId19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2457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pos="1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ld Ivan Acosta Romero" initials="AIA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9C1"/>
    <a:srgbClr val="2CBB00"/>
    <a:srgbClr val="00FF00"/>
    <a:srgbClr val="134A5B"/>
    <a:srgbClr val="7030A0"/>
    <a:srgbClr val="2FAFC7"/>
    <a:srgbClr val="FFCC00"/>
    <a:srgbClr val="34373D"/>
    <a:srgbClr val="B2FDDF"/>
    <a:srgbClr val="E8B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0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981"/>
        <p:guide pos="2457"/>
        <p:guide orient="horz" pos="867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3E73D-E6CB-4C92-9A13-469FC2F90553}" type="doc">
      <dgm:prSet loTypeId="urn:microsoft.com/office/officeart/2005/8/layout/funnel1" loCatId="process" qsTypeId="urn:microsoft.com/office/officeart/2005/8/quickstyle/simple5" qsCatId="simple" csTypeId="urn:microsoft.com/office/officeart/2005/8/colors/colorful2" csCatId="colorful" phldr="1"/>
      <dgm:spPr/>
    </dgm:pt>
    <dgm:pt modelId="{599580E1-A497-4352-B925-5492EDEB8B68}">
      <dgm:prSet phldrT="[Texto]"/>
      <dgm:spPr/>
      <dgm:t>
        <a:bodyPr/>
        <a:lstStyle/>
        <a:p>
          <a:r>
            <a:rPr lang="es-CO" dirty="0"/>
            <a:t>Usuarios Aplicaciones Requeridas</a:t>
          </a:r>
        </a:p>
      </dgm:t>
    </dgm:pt>
    <dgm:pt modelId="{09289D61-A984-41BC-87EB-9EE980E6D685}" type="parTrans" cxnId="{B349AF15-1BCE-4A25-922D-AB443E6CEC7E}">
      <dgm:prSet/>
      <dgm:spPr/>
      <dgm:t>
        <a:bodyPr/>
        <a:lstStyle/>
        <a:p>
          <a:endParaRPr lang="es-CO"/>
        </a:p>
      </dgm:t>
    </dgm:pt>
    <dgm:pt modelId="{700F6BB8-CBAF-4E80-AD06-3D5C381E645C}" type="sibTrans" cxnId="{B349AF15-1BCE-4A25-922D-AB443E6CEC7E}">
      <dgm:prSet/>
      <dgm:spPr/>
      <dgm:t>
        <a:bodyPr/>
        <a:lstStyle/>
        <a:p>
          <a:endParaRPr lang="es-CO"/>
        </a:p>
      </dgm:t>
    </dgm:pt>
    <dgm:pt modelId="{46214C79-A7F8-456B-8D2A-769B8EA6CF75}">
      <dgm:prSet phldrT="[Texto]"/>
      <dgm:spPr/>
      <dgm:t>
        <a:bodyPr/>
        <a:lstStyle/>
        <a:p>
          <a:r>
            <a:rPr lang="es-CO" dirty="0"/>
            <a:t>Incremento Conocimiento Telefónica </a:t>
          </a:r>
        </a:p>
      </dgm:t>
    </dgm:pt>
    <dgm:pt modelId="{94FCBC9A-8A03-4D3F-86A5-B9A135BDCE59}" type="sibTrans" cxnId="{9BD47F97-2B18-41F3-A613-7F90C4DD9431}">
      <dgm:prSet/>
      <dgm:spPr/>
      <dgm:t>
        <a:bodyPr/>
        <a:lstStyle/>
        <a:p>
          <a:endParaRPr lang="es-CO"/>
        </a:p>
      </dgm:t>
    </dgm:pt>
    <dgm:pt modelId="{AACF0FD1-2DEE-44B2-BCA9-14E0ABDD516E}" type="parTrans" cxnId="{9BD47F97-2B18-41F3-A613-7F90C4DD9431}">
      <dgm:prSet/>
      <dgm:spPr/>
      <dgm:t>
        <a:bodyPr/>
        <a:lstStyle/>
        <a:p>
          <a:endParaRPr lang="es-CO"/>
        </a:p>
      </dgm:t>
    </dgm:pt>
    <dgm:pt modelId="{1655AAF7-BBB9-4F92-9AFC-DFB11763120D}">
      <dgm:prSet phldrT="[Tex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CO" dirty="0">
              <a:solidFill>
                <a:schemeClr val="accent6"/>
              </a:solidFill>
            </a:rPr>
            <a:t>Capacitación nuevos </a:t>
          </a:r>
          <a:r>
            <a:rPr lang="es-CO" dirty="0" err="1">
              <a:solidFill>
                <a:schemeClr val="accent6"/>
              </a:solidFill>
            </a:rPr>
            <a:t>Prof</a:t>
          </a:r>
          <a:endParaRPr lang="es-CO" dirty="0">
            <a:solidFill>
              <a:schemeClr val="accent6"/>
            </a:solidFill>
          </a:endParaRPr>
        </a:p>
      </dgm:t>
    </dgm:pt>
    <dgm:pt modelId="{08C7B204-D685-4922-939D-55D59938E6DB}" type="parTrans" cxnId="{5891CEF2-59A7-4BBD-8006-AC1926A36E22}">
      <dgm:prSet/>
      <dgm:spPr/>
      <dgm:t>
        <a:bodyPr/>
        <a:lstStyle/>
        <a:p>
          <a:endParaRPr lang="es-CO"/>
        </a:p>
      </dgm:t>
    </dgm:pt>
    <dgm:pt modelId="{1D855FE3-D59E-409A-92A2-AD7D20B2E031}" type="sibTrans" cxnId="{5891CEF2-59A7-4BBD-8006-AC1926A36E22}">
      <dgm:prSet/>
      <dgm:spPr/>
      <dgm:t>
        <a:bodyPr/>
        <a:lstStyle/>
        <a:p>
          <a:endParaRPr lang="es-CO"/>
        </a:p>
      </dgm:t>
    </dgm:pt>
    <dgm:pt modelId="{55E34F54-C1C9-4562-A2BA-60A6DD07CA72}">
      <dgm:prSet phldrT="[Texto]"/>
      <dgm:spPr>
        <a:solidFill>
          <a:srgbClr val="3959C1"/>
        </a:solidFill>
      </dgm:spPr>
      <dgm:t>
        <a:bodyPr/>
        <a:lstStyle/>
        <a:p>
          <a:r>
            <a:rPr lang="es-CO" dirty="0"/>
            <a:t>Autocapacitación</a:t>
          </a:r>
        </a:p>
      </dgm:t>
    </dgm:pt>
    <dgm:pt modelId="{1A4C147D-5868-4F85-9435-85CB7C1F137F}" type="sibTrans" cxnId="{AAC1FBA3-5BF5-40A3-8918-DA433498F069}">
      <dgm:prSet/>
      <dgm:spPr/>
      <dgm:t>
        <a:bodyPr/>
        <a:lstStyle/>
        <a:p>
          <a:endParaRPr lang="es-CO"/>
        </a:p>
      </dgm:t>
    </dgm:pt>
    <dgm:pt modelId="{2457E445-C2E5-4567-8EFB-6AA1C158C6F7}" type="parTrans" cxnId="{AAC1FBA3-5BF5-40A3-8918-DA433498F069}">
      <dgm:prSet/>
      <dgm:spPr/>
      <dgm:t>
        <a:bodyPr/>
        <a:lstStyle/>
        <a:p>
          <a:endParaRPr lang="es-CO"/>
        </a:p>
      </dgm:t>
    </dgm:pt>
    <dgm:pt modelId="{3A6AE3F0-5899-4615-894B-AEEDA35ADFA5}" type="pres">
      <dgm:prSet presAssocID="{41F3E73D-E6CB-4C92-9A13-469FC2F90553}" presName="Name0" presStyleCnt="0">
        <dgm:presLayoutVars>
          <dgm:chMax val="4"/>
          <dgm:resizeHandles val="exact"/>
        </dgm:presLayoutVars>
      </dgm:prSet>
      <dgm:spPr/>
    </dgm:pt>
    <dgm:pt modelId="{7C3D39FB-BABA-4649-AAE2-86654483872A}" type="pres">
      <dgm:prSet presAssocID="{41F3E73D-E6CB-4C92-9A13-469FC2F90553}" presName="ellipse" presStyleLbl="trBgShp" presStyleIdx="0" presStyleCnt="1"/>
      <dgm:spPr/>
    </dgm:pt>
    <dgm:pt modelId="{0F70D68D-4393-4C87-851C-5D433A5A616C}" type="pres">
      <dgm:prSet presAssocID="{41F3E73D-E6CB-4C92-9A13-469FC2F90553}" presName="arrow1" presStyleLbl="fgShp" presStyleIdx="0" presStyleCnt="1"/>
      <dgm:spPr/>
    </dgm:pt>
    <dgm:pt modelId="{D3A56C66-FE2A-440E-A379-87B96DA760D1}" type="pres">
      <dgm:prSet presAssocID="{41F3E73D-E6CB-4C92-9A13-469FC2F90553}" presName="rectangle" presStyleLbl="revTx" presStyleIdx="0" presStyleCnt="1">
        <dgm:presLayoutVars>
          <dgm:bulletEnabled val="1"/>
        </dgm:presLayoutVars>
      </dgm:prSet>
      <dgm:spPr/>
    </dgm:pt>
    <dgm:pt modelId="{D4A06EDE-D0CD-466B-8A3D-5C561861EC63}" type="pres">
      <dgm:prSet presAssocID="{599580E1-A497-4352-B925-5492EDEB8B68}" presName="item1" presStyleLbl="node1" presStyleIdx="0" presStyleCnt="3">
        <dgm:presLayoutVars>
          <dgm:bulletEnabled val="1"/>
        </dgm:presLayoutVars>
      </dgm:prSet>
      <dgm:spPr/>
    </dgm:pt>
    <dgm:pt modelId="{0E264BC9-0BB6-476D-AC12-BB6488B1FEC8}" type="pres">
      <dgm:prSet presAssocID="{1655AAF7-BBB9-4F92-9AFC-DFB11763120D}" presName="item2" presStyleLbl="node1" presStyleIdx="1" presStyleCnt="3" custLinFactNeighborX="-1005" custLinFactNeighborY="-11808">
        <dgm:presLayoutVars>
          <dgm:bulletEnabled val="1"/>
        </dgm:presLayoutVars>
      </dgm:prSet>
      <dgm:spPr/>
    </dgm:pt>
    <dgm:pt modelId="{08F1F425-05F4-4D2B-97CF-6760A2A72A15}" type="pres">
      <dgm:prSet presAssocID="{46214C79-A7F8-456B-8D2A-769B8EA6CF75}" presName="item3" presStyleLbl="node1" presStyleIdx="2" presStyleCnt="3" custLinFactNeighborX="1847" custLinFactNeighborY="-3323">
        <dgm:presLayoutVars>
          <dgm:bulletEnabled val="1"/>
        </dgm:presLayoutVars>
      </dgm:prSet>
      <dgm:spPr/>
    </dgm:pt>
    <dgm:pt modelId="{772DC07E-DD13-413B-9858-A390F245707E}" type="pres">
      <dgm:prSet presAssocID="{41F3E73D-E6CB-4C92-9A13-469FC2F90553}" presName="funnel" presStyleLbl="trAlignAcc1" presStyleIdx="0" presStyleCnt="1" custLinFactNeighborX="1077" custLinFactNeighborY="-7113"/>
      <dgm:spPr/>
    </dgm:pt>
  </dgm:ptLst>
  <dgm:cxnLst>
    <dgm:cxn modelId="{B349AF15-1BCE-4A25-922D-AB443E6CEC7E}" srcId="{41F3E73D-E6CB-4C92-9A13-469FC2F90553}" destId="{599580E1-A497-4352-B925-5492EDEB8B68}" srcOrd="1" destOrd="0" parTransId="{09289D61-A984-41BC-87EB-9EE980E6D685}" sibTransId="{700F6BB8-CBAF-4E80-AD06-3D5C381E645C}"/>
    <dgm:cxn modelId="{28F99525-4FEA-4446-BC59-2EE8CAD452F7}" type="presOf" srcId="{41F3E73D-E6CB-4C92-9A13-469FC2F90553}" destId="{3A6AE3F0-5899-4615-894B-AEEDA35ADFA5}" srcOrd="0" destOrd="0" presId="urn:microsoft.com/office/officeart/2005/8/layout/funnel1"/>
    <dgm:cxn modelId="{D6586643-B53F-4636-847E-E118FC05BD3E}" type="presOf" srcId="{599580E1-A497-4352-B925-5492EDEB8B68}" destId="{0E264BC9-0BB6-476D-AC12-BB6488B1FEC8}" srcOrd="0" destOrd="0" presId="urn:microsoft.com/office/officeart/2005/8/layout/funnel1"/>
    <dgm:cxn modelId="{A7AC9779-2A9B-4D4E-A1F3-54F4F85D9701}" type="presOf" srcId="{46214C79-A7F8-456B-8D2A-769B8EA6CF75}" destId="{D3A56C66-FE2A-440E-A379-87B96DA760D1}" srcOrd="0" destOrd="0" presId="urn:microsoft.com/office/officeart/2005/8/layout/funnel1"/>
    <dgm:cxn modelId="{DBD2D387-C10A-4430-BE58-52CC8DF747C4}" type="presOf" srcId="{55E34F54-C1C9-4562-A2BA-60A6DD07CA72}" destId="{08F1F425-05F4-4D2B-97CF-6760A2A72A15}" srcOrd="0" destOrd="0" presId="urn:microsoft.com/office/officeart/2005/8/layout/funnel1"/>
    <dgm:cxn modelId="{9BD47F97-2B18-41F3-A613-7F90C4DD9431}" srcId="{41F3E73D-E6CB-4C92-9A13-469FC2F90553}" destId="{46214C79-A7F8-456B-8D2A-769B8EA6CF75}" srcOrd="3" destOrd="0" parTransId="{AACF0FD1-2DEE-44B2-BCA9-14E0ABDD516E}" sibTransId="{94FCBC9A-8A03-4D3F-86A5-B9A135BDCE59}"/>
    <dgm:cxn modelId="{AAC1FBA3-5BF5-40A3-8918-DA433498F069}" srcId="{41F3E73D-E6CB-4C92-9A13-469FC2F90553}" destId="{55E34F54-C1C9-4562-A2BA-60A6DD07CA72}" srcOrd="0" destOrd="0" parTransId="{2457E445-C2E5-4567-8EFB-6AA1C158C6F7}" sibTransId="{1A4C147D-5868-4F85-9435-85CB7C1F137F}"/>
    <dgm:cxn modelId="{857792E1-81CF-4BE3-8BBF-06863925793D}" type="presOf" srcId="{1655AAF7-BBB9-4F92-9AFC-DFB11763120D}" destId="{D4A06EDE-D0CD-466B-8A3D-5C561861EC63}" srcOrd="0" destOrd="0" presId="urn:microsoft.com/office/officeart/2005/8/layout/funnel1"/>
    <dgm:cxn modelId="{5891CEF2-59A7-4BBD-8006-AC1926A36E22}" srcId="{41F3E73D-E6CB-4C92-9A13-469FC2F90553}" destId="{1655AAF7-BBB9-4F92-9AFC-DFB11763120D}" srcOrd="2" destOrd="0" parTransId="{08C7B204-D685-4922-939D-55D59938E6DB}" sibTransId="{1D855FE3-D59E-409A-92A2-AD7D20B2E031}"/>
    <dgm:cxn modelId="{8659B513-D7FD-44AF-819E-43ACB6469702}" type="presParOf" srcId="{3A6AE3F0-5899-4615-894B-AEEDA35ADFA5}" destId="{7C3D39FB-BABA-4649-AAE2-86654483872A}" srcOrd="0" destOrd="0" presId="urn:microsoft.com/office/officeart/2005/8/layout/funnel1"/>
    <dgm:cxn modelId="{3D45E060-6884-4D16-B237-FBBF745907CD}" type="presParOf" srcId="{3A6AE3F0-5899-4615-894B-AEEDA35ADFA5}" destId="{0F70D68D-4393-4C87-851C-5D433A5A616C}" srcOrd="1" destOrd="0" presId="urn:microsoft.com/office/officeart/2005/8/layout/funnel1"/>
    <dgm:cxn modelId="{B5586C3C-80B8-4A7C-AB93-1ABCADF0C9CC}" type="presParOf" srcId="{3A6AE3F0-5899-4615-894B-AEEDA35ADFA5}" destId="{D3A56C66-FE2A-440E-A379-87B96DA760D1}" srcOrd="2" destOrd="0" presId="urn:microsoft.com/office/officeart/2005/8/layout/funnel1"/>
    <dgm:cxn modelId="{4D04CBD9-EC6D-4D02-9186-5C3FA4FB8980}" type="presParOf" srcId="{3A6AE3F0-5899-4615-894B-AEEDA35ADFA5}" destId="{D4A06EDE-D0CD-466B-8A3D-5C561861EC63}" srcOrd="3" destOrd="0" presId="urn:microsoft.com/office/officeart/2005/8/layout/funnel1"/>
    <dgm:cxn modelId="{8A49447B-0008-49E2-9ECA-7DA3C9CC792A}" type="presParOf" srcId="{3A6AE3F0-5899-4615-894B-AEEDA35ADFA5}" destId="{0E264BC9-0BB6-476D-AC12-BB6488B1FEC8}" srcOrd="4" destOrd="0" presId="urn:microsoft.com/office/officeart/2005/8/layout/funnel1"/>
    <dgm:cxn modelId="{2F2C70FA-5CD4-4306-AF4E-80FC44D61CC5}" type="presParOf" srcId="{3A6AE3F0-5899-4615-894B-AEEDA35ADFA5}" destId="{08F1F425-05F4-4D2B-97CF-6760A2A72A15}" srcOrd="5" destOrd="0" presId="urn:microsoft.com/office/officeart/2005/8/layout/funnel1"/>
    <dgm:cxn modelId="{E2AB82FD-8B28-4D49-8492-419E9D41D482}" type="presParOf" srcId="{3A6AE3F0-5899-4615-894B-AEEDA35ADFA5}" destId="{772DC07E-DD13-413B-9858-A390F245707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EBA0A-E134-4624-B527-E6C49153A0D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20CD3F2-562C-4141-9CF6-DF1C1B8C1C70}">
      <dgm:prSet phldrT="[Texto]"/>
      <dgm:spPr/>
      <dgm:t>
        <a:bodyPr/>
        <a:lstStyle/>
        <a:p>
          <a:r>
            <a:rPr lang="es-CO" dirty="0"/>
            <a:t>Citación</a:t>
          </a:r>
        </a:p>
      </dgm:t>
    </dgm:pt>
    <dgm:pt modelId="{9FE1C6F7-D3BE-4845-9270-2737FB9593C9}" type="parTrans" cxnId="{1C2DD3BF-1AA4-42CA-AAF7-712A01920075}">
      <dgm:prSet/>
      <dgm:spPr/>
      <dgm:t>
        <a:bodyPr/>
        <a:lstStyle/>
        <a:p>
          <a:endParaRPr lang="es-CO"/>
        </a:p>
      </dgm:t>
    </dgm:pt>
    <dgm:pt modelId="{89CFE017-C50B-462F-888E-1617B43E21CB}" type="sibTrans" cxnId="{1C2DD3BF-1AA4-42CA-AAF7-712A01920075}">
      <dgm:prSet/>
      <dgm:spPr/>
      <dgm:t>
        <a:bodyPr/>
        <a:lstStyle/>
        <a:p>
          <a:endParaRPr lang="es-CO"/>
        </a:p>
      </dgm:t>
    </dgm:pt>
    <dgm:pt modelId="{9258C30D-F95A-4B7E-BFB6-57D1355225B7}">
      <dgm:prSet phldrT="[Texto]" custT="1"/>
      <dgm:spPr/>
      <dgm:t>
        <a:bodyPr/>
        <a:lstStyle/>
        <a:p>
          <a:r>
            <a:rPr lang="es-CO" sz="1400" dirty="0"/>
            <a:t>Posterior al cierre del sprint vigente (máximo dos días hábiles después del cierre) para realizar la entrega de proyectos.</a:t>
          </a:r>
        </a:p>
      </dgm:t>
    </dgm:pt>
    <dgm:pt modelId="{A3CF02D3-BFB3-495C-93A0-A05793906A24}" type="parTrans" cxnId="{600259E3-2CE8-4204-A1B2-4F029668B07B}">
      <dgm:prSet/>
      <dgm:spPr/>
      <dgm:t>
        <a:bodyPr/>
        <a:lstStyle/>
        <a:p>
          <a:endParaRPr lang="es-CO"/>
        </a:p>
      </dgm:t>
    </dgm:pt>
    <dgm:pt modelId="{3015AF31-718B-4978-8DE6-45587E0E968D}" type="sibTrans" cxnId="{600259E3-2CE8-4204-A1B2-4F029668B07B}">
      <dgm:prSet/>
      <dgm:spPr/>
      <dgm:t>
        <a:bodyPr/>
        <a:lstStyle/>
        <a:p>
          <a:endParaRPr lang="es-CO"/>
        </a:p>
      </dgm:t>
    </dgm:pt>
    <dgm:pt modelId="{43F3E7F1-02E2-4EF4-95FD-45EAB0CBBCA6}">
      <dgm:prSet phldrT="[Texto]" custT="1"/>
      <dgm:spPr/>
      <dgm:t>
        <a:bodyPr/>
        <a:lstStyle/>
        <a:p>
          <a:r>
            <a:rPr lang="es-CO" sz="1400" dirty="0"/>
            <a:t>A esta reunión, deberán asistir los estrategas de pruebas cuyos equipos virtuales realizaron pruebas en el transcurso del sprint</a:t>
          </a:r>
          <a:r>
            <a:rPr lang="es-CO" sz="1700" dirty="0"/>
            <a:t>.</a:t>
          </a:r>
        </a:p>
      </dgm:t>
    </dgm:pt>
    <dgm:pt modelId="{DA902D3D-FF09-41EB-84B4-8E165A14325D}" type="parTrans" cxnId="{8ACC95BF-7EB2-4DFD-B2B2-872AEF79E743}">
      <dgm:prSet/>
      <dgm:spPr/>
      <dgm:t>
        <a:bodyPr/>
        <a:lstStyle/>
        <a:p>
          <a:endParaRPr lang="es-CO"/>
        </a:p>
      </dgm:t>
    </dgm:pt>
    <dgm:pt modelId="{019C8296-626E-415A-997D-81940B700E52}" type="sibTrans" cxnId="{8ACC95BF-7EB2-4DFD-B2B2-872AEF79E743}">
      <dgm:prSet/>
      <dgm:spPr/>
      <dgm:t>
        <a:bodyPr/>
        <a:lstStyle/>
        <a:p>
          <a:endParaRPr lang="es-CO"/>
        </a:p>
      </dgm:t>
    </dgm:pt>
    <dgm:pt modelId="{E42D9C76-2047-4373-B594-CF42FC168C69}">
      <dgm:prSet phldrT="[Texto]"/>
      <dgm:spPr>
        <a:solidFill>
          <a:schemeClr val="accent6">
            <a:lumMod val="90000"/>
            <a:lumOff val="10000"/>
          </a:schemeClr>
        </a:solidFill>
        <a:ln>
          <a:solidFill>
            <a:schemeClr val="accent6">
              <a:lumMod val="90000"/>
              <a:lumOff val="10000"/>
            </a:schemeClr>
          </a:solidFill>
        </a:ln>
      </dgm:spPr>
      <dgm:t>
        <a:bodyPr/>
        <a:lstStyle/>
        <a:p>
          <a:r>
            <a:rPr lang="es-CO" dirty="0"/>
            <a:t>Entrega</a:t>
          </a:r>
        </a:p>
      </dgm:t>
    </dgm:pt>
    <dgm:pt modelId="{63AD6BCE-7E7F-4E20-9A39-DC6BD4BCA841}" type="parTrans" cxnId="{0FCC1B0F-CF24-47F0-88D8-4457B19DC410}">
      <dgm:prSet/>
      <dgm:spPr/>
      <dgm:t>
        <a:bodyPr/>
        <a:lstStyle/>
        <a:p>
          <a:endParaRPr lang="es-CO"/>
        </a:p>
      </dgm:t>
    </dgm:pt>
    <dgm:pt modelId="{4116A9D7-CC1F-45B6-AC97-EEE027F4CCB0}" type="sibTrans" cxnId="{0FCC1B0F-CF24-47F0-88D8-4457B19DC410}">
      <dgm:prSet/>
      <dgm:spPr/>
      <dgm:t>
        <a:bodyPr/>
        <a:lstStyle/>
        <a:p>
          <a:endParaRPr lang="es-CO"/>
        </a:p>
      </dgm:t>
    </dgm:pt>
    <dgm:pt modelId="{C1C3A64D-7DE9-4D28-AB5B-8F75BDC506A8}">
      <dgm:prSet phldrT="[Texto]" custT="1"/>
      <dgm:spPr>
        <a:ln>
          <a:solidFill>
            <a:schemeClr val="accent6">
              <a:lumMod val="90000"/>
              <a:lumOff val="10000"/>
            </a:schemeClr>
          </a:solidFill>
        </a:ln>
      </dgm:spPr>
      <dgm:t>
        <a:bodyPr/>
        <a:lstStyle/>
        <a:p>
          <a:r>
            <a:rPr lang="es-CO" sz="1400" dirty="0"/>
            <a:t>Se realizará la exposición de la funcionalidad entregada en producción a través del flujo de prueba construido para tal fin</a:t>
          </a:r>
        </a:p>
      </dgm:t>
    </dgm:pt>
    <dgm:pt modelId="{AA2F8594-463F-45A4-B9A3-57175F7D267C}" type="parTrans" cxnId="{45595B4F-9AE1-4E00-86D0-9605DAEF5CC0}">
      <dgm:prSet/>
      <dgm:spPr/>
      <dgm:t>
        <a:bodyPr/>
        <a:lstStyle/>
        <a:p>
          <a:endParaRPr lang="es-CO"/>
        </a:p>
      </dgm:t>
    </dgm:pt>
    <dgm:pt modelId="{8325553A-D92C-45B1-8679-2346BD05B75D}" type="sibTrans" cxnId="{45595B4F-9AE1-4E00-86D0-9605DAEF5CC0}">
      <dgm:prSet/>
      <dgm:spPr/>
      <dgm:t>
        <a:bodyPr/>
        <a:lstStyle/>
        <a:p>
          <a:endParaRPr lang="es-CO"/>
        </a:p>
      </dgm:t>
    </dgm:pt>
    <dgm:pt modelId="{E299A00F-FB85-4AA8-913E-E33C9F29A806}">
      <dgm:prSet phldrT="[Texto]" custT="1"/>
      <dgm:spPr>
        <a:ln>
          <a:solidFill>
            <a:schemeClr val="accent6">
              <a:lumMod val="90000"/>
              <a:lumOff val="10000"/>
            </a:schemeClr>
          </a:solidFill>
        </a:ln>
      </dgm:spPr>
      <dgm:t>
        <a:bodyPr/>
        <a:lstStyle/>
        <a:p>
          <a:r>
            <a:rPr lang="es-CO" sz="1400" dirty="0"/>
            <a:t>Se indicarán las observaciones y/o novedades identificadas en las pruebas sobre los ambientes de pruebas y producción</a:t>
          </a:r>
        </a:p>
      </dgm:t>
    </dgm:pt>
    <dgm:pt modelId="{68A0DBC1-E7B2-470D-8A42-EE91DC02D291}" type="parTrans" cxnId="{6840BF12-8B27-4403-8ABB-036BDB54E69A}">
      <dgm:prSet/>
      <dgm:spPr/>
      <dgm:t>
        <a:bodyPr/>
        <a:lstStyle/>
        <a:p>
          <a:endParaRPr lang="es-CO"/>
        </a:p>
      </dgm:t>
    </dgm:pt>
    <dgm:pt modelId="{0AA4B5A2-0002-4C3A-A94D-4E1FF588938E}" type="sibTrans" cxnId="{6840BF12-8B27-4403-8ABB-036BDB54E69A}">
      <dgm:prSet/>
      <dgm:spPr/>
      <dgm:t>
        <a:bodyPr/>
        <a:lstStyle/>
        <a:p>
          <a:endParaRPr lang="es-CO"/>
        </a:p>
      </dgm:t>
    </dgm:pt>
    <dgm:pt modelId="{A952ABDB-5DCB-4F7C-AD92-4A0D63C4B4F3}">
      <dgm:prSet phldrT="[Texto]"/>
      <dgm:spPr/>
      <dgm:t>
        <a:bodyPr/>
        <a:lstStyle/>
        <a:p>
          <a:r>
            <a:rPr lang="es-CO" dirty="0"/>
            <a:t>Acta</a:t>
          </a:r>
        </a:p>
      </dgm:t>
    </dgm:pt>
    <dgm:pt modelId="{D8E6BA6B-B3A7-4211-8712-55DB2AA445CE}" type="parTrans" cxnId="{4033E436-92DD-415D-9F4A-1744F180D3AC}">
      <dgm:prSet/>
      <dgm:spPr/>
      <dgm:t>
        <a:bodyPr/>
        <a:lstStyle/>
        <a:p>
          <a:endParaRPr lang="es-CO"/>
        </a:p>
      </dgm:t>
    </dgm:pt>
    <dgm:pt modelId="{F0D16856-E92B-4F57-B540-0CE46476D201}" type="sibTrans" cxnId="{4033E436-92DD-415D-9F4A-1744F180D3AC}">
      <dgm:prSet/>
      <dgm:spPr/>
      <dgm:t>
        <a:bodyPr/>
        <a:lstStyle/>
        <a:p>
          <a:endParaRPr lang="es-CO"/>
        </a:p>
      </dgm:t>
    </dgm:pt>
    <dgm:pt modelId="{31DCDB90-23C1-46F0-80C6-104516E74608}">
      <dgm:prSet phldrT="[Texto]" custT="1"/>
      <dgm:spPr/>
      <dgm:t>
        <a:bodyPr/>
        <a:lstStyle/>
        <a:p>
          <a:r>
            <a:rPr lang="es-CO" sz="1400" dirty="0"/>
            <a:t>Se diligenciará el acta de la reunión para informar los proyectos entregados.</a:t>
          </a:r>
        </a:p>
      </dgm:t>
    </dgm:pt>
    <dgm:pt modelId="{E5A7649B-25AE-4AC7-A5E2-C84C4D0E217C}" type="parTrans" cxnId="{9DE6B777-7984-487D-8815-546561536725}">
      <dgm:prSet/>
      <dgm:spPr/>
      <dgm:t>
        <a:bodyPr/>
        <a:lstStyle/>
        <a:p>
          <a:endParaRPr lang="es-CO"/>
        </a:p>
      </dgm:t>
    </dgm:pt>
    <dgm:pt modelId="{ABB17BE8-32D7-400F-AFEA-E12F82668AE2}" type="sibTrans" cxnId="{9DE6B777-7984-487D-8815-546561536725}">
      <dgm:prSet/>
      <dgm:spPr/>
      <dgm:t>
        <a:bodyPr/>
        <a:lstStyle/>
        <a:p>
          <a:endParaRPr lang="es-CO"/>
        </a:p>
      </dgm:t>
    </dgm:pt>
    <dgm:pt modelId="{C11A7354-5194-4299-B853-CAA7E7251D48}">
      <dgm:prSet phldrT="[Texto]" custT="1"/>
      <dgm:spPr>
        <a:ln>
          <a:solidFill>
            <a:schemeClr val="accent6">
              <a:lumMod val="90000"/>
              <a:lumOff val="10000"/>
            </a:schemeClr>
          </a:solidFill>
        </a:ln>
      </dgm:spPr>
      <dgm:t>
        <a:bodyPr/>
        <a:lstStyle/>
        <a:p>
          <a:r>
            <a:rPr lang="es-CO" sz="1400" dirty="0"/>
            <a:t>Se informará el identificador del PDP sobre la herramienta RQM para consultas adicionales</a:t>
          </a:r>
        </a:p>
      </dgm:t>
    </dgm:pt>
    <dgm:pt modelId="{4B599C25-A474-49C7-AAED-53FACC765131}" type="parTrans" cxnId="{1AC9DA29-B18B-4F12-BD59-48EE1FB405EE}">
      <dgm:prSet/>
      <dgm:spPr/>
      <dgm:t>
        <a:bodyPr/>
        <a:lstStyle/>
        <a:p>
          <a:endParaRPr lang="es-CO"/>
        </a:p>
      </dgm:t>
    </dgm:pt>
    <dgm:pt modelId="{40E724FC-1980-454A-B7B3-DBD08833E357}" type="sibTrans" cxnId="{1AC9DA29-B18B-4F12-BD59-48EE1FB405EE}">
      <dgm:prSet/>
      <dgm:spPr/>
      <dgm:t>
        <a:bodyPr/>
        <a:lstStyle/>
        <a:p>
          <a:endParaRPr lang="es-CO"/>
        </a:p>
      </dgm:t>
    </dgm:pt>
    <dgm:pt modelId="{3C142E3C-E3CB-4C4C-92D9-2AC4A62CC380}" type="pres">
      <dgm:prSet presAssocID="{037EBA0A-E134-4624-B527-E6C49153A0D7}" presName="linearFlow" presStyleCnt="0">
        <dgm:presLayoutVars>
          <dgm:dir/>
          <dgm:animLvl val="lvl"/>
          <dgm:resizeHandles val="exact"/>
        </dgm:presLayoutVars>
      </dgm:prSet>
      <dgm:spPr/>
    </dgm:pt>
    <dgm:pt modelId="{1DCB5DDB-62CA-4494-99BB-1414074F73D9}" type="pres">
      <dgm:prSet presAssocID="{220CD3F2-562C-4141-9CF6-DF1C1B8C1C70}" presName="composite" presStyleCnt="0"/>
      <dgm:spPr/>
    </dgm:pt>
    <dgm:pt modelId="{F9CF2841-0978-437A-8834-D14F95DC98AF}" type="pres">
      <dgm:prSet presAssocID="{220CD3F2-562C-4141-9CF6-DF1C1B8C1C7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938F3A3-E5C5-41A2-96FD-87E9BB2A55CD}" type="pres">
      <dgm:prSet presAssocID="{220CD3F2-562C-4141-9CF6-DF1C1B8C1C70}" presName="descendantText" presStyleLbl="alignAcc1" presStyleIdx="0" presStyleCnt="3">
        <dgm:presLayoutVars>
          <dgm:bulletEnabled val="1"/>
        </dgm:presLayoutVars>
      </dgm:prSet>
      <dgm:spPr/>
    </dgm:pt>
    <dgm:pt modelId="{D4462208-F90B-4113-B46C-2214139C0BCF}" type="pres">
      <dgm:prSet presAssocID="{89CFE017-C50B-462F-888E-1617B43E21CB}" presName="sp" presStyleCnt="0"/>
      <dgm:spPr/>
    </dgm:pt>
    <dgm:pt modelId="{18457E6F-6223-4F3F-950E-555A9EF130AF}" type="pres">
      <dgm:prSet presAssocID="{E42D9C76-2047-4373-B594-CF42FC168C69}" presName="composite" presStyleCnt="0"/>
      <dgm:spPr/>
    </dgm:pt>
    <dgm:pt modelId="{B49396B7-8332-4638-8B0C-DA1904F0C343}" type="pres">
      <dgm:prSet presAssocID="{E42D9C76-2047-4373-B594-CF42FC168C6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9C5D4C4-1A55-43A0-B176-7FC55F4A3A6F}" type="pres">
      <dgm:prSet presAssocID="{E42D9C76-2047-4373-B594-CF42FC168C69}" presName="descendantText" presStyleLbl="alignAcc1" presStyleIdx="1" presStyleCnt="3">
        <dgm:presLayoutVars>
          <dgm:bulletEnabled val="1"/>
        </dgm:presLayoutVars>
      </dgm:prSet>
      <dgm:spPr/>
    </dgm:pt>
    <dgm:pt modelId="{A00595F2-A3B1-4363-9F81-99120ADC936F}" type="pres">
      <dgm:prSet presAssocID="{4116A9D7-CC1F-45B6-AC97-EEE027F4CCB0}" presName="sp" presStyleCnt="0"/>
      <dgm:spPr/>
    </dgm:pt>
    <dgm:pt modelId="{D8D8A936-35B6-4358-9404-FE5466ACF30C}" type="pres">
      <dgm:prSet presAssocID="{A952ABDB-5DCB-4F7C-AD92-4A0D63C4B4F3}" presName="composite" presStyleCnt="0"/>
      <dgm:spPr/>
    </dgm:pt>
    <dgm:pt modelId="{21EC0FBF-65CD-435C-B48D-2BACC86637CC}" type="pres">
      <dgm:prSet presAssocID="{A952ABDB-5DCB-4F7C-AD92-4A0D63C4B4F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4C61CC-AFAE-4263-86D2-6B7859D575E1}" type="pres">
      <dgm:prSet presAssocID="{A952ABDB-5DCB-4F7C-AD92-4A0D63C4B4F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016BC0B-47DA-4250-BF8C-E47B836852D5}" type="presOf" srcId="{C1C3A64D-7DE9-4D28-AB5B-8F75BDC506A8}" destId="{99C5D4C4-1A55-43A0-B176-7FC55F4A3A6F}" srcOrd="0" destOrd="0" presId="urn:microsoft.com/office/officeart/2005/8/layout/chevron2"/>
    <dgm:cxn modelId="{2FE9410E-587B-424F-AA15-0A6CE2EB5087}" type="presOf" srcId="{037EBA0A-E134-4624-B527-E6C49153A0D7}" destId="{3C142E3C-E3CB-4C4C-92D9-2AC4A62CC380}" srcOrd="0" destOrd="0" presId="urn:microsoft.com/office/officeart/2005/8/layout/chevron2"/>
    <dgm:cxn modelId="{0FCC1B0F-CF24-47F0-88D8-4457B19DC410}" srcId="{037EBA0A-E134-4624-B527-E6C49153A0D7}" destId="{E42D9C76-2047-4373-B594-CF42FC168C69}" srcOrd="1" destOrd="0" parTransId="{63AD6BCE-7E7F-4E20-9A39-DC6BD4BCA841}" sibTransId="{4116A9D7-CC1F-45B6-AC97-EEE027F4CCB0}"/>
    <dgm:cxn modelId="{6840BF12-8B27-4403-8ABB-036BDB54E69A}" srcId="{E42D9C76-2047-4373-B594-CF42FC168C69}" destId="{E299A00F-FB85-4AA8-913E-E33C9F29A806}" srcOrd="1" destOrd="0" parTransId="{68A0DBC1-E7B2-470D-8A42-EE91DC02D291}" sibTransId="{0AA4B5A2-0002-4C3A-A94D-4E1FF588938E}"/>
    <dgm:cxn modelId="{1AC9DA29-B18B-4F12-BD59-48EE1FB405EE}" srcId="{E42D9C76-2047-4373-B594-CF42FC168C69}" destId="{C11A7354-5194-4299-B853-CAA7E7251D48}" srcOrd="2" destOrd="0" parTransId="{4B599C25-A474-49C7-AAED-53FACC765131}" sibTransId="{40E724FC-1980-454A-B7B3-DBD08833E357}"/>
    <dgm:cxn modelId="{4033E436-92DD-415D-9F4A-1744F180D3AC}" srcId="{037EBA0A-E134-4624-B527-E6C49153A0D7}" destId="{A952ABDB-5DCB-4F7C-AD92-4A0D63C4B4F3}" srcOrd="2" destOrd="0" parTransId="{D8E6BA6B-B3A7-4211-8712-55DB2AA445CE}" sibTransId="{F0D16856-E92B-4F57-B540-0CE46476D201}"/>
    <dgm:cxn modelId="{D8020D45-DEBA-463B-ACC6-4782176B2260}" type="presOf" srcId="{E299A00F-FB85-4AA8-913E-E33C9F29A806}" destId="{99C5D4C4-1A55-43A0-B176-7FC55F4A3A6F}" srcOrd="0" destOrd="1" presId="urn:microsoft.com/office/officeart/2005/8/layout/chevron2"/>
    <dgm:cxn modelId="{45595B4F-9AE1-4E00-86D0-9605DAEF5CC0}" srcId="{E42D9C76-2047-4373-B594-CF42FC168C69}" destId="{C1C3A64D-7DE9-4D28-AB5B-8F75BDC506A8}" srcOrd="0" destOrd="0" parTransId="{AA2F8594-463F-45A4-B9A3-57175F7D267C}" sibTransId="{8325553A-D92C-45B1-8679-2346BD05B75D}"/>
    <dgm:cxn modelId="{9DE6B777-7984-487D-8815-546561536725}" srcId="{A952ABDB-5DCB-4F7C-AD92-4A0D63C4B4F3}" destId="{31DCDB90-23C1-46F0-80C6-104516E74608}" srcOrd="0" destOrd="0" parTransId="{E5A7649B-25AE-4AC7-A5E2-C84C4D0E217C}" sibTransId="{ABB17BE8-32D7-400F-AFEA-E12F82668AE2}"/>
    <dgm:cxn modelId="{7AF4C27B-4751-4FB9-8818-1DF0D981D9FB}" type="presOf" srcId="{C11A7354-5194-4299-B853-CAA7E7251D48}" destId="{99C5D4C4-1A55-43A0-B176-7FC55F4A3A6F}" srcOrd="0" destOrd="2" presId="urn:microsoft.com/office/officeart/2005/8/layout/chevron2"/>
    <dgm:cxn modelId="{AA30278B-F34A-4399-B521-9CD11F174AE6}" type="presOf" srcId="{31DCDB90-23C1-46F0-80C6-104516E74608}" destId="{834C61CC-AFAE-4263-86D2-6B7859D575E1}" srcOrd="0" destOrd="0" presId="urn:microsoft.com/office/officeart/2005/8/layout/chevron2"/>
    <dgm:cxn modelId="{6F12F99A-BD49-4492-8E87-CB5F31EBE467}" type="presOf" srcId="{9258C30D-F95A-4B7E-BFB6-57D1355225B7}" destId="{F938F3A3-E5C5-41A2-96FD-87E9BB2A55CD}" srcOrd="0" destOrd="0" presId="urn:microsoft.com/office/officeart/2005/8/layout/chevron2"/>
    <dgm:cxn modelId="{F7F095A1-0EC4-4A12-B486-2CE50011A1BC}" type="presOf" srcId="{220CD3F2-562C-4141-9CF6-DF1C1B8C1C70}" destId="{F9CF2841-0978-437A-8834-D14F95DC98AF}" srcOrd="0" destOrd="0" presId="urn:microsoft.com/office/officeart/2005/8/layout/chevron2"/>
    <dgm:cxn modelId="{8ACC95BF-7EB2-4DFD-B2B2-872AEF79E743}" srcId="{220CD3F2-562C-4141-9CF6-DF1C1B8C1C70}" destId="{43F3E7F1-02E2-4EF4-95FD-45EAB0CBBCA6}" srcOrd="1" destOrd="0" parTransId="{DA902D3D-FF09-41EB-84B4-8E165A14325D}" sibTransId="{019C8296-626E-415A-997D-81940B700E52}"/>
    <dgm:cxn modelId="{1C2DD3BF-1AA4-42CA-AAF7-712A01920075}" srcId="{037EBA0A-E134-4624-B527-E6C49153A0D7}" destId="{220CD3F2-562C-4141-9CF6-DF1C1B8C1C70}" srcOrd="0" destOrd="0" parTransId="{9FE1C6F7-D3BE-4845-9270-2737FB9593C9}" sibTransId="{89CFE017-C50B-462F-888E-1617B43E21CB}"/>
    <dgm:cxn modelId="{600259E3-2CE8-4204-A1B2-4F029668B07B}" srcId="{220CD3F2-562C-4141-9CF6-DF1C1B8C1C70}" destId="{9258C30D-F95A-4B7E-BFB6-57D1355225B7}" srcOrd="0" destOrd="0" parTransId="{A3CF02D3-BFB3-495C-93A0-A05793906A24}" sibTransId="{3015AF31-718B-4978-8DE6-45587E0E968D}"/>
    <dgm:cxn modelId="{A183A9F9-57F0-426A-A54A-1FE459711499}" type="presOf" srcId="{E42D9C76-2047-4373-B594-CF42FC168C69}" destId="{B49396B7-8332-4638-8B0C-DA1904F0C343}" srcOrd="0" destOrd="0" presId="urn:microsoft.com/office/officeart/2005/8/layout/chevron2"/>
    <dgm:cxn modelId="{208F67FF-E717-4E70-B359-2F43DDEDB8C8}" type="presOf" srcId="{43F3E7F1-02E2-4EF4-95FD-45EAB0CBBCA6}" destId="{F938F3A3-E5C5-41A2-96FD-87E9BB2A55CD}" srcOrd="0" destOrd="1" presId="urn:microsoft.com/office/officeart/2005/8/layout/chevron2"/>
    <dgm:cxn modelId="{C673AFFF-57B3-4ADA-A41D-074936560A42}" type="presOf" srcId="{A952ABDB-5DCB-4F7C-AD92-4A0D63C4B4F3}" destId="{21EC0FBF-65CD-435C-B48D-2BACC86637CC}" srcOrd="0" destOrd="0" presId="urn:microsoft.com/office/officeart/2005/8/layout/chevron2"/>
    <dgm:cxn modelId="{A9592C7F-6E8E-4CB8-87D9-955083650366}" type="presParOf" srcId="{3C142E3C-E3CB-4C4C-92D9-2AC4A62CC380}" destId="{1DCB5DDB-62CA-4494-99BB-1414074F73D9}" srcOrd="0" destOrd="0" presId="urn:microsoft.com/office/officeart/2005/8/layout/chevron2"/>
    <dgm:cxn modelId="{FE82805A-62CE-4982-B441-3C154614E8CC}" type="presParOf" srcId="{1DCB5DDB-62CA-4494-99BB-1414074F73D9}" destId="{F9CF2841-0978-437A-8834-D14F95DC98AF}" srcOrd="0" destOrd="0" presId="urn:microsoft.com/office/officeart/2005/8/layout/chevron2"/>
    <dgm:cxn modelId="{2620BFAE-2DB1-4467-B233-024FCFC0A5E1}" type="presParOf" srcId="{1DCB5DDB-62CA-4494-99BB-1414074F73D9}" destId="{F938F3A3-E5C5-41A2-96FD-87E9BB2A55CD}" srcOrd="1" destOrd="0" presId="urn:microsoft.com/office/officeart/2005/8/layout/chevron2"/>
    <dgm:cxn modelId="{31EAB6A6-45CD-4EAC-B406-D4FE6548E6F8}" type="presParOf" srcId="{3C142E3C-E3CB-4C4C-92D9-2AC4A62CC380}" destId="{D4462208-F90B-4113-B46C-2214139C0BCF}" srcOrd="1" destOrd="0" presId="urn:microsoft.com/office/officeart/2005/8/layout/chevron2"/>
    <dgm:cxn modelId="{3C50DBFB-127F-4E9F-85E9-A7C600C98518}" type="presParOf" srcId="{3C142E3C-E3CB-4C4C-92D9-2AC4A62CC380}" destId="{18457E6F-6223-4F3F-950E-555A9EF130AF}" srcOrd="2" destOrd="0" presId="urn:microsoft.com/office/officeart/2005/8/layout/chevron2"/>
    <dgm:cxn modelId="{4C0FD092-1E6C-468C-A646-CB7CC9FFC111}" type="presParOf" srcId="{18457E6F-6223-4F3F-950E-555A9EF130AF}" destId="{B49396B7-8332-4638-8B0C-DA1904F0C343}" srcOrd="0" destOrd="0" presId="urn:microsoft.com/office/officeart/2005/8/layout/chevron2"/>
    <dgm:cxn modelId="{ACF59DEF-359C-49D5-BD54-A310F1D67324}" type="presParOf" srcId="{18457E6F-6223-4F3F-950E-555A9EF130AF}" destId="{99C5D4C4-1A55-43A0-B176-7FC55F4A3A6F}" srcOrd="1" destOrd="0" presId="urn:microsoft.com/office/officeart/2005/8/layout/chevron2"/>
    <dgm:cxn modelId="{725D2A82-FACA-486B-85CE-E85617D10E87}" type="presParOf" srcId="{3C142E3C-E3CB-4C4C-92D9-2AC4A62CC380}" destId="{A00595F2-A3B1-4363-9F81-99120ADC936F}" srcOrd="3" destOrd="0" presId="urn:microsoft.com/office/officeart/2005/8/layout/chevron2"/>
    <dgm:cxn modelId="{68C91D1A-B570-4A65-83D3-A6AA76769660}" type="presParOf" srcId="{3C142E3C-E3CB-4C4C-92D9-2AC4A62CC380}" destId="{D8D8A936-35B6-4358-9404-FE5466ACF30C}" srcOrd="4" destOrd="0" presId="urn:microsoft.com/office/officeart/2005/8/layout/chevron2"/>
    <dgm:cxn modelId="{E20B4492-E917-4B82-AB0A-500BA310373A}" type="presParOf" srcId="{D8D8A936-35B6-4358-9404-FE5466ACF30C}" destId="{21EC0FBF-65CD-435C-B48D-2BACC86637CC}" srcOrd="0" destOrd="0" presId="urn:microsoft.com/office/officeart/2005/8/layout/chevron2"/>
    <dgm:cxn modelId="{482F2BD2-7AE3-4656-B359-55F2DDDE2738}" type="presParOf" srcId="{D8D8A936-35B6-4358-9404-FE5466ACF30C}" destId="{834C61CC-AFAE-4263-86D2-6B7859D575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21C7D5-2E18-446C-AC5D-39C6C2516406}" type="doc">
      <dgm:prSet loTypeId="urn:microsoft.com/office/officeart/2005/8/layout/bProcess2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A31629FC-170D-471F-A9DE-FA837B4FF409}">
      <dgm:prSet phldrT="[Texto]"/>
      <dgm:spPr/>
      <dgm:t>
        <a:bodyPr/>
        <a:lstStyle/>
        <a:p>
          <a:r>
            <a:rPr lang="es-CO" dirty="0"/>
            <a:t>Insumo Responsabilidad de #</a:t>
          </a:r>
          <a:r>
            <a:rPr lang="es-CO" dirty="0" err="1"/>
            <a:t>eTalents</a:t>
          </a:r>
          <a:r>
            <a:rPr lang="es-CO" dirty="0"/>
            <a:t> </a:t>
          </a:r>
        </a:p>
      </dgm:t>
    </dgm:pt>
    <dgm:pt modelId="{1A61B36B-D18B-478B-A6E5-76AFE26A3564}" type="parTrans" cxnId="{B4507268-3CC0-4502-B8B8-3090DB14E7D7}">
      <dgm:prSet/>
      <dgm:spPr/>
      <dgm:t>
        <a:bodyPr/>
        <a:lstStyle/>
        <a:p>
          <a:endParaRPr lang="es-CO"/>
        </a:p>
      </dgm:t>
    </dgm:pt>
    <dgm:pt modelId="{FC9A6409-AE82-461A-BEEF-AF57C654E8D9}" type="sibTrans" cxnId="{B4507268-3CC0-4502-B8B8-3090DB14E7D7}">
      <dgm:prSet/>
      <dgm:spPr/>
      <dgm:t>
        <a:bodyPr/>
        <a:lstStyle/>
        <a:p>
          <a:endParaRPr lang="es-CO"/>
        </a:p>
      </dgm:t>
    </dgm:pt>
    <dgm:pt modelId="{DA3B611D-BD2D-4EBA-8E7A-4C8337F1701B}">
      <dgm:prSet phldrT="[Texto]"/>
      <dgm:spPr/>
      <dgm:t>
        <a:bodyPr/>
        <a:lstStyle/>
        <a:p>
          <a:r>
            <a:rPr lang="es-CO" dirty="0"/>
            <a:t>Tener Claro Inventario por Tren</a:t>
          </a:r>
        </a:p>
      </dgm:t>
    </dgm:pt>
    <dgm:pt modelId="{5A479672-8794-484C-AB7D-04E94B5696C9}" type="parTrans" cxnId="{1E665898-AD8F-4EB6-9A94-6868C5DEE990}">
      <dgm:prSet/>
      <dgm:spPr/>
      <dgm:t>
        <a:bodyPr/>
        <a:lstStyle/>
        <a:p>
          <a:endParaRPr lang="es-CO"/>
        </a:p>
      </dgm:t>
    </dgm:pt>
    <dgm:pt modelId="{48E89890-E3B9-43C8-BA2F-CDD5626AE35F}" type="sibTrans" cxnId="{1E665898-AD8F-4EB6-9A94-6868C5DEE990}">
      <dgm:prSet/>
      <dgm:spPr>
        <a:solidFill>
          <a:srgbClr val="3959C1"/>
        </a:solidFill>
      </dgm:spPr>
      <dgm:t>
        <a:bodyPr/>
        <a:lstStyle/>
        <a:p>
          <a:endParaRPr lang="es-CO"/>
        </a:p>
      </dgm:t>
    </dgm:pt>
    <dgm:pt modelId="{B1685EEA-45B9-4AB7-9720-382EFAD75A0B}">
      <dgm:prSet phldrT="[Texto]"/>
      <dgm:spPr/>
      <dgm:t>
        <a:bodyPr/>
        <a:lstStyle/>
        <a:p>
          <a:r>
            <a:rPr lang="es-CO" dirty="0"/>
            <a:t>Asegurar entregas y devoluciones</a:t>
          </a:r>
        </a:p>
      </dgm:t>
    </dgm:pt>
    <dgm:pt modelId="{DE0EAF69-1A82-43A9-9E0C-402E221F190A}" type="parTrans" cxnId="{921D4C3D-4052-4226-B2A3-7251BB8D3050}">
      <dgm:prSet/>
      <dgm:spPr/>
      <dgm:t>
        <a:bodyPr/>
        <a:lstStyle/>
        <a:p>
          <a:endParaRPr lang="es-CO"/>
        </a:p>
      </dgm:t>
    </dgm:pt>
    <dgm:pt modelId="{E605721E-6BD3-4C4C-8E47-87AC128F7614}" type="sibTrans" cxnId="{921D4C3D-4052-4226-B2A3-7251BB8D3050}">
      <dgm:prSet/>
      <dgm:spPr>
        <a:solidFill>
          <a:srgbClr val="00FF00"/>
        </a:solidFill>
      </dgm:spPr>
      <dgm:t>
        <a:bodyPr/>
        <a:lstStyle/>
        <a:p>
          <a:endParaRPr lang="es-CO"/>
        </a:p>
      </dgm:t>
    </dgm:pt>
    <dgm:pt modelId="{77DAA255-F5A1-401B-A074-914F164BD36D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s-CO" dirty="0"/>
            <a:t>Auditoria de Buen Uso</a:t>
          </a:r>
        </a:p>
      </dgm:t>
    </dgm:pt>
    <dgm:pt modelId="{F758DC91-64B1-4523-865B-66BF9E3A62E9}" type="parTrans" cxnId="{22685BF0-E089-47A2-B0EE-FE0B1D4CF2BA}">
      <dgm:prSet/>
      <dgm:spPr/>
      <dgm:t>
        <a:bodyPr/>
        <a:lstStyle/>
        <a:p>
          <a:endParaRPr lang="es-CO"/>
        </a:p>
      </dgm:t>
    </dgm:pt>
    <dgm:pt modelId="{BED572D1-0C5B-4922-B1F4-FEFF59359AA0}" type="sibTrans" cxnId="{22685BF0-E089-47A2-B0EE-FE0B1D4CF2BA}">
      <dgm:prSet/>
      <dgm:spPr/>
      <dgm:t>
        <a:bodyPr/>
        <a:lstStyle/>
        <a:p>
          <a:endParaRPr lang="es-CO"/>
        </a:p>
      </dgm:t>
    </dgm:pt>
    <dgm:pt modelId="{E22C2E42-2B1E-4847-B1F0-0272B71645A0}" type="pres">
      <dgm:prSet presAssocID="{EB21C7D5-2E18-446C-AC5D-39C6C2516406}" presName="diagram" presStyleCnt="0">
        <dgm:presLayoutVars>
          <dgm:dir/>
          <dgm:resizeHandles/>
        </dgm:presLayoutVars>
      </dgm:prSet>
      <dgm:spPr/>
    </dgm:pt>
    <dgm:pt modelId="{D56509CB-F746-4606-AA3E-777746709CDC}" type="pres">
      <dgm:prSet presAssocID="{A31629FC-170D-471F-A9DE-FA837B4FF409}" presName="firstNode" presStyleLbl="node1" presStyleIdx="0" presStyleCnt="4">
        <dgm:presLayoutVars>
          <dgm:bulletEnabled val="1"/>
        </dgm:presLayoutVars>
      </dgm:prSet>
      <dgm:spPr/>
    </dgm:pt>
    <dgm:pt modelId="{47C6E7CD-8898-45EF-B7AF-626179C8E970}" type="pres">
      <dgm:prSet presAssocID="{FC9A6409-AE82-461A-BEEF-AF57C654E8D9}" presName="sibTrans" presStyleLbl="sibTrans2D1" presStyleIdx="0" presStyleCnt="3"/>
      <dgm:spPr/>
    </dgm:pt>
    <dgm:pt modelId="{C603F4A2-B621-4AC5-918A-00D6EA6820E9}" type="pres">
      <dgm:prSet presAssocID="{DA3B611D-BD2D-4EBA-8E7A-4C8337F1701B}" presName="middleNode" presStyleCnt="0"/>
      <dgm:spPr/>
    </dgm:pt>
    <dgm:pt modelId="{E1BD2EFC-08B1-497F-ABDE-E013367FCABE}" type="pres">
      <dgm:prSet presAssocID="{DA3B611D-BD2D-4EBA-8E7A-4C8337F1701B}" presName="padding" presStyleLbl="node1" presStyleIdx="0" presStyleCnt="4"/>
      <dgm:spPr/>
    </dgm:pt>
    <dgm:pt modelId="{AD16A584-E2AC-4A6D-9C98-55CCA2D2B13E}" type="pres">
      <dgm:prSet presAssocID="{DA3B611D-BD2D-4EBA-8E7A-4C8337F1701B}" presName="shape" presStyleLbl="node1" presStyleIdx="1" presStyleCnt="4">
        <dgm:presLayoutVars>
          <dgm:bulletEnabled val="1"/>
        </dgm:presLayoutVars>
      </dgm:prSet>
      <dgm:spPr/>
    </dgm:pt>
    <dgm:pt modelId="{1302D7D4-37DB-4872-9E09-892B6AE5CD67}" type="pres">
      <dgm:prSet presAssocID="{48E89890-E3B9-43C8-BA2F-CDD5626AE35F}" presName="sibTrans" presStyleLbl="sibTrans2D1" presStyleIdx="1" presStyleCnt="3"/>
      <dgm:spPr/>
    </dgm:pt>
    <dgm:pt modelId="{4F0C1748-830B-426B-9481-95E9523D83EA}" type="pres">
      <dgm:prSet presAssocID="{B1685EEA-45B9-4AB7-9720-382EFAD75A0B}" presName="middleNode" presStyleCnt="0"/>
      <dgm:spPr/>
    </dgm:pt>
    <dgm:pt modelId="{F78D67A7-54A5-4504-BC14-A83A1869672E}" type="pres">
      <dgm:prSet presAssocID="{B1685EEA-45B9-4AB7-9720-382EFAD75A0B}" presName="padding" presStyleLbl="node1" presStyleIdx="1" presStyleCnt="4"/>
      <dgm:spPr/>
    </dgm:pt>
    <dgm:pt modelId="{72E7C6DC-DE2C-4C4C-BDDE-7E82311DAB8D}" type="pres">
      <dgm:prSet presAssocID="{B1685EEA-45B9-4AB7-9720-382EFAD75A0B}" presName="shape" presStyleLbl="node1" presStyleIdx="2" presStyleCnt="4">
        <dgm:presLayoutVars>
          <dgm:bulletEnabled val="1"/>
        </dgm:presLayoutVars>
      </dgm:prSet>
      <dgm:spPr/>
    </dgm:pt>
    <dgm:pt modelId="{22F96ECE-B0B8-4B3D-93CB-7B930315B8AB}" type="pres">
      <dgm:prSet presAssocID="{E605721E-6BD3-4C4C-8E47-87AC128F7614}" presName="sibTrans" presStyleLbl="sibTrans2D1" presStyleIdx="2" presStyleCnt="3"/>
      <dgm:spPr/>
    </dgm:pt>
    <dgm:pt modelId="{FE585D88-0964-4878-9B26-8D461A58E7DF}" type="pres">
      <dgm:prSet presAssocID="{77DAA255-F5A1-401B-A074-914F164BD36D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C297813C-B927-4C01-9A4E-7A274B272FB3}" type="presOf" srcId="{B1685EEA-45B9-4AB7-9720-382EFAD75A0B}" destId="{72E7C6DC-DE2C-4C4C-BDDE-7E82311DAB8D}" srcOrd="0" destOrd="0" presId="urn:microsoft.com/office/officeart/2005/8/layout/bProcess2"/>
    <dgm:cxn modelId="{921D4C3D-4052-4226-B2A3-7251BB8D3050}" srcId="{EB21C7D5-2E18-446C-AC5D-39C6C2516406}" destId="{B1685EEA-45B9-4AB7-9720-382EFAD75A0B}" srcOrd="2" destOrd="0" parTransId="{DE0EAF69-1A82-43A9-9E0C-402E221F190A}" sibTransId="{E605721E-6BD3-4C4C-8E47-87AC128F7614}"/>
    <dgm:cxn modelId="{8084815D-4D7B-4005-9CD5-CDA648C12A06}" type="presOf" srcId="{EB21C7D5-2E18-446C-AC5D-39C6C2516406}" destId="{E22C2E42-2B1E-4847-B1F0-0272B71645A0}" srcOrd="0" destOrd="0" presId="urn:microsoft.com/office/officeart/2005/8/layout/bProcess2"/>
    <dgm:cxn modelId="{B4507268-3CC0-4502-B8B8-3090DB14E7D7}" srcId="{EB21C7D5-2E18-446C-AC5D-39C6C2516406}" destId="{A31629FC-170D-471F-A9DE-FA837B4FF409}" srcOrd="0" destOrd="0" parTransId="{1A61B36B-D18B-478B-A6E5-76AFE26A3564}" sibTransId="{FC9A6409-AE82-461A-BEEF-AF57C654E8D9}"/>
    <dgm:cxn modelId="{61F2AD4E-8630-4C66-8BC7-BF5C0BBEF198}" type="presOf" srcId="{77DAA255-F5A1-401B-A074-914F164BD36D}" destId="{FE585D88-0964-4878-9B26-8D461A58E7DF}" srcOrd="0" destOrd="0" presId="urn:microsoft.com/office/officeart/2005/8/layout/bProcess2"/>
    <dgm:cxn modelId="{1E665898-AD8F-4EB6-9A94-6868C5DEE990}" srcId="{EB21C7D5-2E18-446C-AC5D-39C6C2516406}" destId="{DA3B611D-BD2D-4EBA-8E7A-4C8337F1701B}" srcOrd="1" destOrd="0" parTransId="{5A479672-8794-484C-AB7D-04E94B5696C9}" sibTransId="{48E89890-E3B9-43C8-BA2F-CDD5626AE35F}"/>
    <dgm:cxn modelId="{9CE5BBA8-34E9-41B0-B9B5-679FB54A7ECA}" type="presOf" srcId="{FC9A6409-AE82-461A-BEEF-AF57C654E8D9}" destId="{47C6E7CD-8898-45EF-B7AF-626179C8E970}" srcOrd="0" destOrd="0" presId="urn:microsoft.com/office/officeart/2005/8/layout/bProcess2"/>
    <dgm:cxn modelId="{3B7B69BC-5F90-43BA-B6CA-01AE7C684FC5}" type="presOf" srcId="{E605721E-6BD3-4C4C-8E47-87AC128F7614}" destId="{22F96ECE-B0B8-4B3D-93CB-7B930315B8AB}" srcOrd="0" destOrd="0" presId="urn:microsoft.com/office/officeart/2005/8/layout/bProcess2"/>
    <dgm:cxn modelId="{1B233CDB-0C62-490E-884F-1D8BE3812FF6}" type="presOf" srcId="{48E89890-E3B9-43C8-BA2F-CDD5626AE35F}" destId="{1302D7D4-37DB-4872-9E09-892B6AE5CD67}" srcOrd="0" destOrd="0" presId="urn:microsoft.com/office/officeart/2005/8/layout/bProcess2"/>
    <dgm:cxn modelId="{170D31EB-C564-46CC-BCFC-8B31FADA0F54}" type="presOf" srcId="{A31629FC-170D-471F-A9DE-FA837B4FF409}" destId="{D56509CB-F746-4606-AA3E-777746709CDC}" srcOrd="0" destOrd="0" presId="urn:microsoft.com/office/officeart/2005/8/layout/bProcess2"/>
    <dgm:cxn modelId="{22685BF0-E089-47A2-B0EE-FE0B1D4CF2BA}" srcId="{EB21C7D5-2E18-446C-AC5D-39C6C2516406}" destId="{77DAA255-F5A1-401B-A074-914F164BD36D}" srcOrd="3" destOrd="0" parTransId="{F758DC91-64B1-4523-865B-66BF9E3A62E9}" sibTransId="{BED572D1-0C5B-4922-B1F4-FEFF59359AA0}"/>
    <dgm:cxn modelId="{0FD49DF9-991F-4F08-A70D-B70A516BC524}" type="presOf" srcId="{DA3B611D-BD2D-4EBA-8E7A-4C8337F1701B}" destId="{AD16A584-E2AC-4A6D-9C98-55CCA2D2B13E}" srcOrd="0" destOrd="0" presId="urn:microsoft.com/office/officeart/2005/8/layout/bProcess2"/>
    <dgm:cxn modelId="{9D5A1FFD-EEC7-4ECD-A822-A42E7DA41958}" type="presParOf" srcId="{E22C2E42-2B1E-4847-B1F0-0272B71645A0}" destId="{D56509CB-F746-4606-AA3E-777746709CDC}" srcOrd="0" destOrd="0" presId="urn:microsoft.com/office/officeart/2005/8/layout/bProcess2"/>
    <dgm:cxn modelId="{B035DECB-0344-4C54-BFB4-D415B0AE1309}" type="presParOf" srcId="{E22C2E42-2B1E-4847-B1F0-0272B71645A0}" destId="{47C6E7CD-8898-45EF-B7AF-626179C8E970}" srcOrd="1" destOrd="0" presId="urn:microsoft.com/office/officeart/2005/8/layout/bProcess2"/>
    <dgm:cxn modelId="{FB971286-2502-4336-8384-BA467F9CAC7E}" type="presParOf" srcId="{E22C2E42-2B1E-4847-B1F0-0272B71645A0}" destId="{C603F4A2-B621-4AC5-918A-00D6EA6820E9}" srcOrd="2" destOrd="0" presId="urn:microsoft.com/office/officeart/2005/8/layout/bProcess2"/>
    <dgm:cxn modelId="{CFD95CD8-1D51-4282-9C4F-B8AA8007D5D8}" type="presParOf" srcId="{C603F4A2-B621-4AC5-918A-00D6EA6820E9}" destId="{E1BD2EFC-08B1-497F-ABDE-E013367FCABE}" srcOrd="0" destOrd="0" presId="urn:microsoft.com/office/officeart/2005/8/layout/bProcess2"/>
    <dgm:cxn modelId="{37839779-A0FB-4352-ACEF-A8D6331A9E39}" type="presParOf" srcId="{C603F4A2-B621-4AC5-918A-00D6EA6820E9}" destId="{AD16A584-E2AC-4A6D-9C98-55CCA2D2B13E}" srcOrd="1" destOrd="0" presId="urn:microsoft.com/office/officeart/2005/8/layout/bProcess2"/>
    <dgm:cxn modelId="{43814254-831E-4B7C-BC11-B431C5E954B4}" type="presParOf" srcId="{E22C2E42-2B1E-4847-B1F0-0272B71645A0}" destId="{1302D7D4-37DB-4872-9E09-892B6AE5CD67}" srcOrd="3" destOrd="0" presId="urn:microsoft.com/office/officeart/2005/8/layout/bProcess2"/>
    <dgm:cxn modelId="{361C0326-CB25-415E-849D-AE0CB8F2675C}" type="presParOf" srcId="{E22C2E42-2B1E-4847-B1F0-0272B71645A0}" destId="{4F0C1748-830B-426B-9481-95E9523D83EA}" srcOrd="4" destOrd="0" presId="urn:microsoft.com/office/officeart/2005/8/layout/bProcess2"/>
    <dgm:cxn modelId="{F62FF15B-A363-48B2-A7CE-D71640E924C7}" type="presParOf" srcId="{4F0C1748-830B-426B-9481-95E9523D83EA}" destId="{F78D67A7-54A5-4504-BC14-A83A1869672E}" srcOrd="0" destOrd="0" presId="urn:microsoft.com/office/officeart/2005/8/layout/bProcess2"/>
    <dgm:cxn modelId="{32B801B9-D9E8-477D-887B-D5D15C661395}" type="presParOf" srcId="{4F0C1748-830B-426B-9481-95E9523D83EA}" destId="{72E7C6DC-DE2C-4C4C-BDDE-7E82311DAB8D}" srcOrd="1" destOrd="0" presId="urn:microsoft.com/office/officeart/2005/8/layout/bProcess2"/>
    <dgm:cxn modelId="{E6EC5ADE-E8C0-4F48-83DE-954A5AC00E5B}" type="presParOf" srcId="{E22C2E42-2B1E-4847-B1F0-0272B71645A0}" destId="{22F96ECE-B0B8-4B3D-93CB-7B930315B8AB}" srcOrd="5" destOrd="0" presId="urn:microsoft.com/office/officeart/2005/8/layout/bProcess2"/>
    <dgm:cxn modelId="{095B9D49-8309-401D-AA74-74EC1D2CF72E}" type="presParOf" srcId="{E22C2E42-2B1E-4847-B1F0-0272B71645A0}" destId="{FE585D88-0964-4878-9B26-8D461A58E7DF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141FBF-579D-44DA-B187-0455B4CFA179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6BDDC95C-1188-4C64-8B6D-77C7AABF694C}">
      <dgm:prSet phldrT="[Texto]"/>
      <dgm:spPr>
        <a:solidFill>
          <a:srgbClr val="3959C1"/>
        </a:solidFill>
      </dgm:spPr>
      <dgm:t>
        <a:bodyPr/>
        <a:lstStyle/>
        <a:p>
          <a:r>
            <a:rPr lang="es-CO" dirty="0"/>
            <a:t>Identificar</a:t>
          </a:r>
        </a:p>
      </dgm:t>
    </dgm:pt>
    <dgm:pt modelId="{5CFF3AF0-66B1-4068-A7D7-5FEAEBA02B85}" type="parTrans" cxnId="{812B03F0-DB0E-46DC-B1A1-942E7F329A41}">
      <dgm:prSet/>
      <dgm:spPr/>
      <dgm:t>
        <a:bodyPr/>
        <a:lstStyle/>
        <a:p>
          <a:endParaRPr lang="es-CO"/>
        </a:p>
      </dgm:t>
    </dgm:pt>
    <dgm:pt modelId="{F268E201-12B4-498B-BBD3-9DBDF46A2F3C}" type="sibTrans" cxnId="{812B03F0-DB0E-46DC-B1A1-942E7F329A41}">
      <dgm:prSet/>
      <dgm:spPr/>
      <dgm:t>
        <a:bodyPr/>
        <a:lstStyle/>
        <a:p>
          <a:endParaRPr lang="es-CO"/>
        </a:p>
      </dgm:t>
    </dgm:pt>
    <dgm:pt modelId="{543F6339-4632-4D5F-8BB7-CACCF0188F16}">
      <dgm:prSet phldrT="[Texto]"/>
      <dgm:spPr/>
      <dgm:t>
        <a:bodyPr/>
        <a:lstStyle/>
        <a:p>
          <a:r>
            <a:rPr lang="es-CO" dirty="0"/>
            <a:t>2 PAP por Célula, no importa si se cruzan</a:t>
          </a:r>
        </a:p>
      </dgm:t>
    </dgm:pt>
    <dgm:pt modelId="{E033F4CA-8898-4D6C-A9AC-5DFB8AC2866F}" type="parTrans" cxnId="{583070B5-B80B-49F0-B3CA-4BEA8F206034}">
      <dgm:prSet/>
      <dgm:spPr/>
      <dgm:t>
        <a:bodyPr/>
        <a:lstStyle/>
        <a:p>
          <a:endParaRPr lang="es-CO"/>
        </a:p>
      </dgm:t>
    </dgm:pt>
    <dgm:pt modelId="{456D33CE-0B9A-487C-9897-32A6AC405D8D}" type="sibTrans" cxnId="{583070B5-B80B-49F0-B3CA-4BEA8F206034}">
      <dgm:prSet/>
      <dgm:spPr/>
      <dgm:t>
        <a:bodyPr/>
        <a:lstStyle/>
        <a:p>
          <a:endParaRPr lang="es-CO"/>
        </a:p>
      </dgm:t>
    </dgm:pt>
    <dgm:pt modelId="{B595AD56-5F38-474B-919D-D1A68BE08882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CO" dirty="0"/>
            <a:t>Asegurar</a:t>
          </a:r>
        </a:p>
      </dgm:t>
    </dgm:pt>
    <dgm:pt modelId="{D3B1A5A4-E31F-498D-86DF-3047D0F75E8D}" type="parTrans" cxnId="{30ECEF16-C424-49E1-AFB5-2FBE1AE6AB3C}">
      <dgm:prSet/>
      <dgm:spPr/>
      <dgm:t>
        <a:bodyPr/>
        <a:lstStyle/>
        <a:p>
          <a:endParaRPr lang="es-CO"/>
        </a:p>
      </dgm:t>
    </dgm:pt>
    <dgm:pt modelId="{5BBCFA82-C344-4A6A-88C7-A656397D72BB}" type="sibTrans" cxnId="{30ECEF16-C424-49E1-AFB5-2FBE1AE6AB3C}">
      <dgm:prSet/>
      <dgm:spPr/>
      <dgm:t>
        <a:bodyPr/>
        <a:lstStyle/>
        <a:p>
          <a:endParaRPr lang="es-CO"/>
        </a:p>
      </dgm:t>
    </dgm:pt>
    <dgm:pt modelId="{DFDA0A43-2D25-4180-9C68-6169F268F664}">
      <dgm:prSet phldrT="[Texto]"/>
      <dgm:spPr/>
      <dgm:t>
        <a:bodyPr/>
        <a:lstStyle/>
        <a:p>
          <a:r>
            <a:rPr lang="es-CO" dirty="0"/>
            <a:t>Insumos</a:t>
          </a:r>
        </a:p>
      </dgm:t>
    </dgm:pt>
    <dgm:pt modelId="{657B7BE2-4256-4A42-A016-92B4730A5311}" type="parTrans" cxnId="{98BD24F9-C368-4F3E-81B4-069F30DD93E5}">
      <dgm:prSet/>
      <dgm:spPr/>
      <dgm:t>
        <a:bodyPr/>
        <a:lstStyle/>
        <a:p>
          <a:endParaRPr lang="es-CO"/>
        </a:p>
      </dgm:t>
    </dgm:pt>
    <dgm:pt modelId="{C9672232-E084-480D-8A54-0CBC41508315}" type="sibTrans" cxnId="{98BD24F9-C368-4F3E-81B4-069F30DD93E5}">
      <dgm:prSet/>
      <dgm:spPr/>
      <dgm:t>
        <a:bodyPr/>
        <a:lstStyle/>
        <a:p>
          <a:endParaRPr lang="es-CO"/>
        </a:p>
      </dgm:t>
    </dgm:pt>
    <dgm:pt modelId="{E5B6F3BB-9DE7-4380-8F5D-EBFC42386F49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Acompañar</a:t>
          </a:r>
        </a:p>
      </dgm:t>
    </dgm:pt>
    <dgm:pt modelId="{5515B385-F3FC-43E0-A9A1-F81BC3262582}" type="parTrans" cxnId="{A1ED049E-E36D-4178-85A6-9EC75B38F2E0}">
      <dgm:prSet/>
      <dgm:spPr/>
      <dgm:t>
        <a:bodyPr/>
        <a:lstStyle/>
        <a:p>
          <a:endParaRPr lang="es-CO"/>
        </a:p>
      </dgm:t>
    </dgm:pt>
    <dgm:pt modelId="{B32C186F-8D74-4B35-9EC7-6C67EB8A7FD6}" type="sibTrans" cxnId="{A1ED049E-E36D-4178-85A6-9EC75B38F2E0}">
      <dgm:prSet/>
      <dgm:spPr/>
      <dgm:t>
        <a:bodyPr/>
        <a:lstStyle/>
        <a:p>
          <a:endParaRPr lang="es-CO"/>
        </a:p>
      </dgm:t>
    </dgm:pt>
    <dgm:pt modelId="{F7F991B9-6E7A-40EB-AFD8-58BEF8412679}">
      <dgm:prSet phldrT="[Texto]"/>
      <dgm:spPr/>
      <dgm:t>
        <a:bodyPr/>
        <a:lstStyle/>
        <a:p>
          <a:r>
            <a:rPr lang="es-CO" dirty="0"/>
            <a:t>Pre – Durante – </a:t>
          </a:r>
          <a:r>
            <a:rPr lang="es-CO" dirty="0" err="1"/>
            <a:t>Pos</a:t>
          </a:r>
          <a:endParaRPr lang="es-CO" dirty="0"/>
        </a:p>
      </dgm:t>
    </dgm:pt>
    <dgm:pt modelId="{661142FF-5B3E-4E82-BB78-B3D7024A60E4}" type="parTrans" cxnId="{9341C695-1B2A-4579-9F3E-4072E59CC5C0}">
      <dgm:prSet/>
      <dgm:spPr/>
      <dgm:t>
        <a:bodyPr/>
        <a:lstStyle/>
        <a:p>
          <a:endParaRPr lang="es-CO"/>
        </a:p>
      </dgm:t>
    </dgm:pt>
    <dgm:pt modelId="{1B0759A0-9515-42FF-8CA6-72A83813C8D5}" type="sibTrans" cxnId="{9341C695-1B2A-4579-9F3E-4072E59CC5C0}">
      <dgm:prSet/>
      <dgm:spPr/>
      <dgm:t>
        <a:bodyPr/>
        <a:lstStyle/>
        <a:p>
          <a:endParaRPr lang="es-CO"/>
        </a:p>
      </dgm:t>
    </dgm:pt>
    <dgm:pt modelId="{E5311806-6BF1-4E87-A1BA-375B3F9059ED}">
      <dgm:prSet phldrT="[Texto]"/>
      <dgm:spPr/>
      <dgm:t>
        <a:bodyPr/>
        <a:lstStyle/>
        <a:p>
          <a:r>
            <a:rPr lang="es-CO" dirty="0"/>
            <a:t>Set de Pruebas</a:t>
          </a:r>
        </a:p>
      </dgm:t>
    </dgm:pt>
    <dgm:pt modelId="{8E8A98B4-20F3-428E-B47D-29009082420C}" type="parTrans" cxnId="{D61614AA-DFA5-47F4-9177-2F28EB5C3D62}">
      <dgm:prSet/>
      <dgm:spPr/>
      <dgm:t>
        <a:bodyPr/>
        <a:lstStyle/>
        <a:p>
          <a:endParaRPr lang="es-CO"/>
        </a:p>
      </dgm:t>
    </dgm:pt>
    <dgm:pt modelId="{C6B9CB8E-9961-4D7D-9081-5ECEC8FED942}" type="sibTrans" cxnId="{D61614AA-DFA5-47F4-9177-2F28EB5C3D62}">
      <dgm:prSet/>
      <dgm:spPr/>
      <dgm:t>
        <a:bodyPr/>
        <a:lstStyle/>
        <a:p>
          <a:endParaRPr lang="es-CO"/>
        </a:p>
      </dgm:t>
    </dgm:pt>
    <dgm:pt modelId="{FE9C4C32-8F77-46DF-AB36-F12A310BB518}">
      <dgm:prSet phldrT="[Texto]"/>
      <dgm:spPr/>
      <dgm:t>
        <a:bodyPr/>
        <a:lstStyle/>
        <a:p>
          <a:r>
            <a:rPr lang="es-CO" dirty="0"/>
            <a:t>Accesos (incluyendo estratega)</a:t>
          </a:r>
        </a:p>
      </dgm:t>
    </dgm:pt>
    <dgm:pt modelId="{91C13623-A0DA-43A4-82BB-FE455718EB9B}" type="parTrans" cxnId="{C098931B-5BC2-4961-BEA3-B82A16A55594}">
      <dgm:prSet/>
      <dgm:spPr/>
      <dgm:t>
        <a:bodyPr/>
        <a:lstStyle/>
        <a:p>
          <a:endParaRPr lang="es-CO"/>
        </a:p>
      </dgm:t>
    </dgm:pt>
    <dgm:pt modelId="{11D2A3F7-C91E-4DF3-978B-E140C3E22C9F}" type="sibTrans" cxnId="{C098931B-5BC2-4961-BEA3-B82A16A55594}">
      <dgm:prSet/>
      <dgm:spPr/>
      <dgm:t>
        <a:bodyPr/>
        <a:lstStyle/>
        <a:p>
          <a:endParaRPr lang="es-CO"/>
        </a:p>
      </dgm:t>
    </dgm:pt>
    <dgm:pt modelId="{27A20714-E968-48DE-80A0-3E2B00D60B16}">
      <dgm:prSet phldrT="[Texto]"/>
      <dgm:spPr/>
      <dgm:t>
        <a:bodyPr/>
        <a:lstStyle/>
        <a:p>
          <a:r>
            <a:rPr lang="es-CO" dirty="0"/>
            <a:t>Ejecución </a:t>
          </a:r>
          <a:r>
            <a:rPr lang="es-CO" dirty="0" err="1"/>
            <a:t>Check</a:t>
          </a:r>
          <a:r>
            <a:rPr lang="es-CO" dirty="0"/>
            <a:t> </a:t>
          </a:r>
          <a:r>
            <a:rPr lang="es-CO" dirty="0" err="1"/>
            <a:t>List</a:t>
          </a:r>
          <a:endParaRPr lang="es-CO" dirty="0"/>
        </a:p>
      </dgm:t>
    </dgm:pt>
    <dgm:pt modelId="{8C19F1EE-5B28-48AB-8740-F9FB2BD803D5}" type="parTrans" cxnId="{26680F3B-F3CD-4310-9CAC-38B1CCD116DD}">
      <dgm:prSet/>
      <dgm:spPr/>
      <dgm:t>
        <a:bodyPr/>
        <a:lstStyle/>
        <a:p>
          <a:endParaRPr lang="es-CO"/>
        </a:p>
      </dgm:t>
    </dgm:pt>
    <dgm:pt modelId="{46231B63-B568-43C5-BA8F-1BB9AF779A6B}" type="sibTrans" cxnId="{26680F3B-F3CD-4310-9CAC-38B1CCD116DD}">
      <dgm:prSet/>
      <dgm:spPr/>
      <dgm:t>
        <a:bodyPr/>
        <a:lstStyle/>
        <a:p>
          <a:endParaRPr lang="es-CO"/>
        </a:p>
      </dgm:t>
    </dgm:pt>
    <dgm:pt modelId="{BD35123C-AB9C-4294-8455-F362B1BA36A4}">
      <dgm:prSet phldrT="[Texto]"/>
      <dgm:spPr/>
      <dgm:t>
        <a:bodyPr/>
        <a:lstStyle/>
        <a:p>
          <a:r>
            <a:rPr lang="es-CO" dirty="0"/>
            <a:t>Ejecución Pruebas</a:t>
          </a:r>
        </a:p>
      </dgm:t>
    </dgm:pt>
    <dgm:pt modelId="{4857873D-6396-4B88-B413-7693C2E343CF}" type="parTrans" cxnId="{49793FB9-7DB8-4032-B310-F4BBC89E0B02}">
      <dgm:prSet/>
      <dgm:spPr/>
      <dgm:t>
        <a:bodyPr/>
        <a:lstStyle/>
        <a:p>
          <a:endParaRPr lang="es-CO"/>
        </a:p>
      </dgm:t>
    </dgm:pt>
    <dgm:pt modelId="{A7700CEC-C91B-4162-B336-08F63D0643F6}" type="sibTrans" cxnId="{49793FB9-7DB8-4032-B310-F4BBC89E0B02}">
      <dgm:prSet/>
      <dgm:spPr/>
      <dgm:t>
        <a:bodyPr/>
        <a:lstStyle/>
        <a:p>
          <a:endParaRPr lang="es-CO"/>
        </a:p>
      </dgm:t>
    </dgm:pt>
    <dgm:pt modelId="{CE2FF91F-58E9-4FC9-97E4-FF18D3BA9773}">
      <dgm:prSet phldrT="[Texto]"/>
      <dgm:spPr/>
      <dgm:t>
        <a:bodyPr/>
        <a:lstStyle/>
        <a:p>
          <a:r>
            <a:rPr lang="es-CO" dirty="0"/>
            <a:t>Certificación </a:t>
          </a:r>
        </a:p>
      </dgm:t>
    </dgm:pt>
    <dgm:pt modelId="{142E3D4C-6A51-4143-9C6E-11C7DD0C4B62}" type="parTrans" cxnId="{E83BB437-CBD4-418C-B6D0-8E14FB7DFB56}">
      <dgm:prSet/>
      <dgm:spPr/>
      <dgm:t>
        <a:bodyPr/>
        <a:lstStyle/>
        <a:p>
          <a:endParaRPr lang="es-CO"/>
        </a:p>
      </dgm:t>
    </dgm:pt>
    <dgm:pt modelId="{8351C685-D8C4-4582-926A-A5273AEB9EC3}" type="sibTrans" cxnId="{E83BB437-CBD4-418C-B6D0-8E14FB7DFB56}">
      <dgm:prSet/>
      <dgm:spPr/>
      <dgm:t>
        <a:bodyPr/>
        <a:lstStyle/>
        <a:p>
          <a:endParaRPr lang="es-CO"/>
        </a:p>
      </dgm:t>
    </dgm:pt>
    <dgm:pt modelId="{542557F9-4042-44C9-904C-264781159231}" type="pres">
      <dgm:prSet presAssocID="{BB141FBF-579D-44DA-B187-0455B4CFA179}" presName="rootnode" presStyleCnt="0">
        <dgm:presLayoutVars>
          <dgm:chMax/>
          <dgm:chPref/>
          <dgm:dir/>
          <dgm:animLvl val="lvl"/>
        </dgm:presLayoutVars>
      </dgm:prSet>
      <dgm:spPr/>
    </dgm:pt>
    <dgm:pt modelId="{84B694C0-75FA-4C97-80DF-363A20422C0B}" type="pres">
      <dgm:prSet presAssocID="{6BDDC95C-1188-4C64-8B6D-77C7AABF694C}" presName="composite" presStyleCnt="0"/>
      <dgm:spPr/>
    </dgm:pt>
    <dgm:pt modelId="{AD90E2B7-4602-48CD-AE97-4CB4303B37B1}" type="pres">
      <dgm:prSet presAssocID="{6BDDC95C-1188-4C64-8B6D-77C7AABF694C}" presName="bentUpArrow1" presStyleLbl="alignImgPlace1" presStyleIdx="0" presStyleCnt="2"/>
      <dgm:spPr/>
    </dgm:pt>
    <dgm:pt modelId="{5EF87332-A11F-4B59-86DC-94AA624D26B5}" type="pres">
      <dgm:prSet presAssocID="{6BDDC95C-1188-4C64-8B6D-77C7AABF694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96E86ED-024B-4CDF-A735-7080CB1B571C}" type="pres">
      <dgm:prSet presAssocID="{6BDDC95C-1188-4C64-8B6D-77C7AABF694C}" presName="ChildText" presStyleLbl="revTx" presStyleIdx="0" presStyleCnt="3" custScaleX="192734" custLinFactNeighborX="55164" custLinFactNeighborY="-1777">
        <dgm:presLayoutVars>
          <dgm:chMax val="0"/>
          <dgm:chPref val="0"/>
          <dgm:bulletEnabled val="1"/>
        </dgm:presLayoutVars>
      </dgm:prSet>
      <dgm:spPr/>
    </dgm:pt>
    <dgm:pt modelId="{A1B4312E-2C73-4C36-B064-11BC22341DD4}" type="pres">
      <dgm:prSet presAssocID="{F268E201-12B4-498B-BBD3-9DBDF46A2F3C}" presName="sibTrans" presStyleCnt="0"/>
      <dgm:spPr/>
    </dgm:pt>
    <dgm:pt modelId="{4EC516FE-BDA4-4D0A-B995-E0B7BEA09CB9}" type="pres">
      <dgm:prSet presAssocID="{B595AD56-5F38-474B-919D-D1A68BE08882}" presName="composite" presStyleCnt="0"/>
      <dgm:spPr/>
    </dgm:pt>
    <dgm:pt modelId="{3DF1F390-73F4-4F9A-AA75-5F2E3CBD9168}" type="pres">
      <dgm:prSet presAssocID="{B595AD56-5F38-474B-919D-D1A68BE08882}" presName="bentUpArrow1" presStyleLbl="alignImgPlace1" presStyleIdx="1" presStyleCnt="2"/>
      <dgm:spPr/>
    </dgm:pt>
    <dgm:pt modelId="{04BFF2A3-FE97-4CD6-9F6F-3F2628E9D4E5}" type="pres">
      <dgm:prSet presAssocID="{B595AD56-5F38-474B-919D-D1A68BE0888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04D6C29-19F7-4861-8C6A-9AE6BFC7B07B}" type="pres">
      <dgm:prSet presAssocID="{B595AD56-5F38-474B-919D-D1A68BE08882}" presName="ChildText" presStyleLbl="revTx" presStyleIdx="1" presStyleCnt="3" custScaleX="219127" custScaleY="123202" custLinFactNeighborX="55620" custLinFactNeighborY="63">
        <dgm:presLayoutVars>
          <dgm:chMax val="0"/>
          <dgm:chPref val="0"/>
          <dgm:bulletEnabled val="1"/>
        </dgm:presLayoutVars>
      </dgm:prSet>
      <dgm:spPr/>
    </dgm:pt>
    <dgm:pt modelId="{658633F3-26AE-432E-A5E8-C84816572AC8}" type="pres">
      <dgm:prSet presAssocID="{5BBCFA82-C344-4A6A-88C7-A656397D72BB}" presName="sibTrans" presStyleCnt="0"/>
      <dgm:spPr/>
    </dgm:pt>
    <dgm:pt modelId="{CC2F3C9A-0461-4076-811C-EAFF40A0015D}" type="pres">
      <dgm:prSet presAssocID="{E5B6F3BB-9DE7-4380-8F5D-EBFC42386F49}" presName="composite" presStyleCnt="0"/>
      <dgm:spPr/>
    </dgm:pt>
    <dgm:pt modelId="{7AD29F41-1BB6-4F0E-BABB-CC7BC722CC7F}" type="pres">
      <dgm:prSet presAssocID="{E5B6F3BB-9DE7-4380-8F5D-EBFC42386F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9B8FC0D-AC23-4933-9621-828911636539}" type="pres">
      <dgm:prSet presAssocID="{E5B6F3BB-9DE7-4380-8F5D-EBFC42386F49}" presName="FinalChildText" presStyleLbl="revTx" presStyleIdx="2" presStyleCnt="3" custScaleX="140788" custScaleY="130850" custLinFactNeighborX="27765" custLinFactNeighborY="-2308">
        <dgm:presLayoutVars>
          <dgm:chMax val="0"/>
          <dgm:chPref val="0"/>
          <dgm:bulletEnabled val="1"/>
        </dgm:presLayoutVars>
      </dgm:prSet>
      <dgm:spPr/>
    </dgm:pt>
  </dgm:ptLst>
  <dgm:cxnLst>
    <dgm:cxn modelId="{30ECEF16-C424-49E1-AFB5-2FBE1AE6AB3C}" srcId="{BB141FBF-579D-44DA-B187-0455B4CFA179}" destId="{B595AD56-5F38-474B-919D-D1A68BE08882}" srcOrd="1" destOrd="0" parTransId="{D3B1A5A4-E31F-498D-86DF-3047D0F75E8D}" sibTransId="{5BBCFA82-C344-4A6A-88C7-A656397D72BB}"/>
    <dgm:cxn modelId="{C098931B-5BC2-4961-BEA3-B82A16A55594}" srcId="{B595AD56-5F38-474B-919D-D1A68BE08882}" destId="{FE9C4C32-8F77-46DF-AB36-F12A310BB518}" srcOrd="2" destOrd="0" parTransId="{91C13623-A0DA-43A4-82BB-FE455718EB9B}" sibTransId="{11D2A3F7-C91E-4DF3-978B-E140C3E22C9F}"/>
    <dgm:cxn modelId="{053CB123-59B7-434C-82BC-62BF9B1489EE}" type="presOf" srcId="{E5B6F3BB-9DE7-4380-8F5D-EBFC42386F49}" destId="{7AD29F41-1BB6-4F0E-BABB-CC7BC722CC7F}" srcOrd="0" destOrd="0" presId="urn:microsoft.com/office/officeart/2005/8/layout/StepDownProcess"/>
    <dgm:cxn modelId="{E83BB437-CBD4-418C-B6D0-8E14FB7DFB56}" srcId="{E5B6F3BB-9DE7-4380-8F5D-EBFC42386F49}" destId="{CE2FF91F-58E9-4FC9-97E4-FF18D3BA9773}" srcOrd="3" destOrd="0" parTransId="{142E3D4C-6A51-4143-9C6E-11C7DD0C4B62}" sibTransId="{8351C685-D8C4-4582-926A-A5273AEB9EC3}"/>
    <dgm:cxn modelId="{26680F3B-F3CD-4310-9CAC-38B1CCD116DD}" srcId="{E5B6F3BB-9DE7-4380-8F5D-EBFC42386F49}" destId="{27A20714-E968-48DE-80A0-3E2B00D60B16}" srcOrd="1" destOrd="0" parTransId="{8C19F1EE-5B28-48AB-8740-F9FB2BD803D5}" sibTransId="{46231B63-B568-43C5-BA8F-1BB9AF779A6B}"/>
    <dgm:cxn modelId="{7DB18294-40F5-4FBE-A22D-C06E1CD6DCC7}" type="presOf" srcId="{BD35123C-AB9C-4294-8455-F362B1BA36A4}" destId="{49B8FC0D-AC23-4933-9621-828911636539}" srcOrd="0" destOrd="2" presId="urn:microsoft.com/office/officeart/2005/8/layout/StepDownProcess"/>
    <dgm:cxn modelId="{9341C695-1B2A-4579-9F3E-4072E59CC5C0}" srcId="{E5B6F3BB-9DE7-4380-8F5D-EBFC42386F49}" destId="{F7F991B9-6E7A-40EB-AFD8-58BEF8412679}" srcOrd="0" destOrd="0" parTransId="{661142FF-5B3E-4E82-BB78-B3D7024A60E4}" sibTransId="{1B0759A0-9515-42FF-8CA6-72A83813C8D5}"/>
    <dgm:cxn modelId="{A1ED049E-E36D-4178-85A6-9EC75B38F2E0}" srcId="{BB141FBF-579D-44DA-B187-0455B4CFA179}" destId="{E5B6F3BB-9DE7-4380-8F5D-EBFC42386F49}" srcOrd="2" destOrd="0" parTransId="{5515B385-F3FC-43E0-A9A1-F81BC3262582}" sibTransId="{B32C186F-8D74-4B35-9EC7-6C67EB8A7FD6}"/>
    <dgm:cxn modelId="{7B6386A1-E3F6-4089-82CD-6D5E474B3A4E}" type="presOf" srcId="{E5311806-6BF1-4E87-A1BA-375B3F9059ED}" destId="{004D6C29-19F7-4861-8C6A-9AE6BFC7B07B}" srcOrd="0" destOrd="1" presId="urn:microsoft.com/office/officeart/2005/8/layout/StepDownProcess"/>
    <dgm:cxn modelId="{7BA8BBA2-3D7E-4312-961C-4E8BF8FECA43}" type="presOf" srcId="{B595AD56-5F38-474B-919D-D1A68BE08882}" destId="{04BFF2A3-FE97-4CD6-9F6F-3F2628E9D4E5}" srcOrd="0" destOrd="0" presId="urn:microsoft.com/office/officeart/2005/8/layout/StepDownProcess"/>
    <dgm:cxn modelId="{1B2505A6-C6AB-4378-8CF4-647141DB6F9E}" type="presOf" srcId="{BB141FBF-579D-44DA-B187-0455B4CFA179}" destId="{542557F9-4042-44C9-904C-264781159231}" srcOrd="0" destOrd="0" presId="urn:microsoft.com/office/officeart/2005/8/layout/StepDownProcess"/>
    <dgm:cxn modelId="{E2F18CA7-6080-49AA-90E1-BB5858D37D43}" type="presOf" srcId="{F7F991B9-6E7A-40EB-AFD8-58BEF8412679}" destId="{49B8FC0D-AC23-4933-9621-828911636539}" srcOrd="0" destOrd="0" presId="urn:microsoft.com/office/officeart/2005/8/layout/StepDownProcess"/>
    <dgm:cxn modelId="{A279DBA7-AE88-48E3-BCDD-B9A5A1688FAA}" type="presOf" srcId="{543F6339-4632-4D5F-8BB7-CACCF0188F16}" destId="{B96E86ED-024B-4CDF-A735-7080CB1B571C}" srcOrd="0" destOrd="0" presId="urn:microsoft.com/office/officeart/2005/8/layout/StepDownProcess"/>
    <dgm:cxn modelId="{D61614AA-DFA5-47F4-9177-2F28EB5C3D62}" srcId="{B595AD56-5F38-474B-919D-D1A68BE08882}" destId="{E5311806-6BF1-4E87-A1BA-375B3F9059ED}" srcOrd="1" destOrd="0" parTransId="{8E8A98B4-20F3-428E-B47D-29009082420C}" sibTransId="{C6B9CB8E-9961-4D7D-9081-5ECEC8FED942}"/>
    <dgm:cxn modelId="{583070B5-B80B-49F0-B3CA-4BEA8F206034}" srcId="{6BDDC95C-1188-4C64-8B6D-77C7AABF694C}" destId="{543F6339-4632-4D5F-8BB7-CACCF0188F16}" srcOrd="0" destOrd="0" parTransId="{E033F4CA-8898-4D6C-A9AC-5DFB8AC2866F}" sibTransId="{456D33CE-0B9A-487C-9897-32A6AC405D8D}"/>
    <dgm:cxn modelId="{49793FB9-7DB8-4032-B310-F4BBC89E0B02}" srcId="{E5B6F3BB-9DE7-4380-8F5D-EBFC42386F49}" destId="{BD35123C-AB9C-4294-8455-F362B1BA36A4}" srcOrd="2" destOrd="0" parTransId="{4857873D-6396-4B88-B413-7693C2E343CF}" sibTransId="{A7700CEC-C91B-4162-B336-08F63D0643F6}"/>
    <dgm:cxn modelId="{57E778C8-0E82-40D4-B999-79B722736ECE}" type="presOf" srcId="{DFDA0A43-2D25-4180-9C68-6169F268F664}" destId="{004D6C29-19F7-4861-8C6A-9AE6BFC7B07B}" srcOrd="0" destOrd="0" presId="urn:microsoft.com/office/officeart/2005/8/layout/StepDownProcess"/>
    <dgm:cxn modelId="{6B65A5CB-C1A5-4878-AD92-C064C6B6D968}" type="presOf" srcId="{FE9C4C32-8F77-46DF-AB36-F12A310BB518}" destId="{004D6C29-19F7-4861-8C6A-9AE6BFC7B07B}" srcOrd="0" destOrd="2" presId="urn:microsoft.com/office/officeart/2005/8/layout/StepDownProcess"/>
    <dgm:cxn modelId="{A59EC1E3-1856-4BD0-9ABB-36933751213B}" type="presOf" srcId="{6BDDC95C-1188-4C64-8B6D-77C7AABF694C}" destId="{5EF87332-A11F-4B59-86DC-94AA624D26B5}" srcOrd="0" destOrd="0" presId="urn:microsoft.com/office/officeart/2005/8/layout/StepDownProcess"/>
    <dgm:cxn modelId="{392EE0E5-6230-4576-9026-886D0A128195}" type="presOf" srcId="{CE2FF91F-58E9-4FC9-97E4-FF18D3BA9773}" destId="{49B8FC0D-AC23-4933-9621-828911636539}" srcOrd="0" destOrd="3" presId="urn:microsoft.com/office/officeart/2005/8/layout/StepDownProcess"/>
    <dgm:cxn modelId="{835C78EF-8276-4E2D-8799-218A895F0A90}" type="presOf" srcId="{27A20714-E968-48DE-80A0-3E2B00D60B16}" destId="{49B8FC0D-AC23-4933-9621-828911636539}" srcOrd="0" destOrd="1" presId="urn:microsoft.com/office/officeart/2005/8/layout/StepDownProcess"/>
    <dgm:cxn modelId="{812B03F0-DB0E-46DC-B1A1-942E7F329A41}" srcId="{BB141FBF-579D-44DA-B187-0455B4CFA179}" destId="{6BDDC95C-1188-4C64-8B6D-77C7AABF694C}" srcOrd="0" destOrd="0" parTransId="{5CFF3AF0-66B1-4068-A7D7-5FEAEBA02B85}" sibTransId="{F268E201-12B4-498B-BBD3-9DBDF46A2F3C}"/>
    <dgm:cxn modelId="{98BD24F9-C368-4F3E-81B4-069F30DD93E5}" srcId="{B595AD56-5F38-474B-919D-D1A68BE08882}" destId="{DFDA0A43-2D25-4180-9C68-6169F268F664}" srcOrd="0" destOrd="0" parTransId="{657B7BE2-4256-4A42-A016-92B4730A5311}" sibTransId="{C9672232-E084-480D-8A54-0CBC41508315}"/>
    <dgm:cxn modelId="{00843E94-E58D-4ED8-BD8F-E17F766A41C3}" type="presParOf" srcId="{542557F9-4042-44C9-904C-264781159231}" destId="{84B694C0-75FA-4C97-80DF-363A20422C0B}" srcOrd="0" destOrd="0" presId="urn:microsoft.com/office/officeart/2005/8/layout/StepDownProcess"/>
    <dgm:cxn modelId="{14359D7C-957E-4C52-A02A-7A68632ADB9F}" type="presParOf" srcId="{84B694C0-75FA-4C97-80DF-363A20422C0B}" destId="{AD90E2B7-4602-48CD-AE97-4CB4303B37B1}" srcOrd="0" destOrd="0" presId="urn:microsoft.com/office/officeart/2005/8/layout/StepDownProcess"/>
    <dgm:cxn modelId="{618A5867-70BB-4875-82FC-6B8A96764E1A}" type="presParOf" srcId="{84B694C0-75FA-4C97-80DF-363A20422C0B}" destId="{5EF87332-A11F-4B59-86DC-94AA624D26B5}" srcOrd="1" destOrd="0" presId="urn:microsoft.com/office/officeart/2005/8/layout/StepDownProcess"/>
    <dgm:cxn modelId="{324BFE08-00D6-4E78-8BB8-6C93C1DB8163}" type="presParOf" srcId="{84B694C0-75FA-4C97-80DF-363A20422C0B}" destId="{B96E86ED-024B-4CDF-A735-7080CB1B571C}" srcOrd="2" destOrd="0" presId="urn:microsoft.com/office/officeart/2005/8/layout/StepDownProcess"/>
    <dgm:cxn modelId="{55FD5AFD-FE63-4BF1-9441-4112D4A1A73D}" type="presParOf" srcId="{542557F9-4042-44C9-904C-264781159231}" destId="{A1B4312E-2C73-4C36-B064-11BC22341DD4}" srcOrd="1" destOrd="0" presId="urn:microsoft.com/office/officeart/2005/8/layout/StepDownProcess"/>
    <dgm:cxn modelId="{1C07DB97-06C3-417D-A21C-CE91C53A6CCD}" type="presParOf" srcId="{542557F9-4042-44C9-904C-264781159231}" destId="{4EC516FE-BDA4-4D0A-B995-E0B7BEA09CB9}" srcOrd="2" destOrd="0" presId="urn:microsoft.com/office/officeart/2005/8/layout/StepDownProcess"/>
    <dgm:cxn modelId="{A6FA60BD-4D88-4C12-956C-3CDBF0B33C8A}" type="presParOf" srcId="{4EC516FE-BDA4-4D0A-B995-E0B7BEA09CB9}" destId="{3DF1F390-73F4-4F9A-AA75-5F2E3CBD9168}" srcOrd="0" destOrd="0" presId="urn:microsoft.com/office/officeart/2005/8/layout/StepDownProcess"/>
    <dgm:cxn modelId="{8EDCB668-544E-4052-9183-FF7CFC850BC3}" type="presParOf" srcId="{4EC516FE-BDA4-4D0A-B995-E0B7BEA09CB9}" destId="{04BFF2A3-FE97-4CD6-9F6F-3F2628E9D4E5}" srcOrd="1" destOrd="0" presId="urn:microsoft.com/office/officeart/2005/8/layout/StepDownProcess"/>
    <dgm:cxn modelId="{1EA8670E-FDBF-452F-A18E-FD140D955121}" type="presParOf" srcId="{4EC516FE-BDA4-4D0A-B995-E0B7BEA09CB9}" destId="{004D6C29-19F7-4861-8C6A-9AE6BFC7B07B}" srcOrd="2" destOrd="0" presId="urn:microsoft.com/office/officeart/2005/8/layout/StepDownProcess"/>
    <dgm:cxn modelId="{99A86654-0829-427D-BCCF-2233B52C8BE4}" type="presParOf" srcId="{542557F9-4042-44C9-904C-264781159231}" destId="{658633F3-26AE-432E-A5E8-C84816572AC8}" srcOrd="3" destOrd="0" presId="urn:microsoft.com/office/officeart/2005/8/layout/StepDownProcess"/>
    <dgm:cxn modelId="{73EF5388-E70E-4BEE-8AE9-2FA44DF8F548}" type="presParOf" srcId="{542557F9-4042-44C9-904C-264781159231}" destId="{CC2F3C9A-0461-4076-811C-EAFF40A0015D}" srcOrd="4" destOrd="0" presId="urn:microsoft.com/office/officeart/2005/8/layout/StepDownProcess"/>
    <dgm:cxn modelId="{35F6EAC6-8D13-4522-B66C-265DB8F62F90}" type="presParOf" srcId="{CC2F3C9A-0461-4076-811C-EAFF40A0015D}" destId="{7AD29F41-1BB6-4F0E-BABB-CC7BC722CC7F}" srcOrd="0" destOrd="0" presId="urn:microsoft.com/office/officeart/2005/8/layout/StepDownProcess"/>
    <dgm:cxn modelId="{1650A999-CFC9-4B69-9361-0D8D616234BB}" type="presParOf" srcId="{CC2F3C9A-0461-4076-811C-EAFF40A0015D}" destId="{49B8FC0D-AC23-4933-9621-82891163653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2BC1BC-6CDA-4F67-8C16-A3A2FF5DAD04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C0B13AAB-E7DC-4629-AD65-666EF9988BCB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CO" dirty="0"/>
            <a:t>Planeación</a:t>
          </a:r>
        </a:p>
      </dgm:t>
    </dgm:pt>
    <dgm:pt modelId="{CE9F6AF3-F94A-4345-989E-C85690487941}" type="parTrans" cxnId="{67947C71-F270-4875-B061-FEBF4683F4A4}">
      <dgm:prSet/>
      <dgm:spPr/>
      <dgm:t>
        <a:bodyPr/>
        <a:lstStyle/>
        <a:p>
          <a:endParaRPr lang="es-CO"/>
        </a:p>
      </dgm:t>
    </dgm:pt>
    <dgm:pt modelId="{EFF5DB9C-0649-4C07-9949-AE639CC5EB47}" type="sibTrans" cxnId="{67947C71-F270-4875-B061-FEBF4683F4A4}">
      <dgm:prSet/>
      <dgm:spPr/>
      <dgm:t>
        <a:bodyPr/>
        <a:lstStyle/>
        <a:p>
          <a:endParaRPr lang="es-CO"/>
        </a:p>
      </dgm:t>
    </dgm:pt>
    <dgm:pt modelId="{326C0BE6-1D5D-4461-ADD0-85336FA7573E}">
      <dgm:prSet phldrT="[Texto]"/>
      <dgm:spPr/>
      <dgm:t>
        <a:bodyPr/>
        <a:lstStyle/>
        <a:p>
          <a:r>
            <a:rPr lang="es-CO" dirty="0"/>
            <a:t>Creación PDP</a:t>
          </a:r>
        </a:p>
      </dgm:t>
    </dgm:pt>
    <dgm:pt modelId="{E45816EB-7827-45D1-BBB6-6C358ADE973F}" type="parTrans" cxnId="{375A2080-28C2-4A31-9274-2EA36CC8EBAA}">
      <dgm:prSet/>
      <dgm:spPr/>
      <dgm:t>
        <a:bodyPr/>
        <a:lstStyle/>
        <a:p>
          <a:endParaRPr lang="es-CO"/>
        </a:p>
      </dgm:t>
    </dgm:pt>
    <dgm:pt modelId="{FB6F5E40-6AD0-4952-AD91-87025BF7D5D0}" type="sibTrans" cxnId="{375A2080-28C2-4A31-9274-2EA36CC8EBAA}">
      <dgm:prSet/>
      <dgm:spPr/>
      <dgm:t>
        <a:bodyPr/>
        <a:lstStyle/>
        <a:p>
          <a:endParaRPr lang="es-CO"/>
        </a:p>
      </dgm:t>
    </dgm:pt>
    <dgm:pt modelId="{CA7BC9D2-6AA4-4104-9889-A31EDD481E05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CO" dirty="0"/>
            <a:t>Elaboración Set de Pruebas</a:t>
          </a:r>
        </a:p>
      </dgm:t>
    </dgm:pt>
    <dgm:pt modelId="{D8A3D9DE-FA9E-4D22-8C27-0EB176AB44C5}" type="parTrans" cxnId="{BF6BD165-D073-4BCE-8441-8E9156EC5358}">
      <dgm:prSet/>
      <dgm:spPr/>
      <dgm:t>
        <a:bodyPr/>
        <a:lstStyle/>
        <a:p>
          <a:endParaRPr lang="es-CO"/>
        </a:p>
      </dgm:t>
    </dgm:pt>
    <dgm:pt modelId="{9596368B-B2BD-42F5-8570-2CA5DA34C872}" type="sibTrans" cxnId="{BF6BD165-D073-4BCE-8441-8E9156EC5358}">
      <dgm:prSet/>
      <dgm:spPr/>
      <dgm:t>
        <a:bodyPr/>
        <a:lstStyle/>
        <a:p>
          <a:endParaRPr lang="es-CO"/>
        </a:p>
      </dgm:t>
    </dgm:pt>
    <dgm:pt modelId="{BB99AA87-70F5-4106-8E30-91543403B4AB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CO" dirty="0"/>
            <a:t>Pruebas</a:t>
          </a:r>
        </a:p>
      </dgm:t>
    </dgm:pt>
    <dgm:pt modelId="{C37ED1E1-E17E-4DB3-A768-23939DAB9351}" type="parTrans" cxnId="{A4E9301F-8012-48BA-A1EA-49191AF768C2}">
      <dgm:prSet/>
      <dgm:spPr/>
      <dgm:t>
        <a:bodyPr/>
        <a:lstStyle/>
        <a:p>
          <a:endParaRPr lang="es-CO"/>
        </a:p>
      </dgm:t>
    </dgm:pt>
    <dgm:pt modelId="{FA9881AE-C121-4274-A43C-D967019B9168}" type="sibTrans" cxnId="{A4E9301F-8012-48BA-A1EA-49191AF768C2}">
      <dgm:prSet/>
      <dgm:spPr/>
      <dgm:t>
        <a:bodyPr/>
        <a:lstStyle/>
        <a:p>
          <a:endParaRPr lang="es-CO"/>
        </a:p>
      </dgm:t>
    </dgm:pt>
    <dgm:pt modelId="{F9CD49EB-43FB-45F7-A6B2-E977850529B9}">
      <dgm:prSet phldrT="[Texto]"/>
      <dgm:spPr/>
      <dgm:t>
        <a:bodyPr/>
        <a:lstStyle/>
        <a:p>
          <a:r>
            <a:rPr lang="es-CO" dirty="0"/>
            <a:t>Ejecución en RQM</a:t>
          </a:r>
        </a:p>
      </dgm:t>
    </dgm:pt>
    <dgm:pt modelId="{A02F82F7-0923-4DC6-A942-E5C1753CBE09}" type="parTrans" cxnId="{00D0F678-9609-478B-B50F-0E69D8317AC6}">
      <dgm:prSet/>
      <dgm:spPr/>
      <dgm:t>
        <a:bodyPr/>
        <a:lstStyle/>
        <a:p>
          <a:endParaRPr lang="es-CO"/>
        </a:p>
      </dgm:t>
    </dgm:pt>
    <dgm:pt modelId="{A994634F-1295-4B79-A8CF-9705D4F53120}" type="sibTrans" cxnId="{00D0F678-9609-478B-B50F-0E69D8317AC6}">
      <dgm:prSet/>
      <dgm:spPr/>
      <dgm:t>
        <a:bodyPr/>
        <a:lstStyle/>
        <a:p>
          <a:endParaRPr lang="es-CO"/>
        </a:p>
      </dgm:t>
    </dgm:pt>
    <dgm:pt modelId="{9A584588-8173-4406-AB68-65F54EC92672}">
      <dgm:prSet phldrT="[Texto]"/>
      <dgm:spPr/>
      <dgm:t>
        <a:bodyPr/>
        <a:lstStyle/>
        <a:p>
          <a:r>
            <a:rPr lang="es-CO" dirty="0"/>
            <a:t>Evidencias</a:t>
          </a:r>
        </a:p>
      </dgm:t>
    </dgm:pt>
    <dgm:pt modelId="{6839630B-249A-471F-B57D-5B328A7ABCD7}" type="parTrans" cxnId="{9697A035-6628-46BA-9E13-284662715B66}">
      <dgm:prSet/>
      <dgm:spPr/>
      <dgm:t>
        <a:bodyPr/>
        <a:lstStyle/>
        <a:p>
          <a:endParaRPr lang="es-CO"/>
        </a:p>
      </dgm:t>
    </dgm:pt>
    <dgm:pt modelId="{30C611B3-4269-4D62-8B82-2835CC5966E0}" type="sibTrans" cxnId="{9697A035-6628-46BA-9E13-284662715B66}">
      <dgm:prSet/>
      <dgm:spPr/>
      <dgm:t>
        <a:bodyPr/>
        <a:lstStyle/>
        <a:p>
          <a:endParaRPr lang="es-CO"/>
        </a:p>
      </dgm:t>
    </dgm:pt>
    <dgm:pt modelId="{18E08026-2DBE-4391-A454-AC6A2B2CC42D}">
      <dgm:prSet phldrT="[Texto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CO" dirty="0"/>
            <a:t>Producción</a:t>
          </a:r>
        </a:p>
      </dgm:t>
    </dgm:pt>
    <dgm:pt modelId="{C09D0705-AA82-4D36-BB05-4DB644279923}" type="parTrans" cxnId="{14EE2A08-FF53-49EB-BF9E-5C697A0C6423}">
      <dgm:prSet/>
      <dgm:spPr/>
      <dgm:t>
        <a:bodyPr/>
        <a:lstStyle/>
        <a:p>
          <a:endParaRPr lang="es-CO"/>
        </a:p>
      </dgm:t>
    </dgm:pt>
    <dgm:pt modelId="{F4CCE919-4BCE-49A2-97E7-840C8C628F1A}" type="sibTrans" cxnId="{14EE2A08-FF53-49EB-BF9E-5C697A0C6423}">
      <dgm:prSet/>
      <dgm:spPr/>
      <dgm:t>
        <a:bodyPr/>
        <a:lstStyle/>
        <a:p>
          <a:endParaRPr lang="es-CO"/>
        </a:p>
      </dgm:t>
    </dgm:pt>
    <dgm:pt modelId="{5907A7B5-55E8-4E13-B296-B07C86EEDBE1}">
      <dgm:prSet phldrT="[Texto]"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es-CO" dirty="0"/>
            <a:t>Creación Suite de Pruebas</a:t>
          </a:r>
        </a:p>
      </dgm:t>
    </dgm:pt>
    <dgm:pt modelId="{3322BCD0-9A5E-4725-A0B4-49E39BDE6B75}" type="parTrans" cxnId="{BA4E799F-9249-47E7-9A64-4D1369FFB761}">
      <dgm:prSet/>
      <dgm:spPr/>
      <dgm:t>
        <a:bodyPr/>
        <a:lstStyle/>
        <a:p>
          <a:endParaRPr lang="es-CO"/>
        </a:p>
      </dgm:t>
    </dgm:pt>
    <dgm:pt modelId="{1442E5A0-A2B8-4F85-B396-3903174407D6}" type="sibTrans" cxnId="{BA4E799F-9249-47E7-9A64-4D1369FFB761}">
      <dgm:prSet/>
      <dgm:spPr/>
      <dgm:t>
        <a:bodyPr/>
        <a:lstStyle/>
        <a:p>
          <a:endParaRPr lang="es-CO"/>
        </a:p>
      </dgm:t>
    </dgm:pt>
    <dgm:pt modelId="{2542AA6E-8042-4925-A7D4-9222F2F46B2A}">
      <dgm:prSet phldrT="[Texto]"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es-CO" dirty="0"/>
            <a:t>Estrategia</a:t>
          </a:r>
        </a:p>
      </dgm:t>
    </dgm:pt>
    <dgm:pt modelId="{567ADCCA-61A3-4582-A0A9-029D3EF87F33}" type="parTrans" cxnId="{AE2B5CF4-D2EA-4983-94AC-A080684C64D7}">
      <dgm:prSet/>
      <dgm:spPr/>
      <dgm:t>
        <a:bodyPr/>
        <a:lstStyle/>
        <a:p>
          <a:endParaRPr lang="es-CO"/>
        </a:p>
      </dgm:t>
    </dgm:pt>
    <dgm:pt modelId="{091762CF-23F9-48F9-9C51-729F4F9F4E75}" type="sibTrans" cxnId="{AE2B5CF4-D2EA-4983-94AC-A080684C64D7}">
      <dgm:prSet/>
      <dgm:spPr/>
      <dgm:t>
        <a:bodyPr/>
        <a:lstStyle/>
        <a:p>
          <a:endParaRPr lang="es-CO"/>
        </a:p>
      </dgm:t>
    </dgm:pt>
    <dgm:pt modelId="{194118A6-8F90-4534-A887-9C5BAAF3FE99}">
      <dgm:prSet phldrT="[Texto]"/>
      <dgm:spPr/>
      <dgm:t>
        <a:bodyPr/>
        <a:lstStyle/>
        <a:p>
          <a:r>
            <a:rPr lang="es-CO" dirty="0"/>
            <a:t>Documentación</a:t>
          </a:r>
        </a:p>
      </dgm:t>
    </dgm:pt>
    <dgm:pt modelId="{624E214E-4BAB-4239-9F07-DA109AD29E59}" type="parTrans" cxnId="{AA7F9599-41B6-434E-AC28-0FE0B6B7129A}">
      <dgm:prSet/>
      <dgm:spPr/>
      <dgm:t>
        <a:bodyPr/>
        <a:lstStyle/>
        <a:p>
          <a:endParaRPr lang="es-CO"/>
        </a:p>
      </dgm:t>
    </dgm:pt>
    <dgm:pt modelId="{F34BC4CB-E07F-4902-B9DE-416A2926E28E}" type="sibTrans" cxnId="{AA7F9599-41B6-434E-AC28-0FE0B6B7129A}">
      <dgm:prSet/>
      <dgm:spPr/>
      <dgm:t>
        <a:bodyPr/>
        <a:lstStyle/>
        <a:p>
          <a:endParaRPr lang="es-CO"/>
        </a:p>
      </dgm:t>
    </dgm:pt>
    <dgm:pt modelId="{D08B5C96-B314-4FBC-9881-12E021C0C31A}">
      <dgm:prSet phldrT="[Texto]"/>
      <dgm:spPr>
        <a:solidFill>
          <a:schemeClr val="accent6">
            <a:lumMod val="75000"/>
            <a:lumOff val="25000"/>
          </a:schemeClr>
        </a:solidFill>
      </dgm:spPr>
      <dgm:t>
        <a:bodyPr/>
        <a:lstStyle/>
        <a:p>
          <a:r>
            <a:rPr lang="es-CO" dirty="0"/>
            <a:t>Buen uso de Insumos</a:t>
          </a:r>
        </a:p>
      </dgm:t>
    </dgm:pt>
    <dgm:pt modelId="{9A986D72-C76E-407B-958E-941C2772CB33}" type="parTrans" cxnId="{2D5C5E15-FE0D-471E-B812-2AE48DC44FCB}">
      <dgm:prSet/>
      <dgm:spPr/>
      <dgm:t>
        <a:bodyPr/>
        <a:lstStyle/>
        <a:p>
          <a:endParaRPr lang="es-CO"/>
        </a:p>
      </dgm:t>
    </dgm:pt>
    <dgm:pt modelId="{B1A2068A-02E4-4B70-BE2F-FD17EC541B4F}" type="sibTrans" cxnId="{2D5C5E15-FE0D-471E-B812-2AE48DC44FCB}">
      <dgm:prSet/>
      <dgm:spPr/>
      <dgm:t>
        <a:bodyPr/>
        <a:lstStyle/>
        <a:p>
          <a:endParaRPr lang="es-CO"/>
        </a:p>
      </dgm:t>
    </dgm:pt>
    <dgm:pt modelId="{4675674B-2767-4530-8EB4-B9F040575C52}">
      <dgm:prSet phldrT="[Texto]"/>
      <dgm:spPr/>
      <dgm:t>
        <a:bodyPr/>
        <a:lstStyle/>
        <a:p>
          <a:r>
            <a:rPr lang="es-CO" dirty="0"/>
            <a:t>Alistamiento de Insumos</a:t>
          </a:r>
        </a:p>
      </dgm:t>
    </dgm:pt>
    <dgm:pt modelId="{F53CFE4C-2FEF-4979-85F7-2406C7EFDEC2}" type="parTrans" cxnId="{A5E2DA1F-E38B-420D-AE2A-EABE734A39F5}">
      <dgm:prSet/>
      <dgm:spPr/>
      <dgm:t>
        <a:bodyPr/>
        <a:lstStyle/>
        <a:p>
          <a:endParaRPr lang="es-CO"/>
        </a:p>
      </dgm:t>
    </dgm:pt>
    <dgm:pt modelId="{CE4ED52C-EDB9-458F-BDE2-F2741A2A43F6}" type="sibTrans" cxnId="{A5E2DA1F-E38B-420D-AE2A-EABE734A39F5}">
      <dgm:prSet/>
      <dgm:spPr/>
      <dgm:t>
        <a:bodyPr/>
        <a:lstStyle/>
        <a:p>
          <a:endParaRPr lang="es-CO"/>
        </a:p>
      </dgm:t>
    </dgm:pt>
    <dgm:pt modelId="{5706B978-8F2F-4B04-BC69-7F4DF6B279D6}">
      <dgm:prSet phldrT="[Texto]"/>
      <dgm:spPr/>
      <dgm:t>
        <a:bodyPr/>
        <a:lstStyle/>
        <a:p>
          <a:r>
            <a:rPr lang="es-CO" dirty="0"/>
            <a:t>Ejecución Pre</a:t>
          </a:r>
        </a:p>
      </dgm:t>
    </dgm:pt>
    <dgm:pt modelId="{888CC861-1C6B-4205-BAA1-C1E50687153C}" type="parTrans" cxnId="{68B0FC9B-CC18-4277-BE07-81251F3583B0}">
      <dgm:prSet/>
      <dgm:spPr/>
      <dgm:t>
        <a:bodyPr/>
        <a:lstStyle/>
        <a:p>
          <a:endParaRPr lang="es-CO"/>
        </a:p>
      </dgm:t>
    </dgm:pt>
    <dgm:pt modelId="{B88BC233-41EB-4FD5-961F-40D785310404}" type="sibTrans" cxnId="{68B0FC9B-CC18-4277-BE07-81251F3583B0}">
      <dgm:prSet/>
      <dgm:spPr/>
      <dgm:t>
        <a:bodyPr/>
        <a:lstStyle/>
        <a:p>
          <a:endParaRPr lang="es-CO"/>
        </a:p>
      </dgm:t>
    </dgm:pt>
    <dgm:pt modelId="{67C48E3D-49CC-4551-A2F1-0E8369034256}">
      <dgm:prSet phldrT="[Texto]"/>
      <dgm:spPr/>
      <dgm:t>
        <a:bodyPr/>
        <a:lstStyle/>
        <a:p>
          <a:r>
            <a:rPr lang="es-CO" dirty="0"/>
            <a:t>Ejecución Durante PAP</a:t>
          </a:r>
        </a:p>
      </dgm:t>
    </dgm:pt>
    <dgm:pt modelId="{093D9F1C-17C7-4C3D-B14A-9D72AD8477D0}" type="parTrans" cxnId="{207F6390-6BE3-49D6-B26A-47F6CFC6CB14}">
      <dgm:prSet/>
      <dgm:spPr/>
      <dgm:t>
        <a:bodyPr/>
        <a:lstStyle/>
        <a:p>
          <a:endParaRPr lang="es-CO"/>
        </a:p>
      </dgm:t>
    </dgm:pt>
    <dgm:pt modelId="{0F1D9D5F-5337-4660-B011-6FAAD677F963}" type="sibTrans" cxnId="{207F6390-6BE3-49D6-B26A-47F6CFC6CB14}">
      <dgm:prSet/>
      <dgm:spPr/>
      <dgm:t>
        <a:bodyPr/>
        <a:lstStyle/>
        <a:p>
          <a:endParaRPr lang="es-CO"/>
        </a:p>
      </dgm:t>
    </dgm:pt>
    <dgm:pt modelId="{52002B61-7A74-4CB5-B6A2-4EA20B0C9042}">
      <dgm:prSet phldrT="[Texto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s-CO" dirty="0"/>
            <a:t>Envío de Certificación</a:t>
          </a:r>
        </a:p>
      </dgm:t>
    </dgm:pt>
    <dgm:pt modelId="{1C37AE7E-B755-465C-B711-A4376F44D915}" type="parTrans" cxnId="{F24C3CCA-0829-4E65-BA03-CAF1B87C5F52}">
      <dgm:prSet/>
      <dgm:spPr/>
      <dgm:t>
        <a:bodyPr/>
        <a:lstStyle/>
        <a:p>
          <a:endParaRPr lang="es-CO"/>
        </a:p>
      </dgm:t>
    </dgm:pt>
    <dgm:pt modelId="{7BD4F143-4BBF-4C34-88DE-31D6325EBC60}" type="sibTrans" cxnId="{F24C3CCA-0829-4E65-BA03-CAF1B87C5F52}">
      <dgm:prSet/>
      <dgm:spPr/>
      <dgm:t>
        <a:bodyPr/>
        <a:lstStyle/>
        <a:p>
          <a:endParaRPr lang="es-CO"/>
        </a:p>
      </dgm:t>
    </dgm:pt>
    <dgm:pt modelId="{0AC8B1EF-4E07-4D88-934F-CE41BEA8D72F}">
      <dgm:prSet phldrT="[Texto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s-CO" dirty="0"/>
            <a:t>Evidencia </a:t>
          </a:r>
        </a:p>
      </dgm:t>
    </dgm:pt>
    <dgm:pt modelId="{D0D20A71-5710-4CE9-BB05-27E69FCCD6A5}" type="parTrans" cxnId="{4E0FF1E3-072D-42F7-934F-A84D1CAFEF19}">
      <dgm:prSet/>
      <dgm:spPr/>
      <dgm:t>
        <a:bodyPr/>
        <a:lstStyle/>
        <a:p>
          <a:endParaRPr lang="es-CO"/>
        </a:p>
      </dgm:t>
    </dgm:pt>
    <dgm:pt modelId="{DF43A630-C02C-49B0-9366-16B5A80F5FC1}" type="sibTrans" cxnId="{4E0FF1E3-072D-42F7-934F-A84D1CAFEF19}">
      <dgm:prSet/>
      <dgm:spPr/>
      <dgm:t>
        <a:bodyPr/>
        <a:lstStyle/>
        <a:p>
          <a:endParaRPr lang="es-CO"/>
        </a:p>
      </dgm:t>
    </dgm:pt>
    <dgm:pt modelId="{E78A0C4C-B2BF-4A36-A25D-1D036BAD255A}" type="pres">
      <dgm:prSet presAssocID="{832BC1BC-6CDA-4F67-8C16-A3A2FF5DAD04}" presName="theList" presStyleCnt="0">
        <dgm:presLayoutVars>
          <dgm:dir/>
          <dgm:animLvl val="lvl"/>
          <dgm:resizeHandles val="exact"/>
        </dgm:presLayoutVars>
      </dgm:prSet>
      <dgm:spPr/>
    </dgm:pt>
    <dgm:pt modelId="{4052F744-C4FA-40E6-BDA1-B41BD72C37B2}" type="pres">
      <dgm:prSet presAssocID="{C0B13AAB-E7DC-4629-AD65-666EF9988BCB}" presName="compNode" presStyleCnt="0"/>
      <dgm:spPr/>
    </dgm:pt>
    <dgm:pt modelId="{4A5C0A13-561F-440A-AB56-79CFB2B10990}" type="pres">
      <dgm:prSet presAssocID="{C0B13AAB-E7DC-4629-AD65-666EF9988BCB}" presName="aNode" presStyleLbl="bgShp" presStyleIdx="0" presStyleCnt="3"/>
      <dgm:spPr/>
    </dgm:pt>
    <dgm:pt modelId="{16B2087A-4ECB-4E11-920E-09B754B7791E}" type="pres">
      <dgm:prSet presAssocID="{C0B13AAB-E7DC-4629-AD65-666EF9988BCB}" presName="textNode" presStyleLbl="bgShp" presStyleIdx="0" presStyleCnt="3"/>
      <dgm:spPr/>
    </dgm:pt>
    <dgm:pt modelId="{0F493F90-D822-4547-AA62-9712A5D8DB76}" type="pres">
      <dgm:prSet presAssocID="{C0B13AAB-E7DC-4629-AD65-666EF9988BCB}" presName="compChildNode" presStyleCnt="0"/>
      <dgm:spPr/>
    </dgm:pt>
    <dgm:pt modelId="{3FF6BB30-A5E8-47CA-A7C1-FF62A3A54FE8}" type="pres">
      <dgm:prSet presAssocID="{C0B13AAB-E7DC-4629-AD65-666EF9988BCB}" presName="theInnerList" presStyleCnt="0"/>
      <dgm:spPr/>
    </dgm:pt>
    <dgm:pt modelId="{046D6C8C-035F-4276-8AB5-5A04D66DAC0E}" type="pres">
      <dgm:prSet presAssocID="{326C0BE6-1D5D-4461-ADD0-85336FA7573E}" presName="childNode" presStyleLbl="node1" presStyleIdx="0" presStyleCnt="13">
        <dgm:presLayoutVars>
          <dgm:bulletEnabled val="1"/>
        </dgm:presLayoutVars>
      </dgm:prSet>
      <dgm:spPr/>
    </dgm:pt>
    <dgm:pt modelId="{8F47484A-CB86-4CDC-AB1A-F9CE8359EA66}" type="pres">
      <dgm:prSet presAssocID="{326C0BE6-1D5D-4461-ADD0-85336FA7573E}" presName="aSpace2" presStyleCnt="0"/>
      <dgm:spPr/>
    </dgm:pt>
    <dgm:pt modelId="{D5EC8A53-F430-4A68-8142-5F6BA6AFBE70}" type="pres">
      <dgm:prSet presAssocID="{CA7BC9D2-6AA4-4104-9889-A31EDD481E05}" presName="childNode" presStyleLbl="node1" presStyleIdx="1" presStyleCnt="13">
        <dgm:presLayoutVars>
          <dgm:bulletEnabled val="1"/>
        </dgm:presLayoutVars>
      </dgm:prSet>
      <dgm:spPr/>
    </dgm:pt>
    <dgm:pt modelId="{F6933398-9FAF-46EF-8223-CD0D8FD5CC48}" type="pres">
      <dgm:prSet presAssocID="{CA7BC9D2-6AA4-4104-9889-A31EDD481E05}" presName="aSpace2" presStyleCnt="0"/>
      <dgm:spPr/>
    </dgm:pt>
    <dgm:pt modelId="{82E29562-E533-4803-8E2A-C2CB4DA8DEAA}" type="pres">
      <dgm:prSet presAssocID="{2542AA6E-8042-4925-A7D4-9222F2F46B2A}" presName="childNode" presStyleLbl="node1" presStyleIdx="2" presStyleCnt="13">
        <dgm:presLayoutVars>
          <dgm:bulletEnabled val="1"/>
        </dgm:presLayoutVars>
      </dgm:prSet>
      <dgm:spPr/>
    </dgm:pt>
    <dgm:pt modelId="{660FC7BE-EAB7-4DAE-87ED-341A0E864192}" type="pres">
      <dgm:prSet presAssocID="{2542AA6E-8042-4925-A7D4-9222F2F46B2A}" presName="aSpace2" presStyleCnt="0"/>
      <dgm:spPr/>
    </dgm:pt>
    <dgm:pt modelId="{7C7E22D7-E666-49AB-A0FA-9A7470CF0C40}" type="pres">
      <dgm:prSet presAssocID="{194118A6-8F90-4534-A887-9C5BAAF3FE99}" presName="childNode" presStyleLbl="node1" presStyleIdx="3" presStyleCnt="13">
        <dgm:presLayoutVars>
          <dgm:bulletEnabled val="1"/>
        </dgm:presLayoutVars>
      </dgm:prSet>
      <dgm:spPr/>
    </dgm:pt>
    <dgm:pt modelId="{EAA2AF8A-EF17-42D3-9983-5CB41E2CDF7E}" type="pres">
      <dgm:prSet presAssocID="{C0B13AAB-E7DC-4629-AD65-666EF9988BCB}" presName="aSpace" presStyleCnt="0"/>
      <dgm:spPr/>
    </dgm:pt>
    <dgm:pt modelId="{64D1A3CF-45E2-4100-9DD3-1B8B89882B35}" type="pres">
      <dgm:prSet presAssocID="{BB99AA87-70F5-4106-8E30-91543403B4AB}" presName="compNode" presStyleCnt="0"/>
      <dgm:spPr/>
    </dgm:pt>
    <dgm:pt modelId="{58B7C06E-3693-47C6-945F-1A0287E00C5D}" type="pres">
      <dgm:prSet presAssocID="{BB99AA87-70F5-4106-8E30-91543403B4AB}" presName="aNode" presStyleLbl="bgShp" presStyleIdx="1" presStyleCnt="3"/>
      <dgm:spPr/>
    </dgm:pt>
    <dgm:pt modelId="{25385324-590E-4AA8-A844-0DCC2971BA01}" type="pres">
      <dgm:prSet presAssocID="{BB99AA87-70F5-4106-8E30-91543403B4AB}" presName="textNode" presStyleLbl="bgShp" presStyleIdx="1" presStyleCnt="3"/>
      <dgm:spPr/>
    </dgm:pt>
    <dgm:pt modelId="{29C06977-F71A-430D-8F3B-FBE66397A397}" type="pres">
      <dgm:prSet presAssocID="{BB99AA87-70F5-4106-8E30-91543403B4AB}" presName="compChildNode" presStyleCnt="0"/>
      <dgm:spPr/>
    </dgm:pt>
    <dgm:pt modelId="{78603598-47D8-40DE-8C22-D4621690A9E3}" type="pres">
      <dgm:prSet presAssocID="{BB99AA87-70F5-4106-8E30-91543403B4AB}" presName="theInnerList" presStyleCnt="0"/>
      <dgm:spPr/>
    </dgm:pt>
    <dgm:pt modelId="{8F92F30A-C475-4865-BB19-6A24C71CF6CB}" type="pres">
      <dgm:prSet presAssocID="{F9CD49EB-43FB-45F7-A6B2-E977850529B9}" presName="childNode" presStyleLbl="node1" presStyleIdx="4" presStyleCnt="13">
        <dgm:presLayoutVars>
          <dgm:bulletEnabled val="1"/>
        </dgm:presLayoutVars>
      </dgm:prSet>
      <dgm:spPr/>
    </dgm:pt>
    <dgm:pt modelId="{175D9FCE-6B43-41B9-BD79-F044CE100256}" type="pres">
      <dgm:prSet presAssocID="{F9CD49EB-43FB-45F7-A6B2-E977850529B9}" presName="aSpace2" presStyleCnt="0"/>
      <dgm:spPr/>
    </dgm:pt>
    <dgm:pt modelId="{750C0C53-F7E2-4BC9-8CB8-4A6E4AFE8186}" type="pres">
      <dgm:prSet presAssocID="{9A584588-8173-4406-AB68-65F54EC92672}" presName="childNode" presStyleLbl="node1" presStyleIdx="5" presStyleCnt="13">
        <dgm:presLayoutVars>
          <dgm:bulletEnabled val="1"/>
        </dgm:presLayoutVars>
      </dgm:prSet>
      <dgm:spPr/>
    </dgm:pt>
    <dgm:pt modelId="{AA100D73-6C24-4E21-9B7E-72E71A872DBE}" type="pres">
      <dgm:prSet presAssocID="{9A584588-8173-4406-AB68-65F54EC92672}" presName="aSpace2" presStyleCnt="0"/>
      <dgm:spPr/>
    </dgm:pt>
    <dgm:pt modelId="{1545D103-FB05-41C4-9D7C-3E89CDED62D6}" type="pres">
      <dgm:prSet presAssocID="{D08B5C96-B314-4FBC-9881-12E021C0C31A}" presName="childNode" presStyleLbl="node1" presStyleIdx="6" presStyleCnt="13">
        <dgm:presLayoutVars>
          <dgm:bulletEnabled val="1"/>
        </dgm:presLayoutVars>
      </dgm:prSet>
      <dgm:spPr/>
    </dgm:pt>
    <dgm:pt modelId="{14B717BF-066F-409E-8120-8599CCEB0EF4}" type="pres">
      <dgm:prSet presAssocID="{BB99AA87-70F5-4106-8E30-91543403B4AB}" presName="aSpace" presStyleCnt="0"/>
      <dgm:spPr/>
    </dgm:pt>
    <dgm:pt modelId="{C820996E-47CE-4830-A6F4-CABCC5499439}" type="pres">
      <dgm:prSet presAssocID="{18E08026-2DBE-4391-A454-AC6A2B2CC42D}" presName="compNode" presStyleCnt="0"/>
      <dgm:spPr/>
    </dgm:pt>
    <dgm:pt modelId="{8B7C1479-5BD3-41EC-A932-07F932FA5EBA}" type="pres">
      <dgm:prSet presAssocID="{18E08026-2DBE-4391-A454-AC6A2B2CC42D}" presName="aNode" presStyleLbl="bgShp" presStyleIdx="2" presStyleCnt="3"/>
      <dgm:spPr/>
    </dgm:pt>
    <dgm:pt modelId="{191DEC8F-EF45-42B3-B4B6-169810B42A45}" type="pres">
      <dgm:prSet presAssocID="{18E08026-2DBE-4391-A454-AC6A2B2CC42D}" presName="textNode" presStyleLbl="bgShp" presStyleIdx="2" presStyleCnt="3"/>
      <dgm:spPr/>
    </dgm:pt>
    <dgm:pt modelId="{72F9F8AF-7BD8-489E-86D3-9D25A2F66E0B}" type="pres">
      <dgm:prSet presAssocID="{18E08026-2DBE-4391-A454-AC6A2B2CC42D}" presName="compChildNode" presStyleCnt="0"/>
      <dgm:spPr/>
    </dgm:pt>
    <dgm:pt modelId="{0AF25B3B-094E-4301-AB21-208CC4E06462}" type="pres">
      <dgm:prSet presAssocID="{18E08026-2DBE-4391-A454-AC6A2B2CC42D}" presName="theInnerList" presStyleCnt="0"/>
      <dgm:spPr/>
    </dgm:pt>
    <dgm:pt modelId="{F31B834B-0921-4396-BDC5-02848C200B1B}" type="pres">
      <dgm:prSet presAssocID="{5907A7B5-55E8-4E13-B296-B07C86EEDBE1}" presName="childNode" presStyleLbl="node1" presStyleIdx="7" presStyleCnt="13">
        <dgm:presLayoutVars>
          <dgm:bulletEnabled val="1"/>
        </dgm:presLayoutVars>
      </dgm:prSet>
      <dgm:spPr/>
    </dgm:pt>
    <dgm:pt modelId="{50A369B7-8E8F-47DF-B67E-A1AA39D97CA1}" type="pres">
      <dgm:prSet presAssocID="{5907A7B5-55E8-4E13-B296-B07C86EEDBE1}" presName="aSpace2" presStyleCnt="0"/>
      <dgm:spPr/>
    </dgm:pt>
    <dgm:pt modelId="{37F18170-4879-4B6B-8FD5-65D90CD5D5AE}" type="pres">
      <dgm:prSet presAssocID="{4675674B-2767-4530-8EB4-B9F040575C52}" presName="childNode" presStyleLbl="node1" presStyleIdx="8" presStyleCnt="13">
        <dgm:presLayoutVars>
          <dgm:bulletEnabled val="1"/>
        </dgm:presLayoutVars>
      </dgm:prSet>
      <dgm:spPr/>
    </dgm:pt>
    <dgm:pt modelId="{13660B07-99AD-4F41-8792-4CFFC42E9901}" type="pres">
      <dgm:prSet presAssocID="{4675674B-2767-4530-8EB4-B9F040575C52}" presName="aSpace2" presStyleCnt="0"/>
      <dgm:spPr/>
    </dgm:pt>
    <dgm:pt modelId="{60302E36-C571-4003-AB00-B57C40B6F998}" type="pres">
      <dgm:prSet presAssocID="{5706B978-8F2F-4B04-BC69-7F4DF6B279D6}" presName="childNode" presStyleLbl="node1" presStyleIdx="9" presStyleCnt="13">
        <dgm:presLayoutVars>
          <dgm:bulletEnabled val="1"/>
        </dgm:presLayoutVars>
      </dgm:prSet>
      <dgm:spPr/>
    </dgm:pt>
    <dgm:pt modelId="{AD8A583E-655E-42ED-A70A-A7D1B3E1812A}" type="pres">
      <dgm:prSet presAssocID="{5706B978-8F2F-4B04-BC69-7F4DF6B279D6}" presName="aSpace2" presStyleCnt="0"/>
      <dgm:spPr/>
    </dgm:pt>
    <dgm:pt modelId="{7DAE1927-340E-401C-AC2C-0638E2D80890}" type="pres">
      <dgm:prSet presAssocID="{67C48E3D-49CC-4551-A2F1-0E8369034256}" presName="childNode" presStyleLbl="node1" presStyleIdx="10" presStyleCnt="13">
        <dgm:presLayoutVars>
          <dgm:bulletEnabled val="1"/>
        </dgm:presLayoutVars>
      </dgm:prSet>
      <dgm:spPr/>
    </dgm:pt>
    <dgm:pt modelId="{E157D6BF-2FD0-44B7-946F-3A3CBD7BE1BB}" type="pres">
      <dgm:prSet presAssocID="{67C48E3D-49CC-4551-A2F1-0E8369034256}" presName="aSpace2" presStyleCnt="0"/>
      <dgm:spPr/>
    </dgm:pt>
    <dgm:pt modelId="{430144EE-99DA-4E88-AB5B-D198E99FB88A}" type="pres">
      <dgm:prSet presAssocID="{52002B61-7A74-4CB5-B6A2-4EA20B0C9042}" presName="childNode" presStyleLbl="node1" presStyleIdx="11" presStyleCnt="13">
        <dgm:presLayoutVars>
          <dgm:bulletEnabled val="1"/>
        </dgm:presLayoutVars>
      </dgm:prSet>
      <dgm:spPr/>
    </dgm:pt>
    <dgm:pt modelId="{5CD6E48D-70B9-4C1B-8DDC-A30EBA757428}" type="pres">
      <dgm:prSet presAssocID="{52002B61-7A74-4CB5-B6A2-4EA20B0C9042}" presName="aSpace2" presStyleCnt="0"/>
      <dgm:spPr/>
    </dgm:pt>
    <dgm:pt modelId="{A5FBF532-801E-4732-9916-D120F3C5C4F4}" type="pres">
      <dgm:prSet presAssocID="{0AC8B1EF-4E07-4D88-934F-CE41BEA8D72F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C9FDA606-586A-4085-A4FC-9DD258FB6292}" type="presOf" srcId="{2542AA6E-8042-4925-A7D4-9222F2F46B2A}" destId="{82E29562-E533-4803-8E2A-C2CB4DA8DEAA}" srcOrd="0" destOrd="0" presId="urn:microsoft.com/office/officeart/2005/8/layout/lProcess2"/>
    <dgm:cxn modelId="{6FF71A07-BEE4-4F4C-9C1B-5123D9A4DFC6}" type="presOf" srcId="{9A584588-8173-4406-AB68-65F54EC92672}" destId="{750C0C53-F7E2-4BC9-8CB8-4A6E4AFE8186}" srcOrd="0" destOrd="0" presId="urn:microsoft.com/office/officeart/2005/8/layout/lProcess2"/>
    <dgm:cxn modelId="{14EE2A08-FF53-49EB-BF9E-5C697A0C6423}" srcId="{832BC1BC-6CDA-4F67-8C16-A3A2FF5DAD04}" destId="{18E08026-2DBE-4391-A454-AC6A2B2CC42D}" srcOrd="2" destOrd="0" parTransId="{C09D0705-AA82-4D36-BB05-4DB644279923}" sibTransId="{F4CCE919-4BCE-49A2-97E7-840C8C628F1A}"/>
    <dgm:cxn modelId="{2D5C5E15-FE0D-471E-B812-2AE48DC44FCB}" srcId="{BB99AA87-70F5-4106-8E30-91543403B4AB}" destId="{D08B5C96-B314-4FBC-9881-12E021C0C31A}" srcOrd="2" destOrd="0" parTransId="{9A986D72-C76E-407B-958E-941C2772CB33}" sibTransId="{B1A2068A-02E4-4B70-BE2F-FD17EC541B4F}"/>
    <dgm:cxn modelId="{2CE7C318-60A3-47B1-BB32-7310C806EC88}" type="presOf" srcId="{5907A7B5-55E8-4E13-B296-B07C86EEDBE1}" destId="{F31B834B-0921-4396-BDC5-02848C200B1B}" srcOrd="0" destOrd="0" presId="urn:microsoft.com/office/officeart/2005/8/layout/lProcess2"/>
    <dgm:cxn modelId="{8237D719-E544-44A5-88D7-CC4FC2561D8B}" type="presOf" srcId="{326C0BE6-1D5D-4461-ADD0-85336FA7573E}" destId="{046D6C8C-035F-4276-8AB5-5A04D66DAC0E}" srcOrd="0" destOrd="0" presId="urn:microsoft.com/office/officeart/2005/8/layout/lProcess2"/>
    <dgm:cxn modelId="{A4E9301F-8012-48BA-A1EA-49191AF768C2}" srcId="{832BC1BC-6CDA-4F67-8C16-A3A2FF5DAD04}" destId="{BB99AA87-70F5-4106-8E30-91543403B4AB}" srcOrd="1" destOrd="0" parTransId="{C37ED1E1-E17E-4DB3-A768-23939DAB9351}" sibTransId="{FA9881AE-C121-4274-A43C-D967019B9168}"/>
    <dgm:cxn modelId="{A5E2DA1F-E38B-420D-AE2A-EABE734A39F5}" srcId="{18E08026-2DBE-4391-A454-AC6A2B2CC42D}" destId="{4675674B-2767-4530-8EB4-B9F040575C52}" srcOrd="1" destOrd="0" parTransId="{F53CFE4C-2FEF-4979-85F7-2406C7EFDEC2}" sibTransId="{CE4ED52C-EDB9-458F-BDE2-F2741A2A43F6}"/>
    <dgm:cxn modelId="{14A40926-AE4C-43F1-8974-6C70E740380B}" type="presOf" srcId="{67C48E3D-49CC-4551-A2F1-0E8369034256}" destId="{7DAE1927-340E-401C-AC2C-0638E2D80890}" srcOrd="0" destOrd="0" presId="urn:microsoft.com/office/officeart/2005/8/layout/lProcess2"/>
    <dgm:cxn modelId="{0852DE27-F661-4AD6-9A4F-7F2FB45988EF}" type="presOf" srcId="{BB99AA87-70F5-4106-8E30-91543403B4AB}" destId="{58B7C06E-3693-47C6-945F-1A0287E00C5D}" srcOrd="0" destOrd="0" presId="urn:microsoft.com/office/officeart/2005/8/layout/lProcess2"/>
    <dgm:cxn modelId="{ABE83135-BCC1-4003-A9A9-7113D656A4F3}" type="presOf" srcId="{4675674B-2767-4530-8EB4-B9F040575C52}" destId="{37F18170-4879-4B6B-8FD5-65D90CD5D5AE}" srcOrd="0" destOrd="0" presId="urn:microsoft.com/office/officeart/2005/8/layout/lProcess2"/>
    <dgm:cxn modelId="{9697A035-6628-46BA-9E13-284662715B66}" srcId="{BB99AA87-70F5-4106-8E30-91543403B4AB}" destId="{9A584588-8173-4406-AB68-65F54EC92672}" srcOrd="1" destOrd="0" parTransId="{6839630B-249A-471F-B57D-5B328A7ABCD7}" sibTransId="{30C611B3-4269-4D62-8B82-2835CC5966E0}"/>
    <dgm:cxn modelId="{328F6E37-ADAD-40B3-A307-BC2BDFB1D2C6}" type="presOf" srcId="{BB99AA87-70F5-4106-8E30-91543403B4AB}" destId="{25385324-590E-4AA8-A844-0DCC2971BA01}" srcOrd="1" destOrd="0" presId="urn:microsoft.com/office/officeart/2005/8/layout/lProcess2"/>
    <dgm:cxn modelId="{DC2D1540-3E1C-40D3-B537-C6462AEA1EA5}" type="presOf" srcId="{194118A6-8F90-4534-A887-9C5BAAF3FE99}" destId="{7C7E22D7-E666-49AB-A0FA-9A7470CF0C40}" srcOrd="0" destOrd="0" presId="urn:microsoft.com/office/officeart/2005/8/layout/lProcess2"/>
    <dgm:cxn modelId="{1FD01B40-1509-469A-B15E-085A5DD03BBF}" type="presOf" srcId="{832BC1BC-6CDA-4F67-8C16-A3A2FF5DAD04}" destId="{E78A0C4C-B2BF-4A36-A25D-1D036BAD255A}" srcOrd="0" destOrd="0" presId="urn:microsoft.com/office/officeart/2005/8/layout/lProcess2"/>
    <dgm:cxn modelId="{BF6BD165-D073-4BCE-8441-8E9156EC5358}" srcId="{C0B13AAB-E7DC-4629-AD65-666EF9988BCB}" destId="{CA7BC9D2-6AA4-4104-9889-A31EDD481E05}" srcOrd="1" destOrd="0" parTransId="{D8A3D9DE-FA9E-4D22-8C27-0EB176AB44C5}" sibTransId="{9596368B-B2BD-42F5-8570-2CA5DA34C872}"/>
    <dgm:cxn modelId="{67947C71-F270-4875-B061-FEBF4683F4A4}" srcId="{832BC1BC-6CDA-4F67-8C16-A3A2FF5DAD04}" destId="{C0B13AAB-E7DC-4629-AD65-666EF9988BCB}" srcOrd="0" destOrd="0" parTransId="{CE9F6AF3-F94A-4345-989E-C85690487941}" sibTransId="{EFF5DB9C-0649-4C07-9949-AE639CC5EB47}"/>
    <dgm:cxn modelId="{3BCD3274-2ECD-4410-9A3B-242A6BAED475}" type="presOf" srcId="{52002B61-7A74-4CB5-B6A2-4EA20B0C9042}" destId="{430144EE-99DA-4E88-AB5B-D198E99FB88A}" srcOrd="0" destOrd="0" presId="urn:microsoft.com/office/officeart/2005/8/layout/lProcess2"/>
    <dgm:cxn modelId="{2AA5FD54-4982-49CA-AC34-EA278158C69A}" type="presOf" srcId="{C0B13AAB-E7DC-4629-AD65-666EF9988BCB}" destId="{4A5C0A13-561F-440A-AB56-79CFB2B10990}" srcOrd="0" destOrd="0" presId="urn:microsoft.com/office/officeart/2005/8/layout/lProcess2"/>
    <dgm:cxn modelId="{75D6C058-152A-4361-AE45-247CC5098E1B}" type="presOf" srcId="{18E08026-2DBE-4391-A454-AC6A2B2CC42D}" destId="{191DEC8F-EF45-42B3-B4B6-169810B42A45}" srcOrd="1" destOrd="0" presId="urn:microsoft.com/office/officeart/2005/8/layout/lProcess2"/>
    <dgm:cxn modelId="{00D0F678-9609-478B-B50F-0E69D8317AC6}" srcId="{BB99AA87-70F5-4106-8E30-91543403B4AB}" destId="{F9CD49EB-43FB-45F7-A6B2-E977850529B9}" srcOrd="0" destOrd="0" parTransId="{A02F82F7-0923-4DC6-A942-E5C1753CBE09}" sibTransId="{A994634F-1295-4B79-A8CF-9705D4F53120}"/>
    <dgm:cxn modelId="{375A2080-28C2-4A31-9274-2EA36CC8EBAA}" srcId="{C0B13AAB-E7DC-4629-AD65-666EF9988BCB}" destId="{326C0BE6-1D5D-4461-ADD0-85336FA7573E}" srcOrd="0" destOrd="0" parTransId="{E45816EB-7827-45D1-BBB6-6C358ADE973F}" sibTransId="{FB6F5E40-6AD0-4952-AD91-87025BF7D5D0}"/>
    <dgm:cxn modelId="{E91CB887-5760-41B1-8909-8C5C5370668A}" type="presOf" srcId="{C0B13AAB-E7DC-4629-AD65-666EF9988BCB}" destId="{16B2087A-4ECB-4E11-920E-09B754B7791E}" srcOrd="1" destOrd="0" presId="urn:microsoft.com/office/officeart/2005/8/layout/lProcess2"/>
    <dgm:cxn modelId="{207F6390-6BE3-49D6-B26A-47F6CFC6CB14}" srcId="{18E08026-2DBE-4391-A454-AC6A2B2CC42D}" destId="{67C48E3D-49CC-4551-A2F1-0E8369034256}" srcOrd="3" destOrd="0" parTransId="{093D9F1C-17C7-4C3D-B14A-9D72AD8477D0}" sibTransId="{0F1D9D5F-5337-4660-B011-6FAAD677F963}"/>
    <dgm:cxn modelId="{AA7F9599-41B6-434E-AC28-0FE0B6B7129A}" srcId="{C0B13AAB-E7DC-4629-AD65-666EF9988BCB}" destId="{194118A6-8F90-4534-A887-9C5BAAF3FE99}" srcOrd="3" destOrd="0" parTransId="{624E214E-4BAB-4239-9F07-DA109AD29E59}" sibTransId="{F34BC4CB-E07F-4902-B9DE-416A2926E28E}"/>
    <dgm:cxn modelId="{68B0FC9B-CC18-4277-BE07-81251F3583B0}" srcId="{18E08026-2DBE-4391-A454-AC6A2B2CC42D}" destId="{5706B978-8F2F-4B04-BC69-7F4DF6B279D6}" srcOrd="2" destOrd="0" parTransId="{888CC861-1C6B-4205-BAA1-C1E50687153C}" sibTransId="{B88BC233-41EB-4FD5-961F-40D785310404}"/>
    <dgm:cxn modelId="{BA4E799F-9249-47E7-9A64-4D1369FFB761}" srcId="{18E08026-2DBE-4391-A454-AC6A2B2CC42D}" destId="{5907A7B5-55E8-4E13-B296-B07C86EEDBE1}" srcOrd="0" destOrd="0" parTransId="{3322BCD0-9A5E-4725-A0B4-49E39BDE6B75}" sibTransId="{1442E5A0-A2B8-4F85-B396-3903174407D6}"/>
    <dgm:cxn modelId="{722410B2-A9E4-43C3-82C4-5686256D404D}" type="presOf" srcId="{5706B978-8F2F-4B04-BC69-7F4DF6B279D6}" destId="{60302E36-C571-4003-AB00-B57C40B6F998}" srcOrd="0" destOrd="0" presId="urn:microsoft.com/office/officeart/2005/8/layout/lProcess2"/>
    <dgm:cxn modelId="{E51631B6-EF69-48BE-953B-AA40526867C7}" type="presOf" srcId="{18E08026-2DBE-4391-A454-AC6A2B2CC42D}" destId="{8B7C1479-5BD3-41EC-A932-07F932FA5EBA}" srcOrd="0" destOrd="0" presId="urn:microsoft.com/office/officeart/2005/8/layout/lProcess2"/>
    <dgm:cxn modelId="{F24C3CCA-0829-4E65-BA03-CAF1B87C5F52}" srcId="{18E08026-2DBE-4391-A454-AC6A2B2CC42D}" destId="{52002B61-7A74-4CB5-B6A2-4EA20B0C9042}" srcOrd="4" destOrd="0" parTransId="{1C37AE7E-B755-465C-B711-A4376F44D915}" sibTransId="{7BD4F143-4BBF-4C34-88DE-31D6325EBC60}"/>
    <dgm:cxn modelId="{6F4C40CF-9DE0-4849-ADC4-E8F8A647F3CE}" type="presOf" srcId="{F9CD49EB-43FB-45F7-A6B2-E977850529B9}" destId="{8F92F30A-C475-4865-BB19-6A24C71CF6CB}" srcOrd="0" destOrd="0" presId="urn:microsoft.com/office/officeart/2005/8/layout/lProcess2"/>
    <dgm:cxn modelId="{8B9179E2-C1BD-434B-96E8-B7139B1D678F}" type="presOf" srcId="{0AC8B1EF-4E07-4D88-934F-CE41BEA8D72F}" destId="{A5FBF532-801E-4732-9916-D120F3C5C4F4}" srcOrd="0" destOrd="0" presId="urn:microsoft.com/office/officeart/2005/8/layout/lProcess2"/>
    <dgm:cxn modelId="{4E0FF1E3-072D-42F7-934F-A84D1CAFEF19}" srcId="{18E08026-2DBE-4391-A454-AC6A2B2CC42D}" destId="{0AC8B1EF-4E07-4D88-934F-CE41BEA8D72F}" srcOrd="5" destOrd="0" parTransId="{D0D20A71-5710-4CE9-BB05-27E69FCCD6A5}" sibTransId="{DF43A630-C02C-49B0-9366-16B5A80F5FC1}"/>
    <dgm:cxn modelId="{395155E8-7E63-417B-940A-70A13B739C2D}" type="presOf" srcId="{CA7BC9D2-6AA4-4104-9889-A31EDD481E05}" destId="{D5EC8A53-F430-4A68-8142-5F6BA6AFBE70}" srcOrd="0" destOrd="0" presId="urn:microsoft.com/office/officeart/2005/8/layout/lProcess2"/>
    <dgm:cxn modelId="{AE2B5CF4-D2EA-4983-94AC-A080684C64D7}" srcId="{C0B13AAB-E7DC-4629-AD65-666EF9988BCB}" destId="{2542AA6E-8042-4925-A7D4-9222F2F46B2A}" srcOrd="2" destOrd="0" parTransId="{567ADCCA-61A3-4582-A0A9-029D3EF87F33}" sibTransId="{091762CF-23F9-48F9-9C51-729F4F9F4E75}"/>
    <dgm:cxn modelId="{853ED8FD-409C-4FF9-9677-2165D3BAB85A}" type="presOf" srcId="{D08B5C96-B314-4FBC-9881-12E021C0C31A}" destId="{1545D103-FB05-41C4-9D7C-3E89CDED62D6}" srcOrd="0" destOrd="0" presId="urn:microsoft.com/office/officeart/2005/8/layout/lProcess2"/>
    <dgm:cxn modelId="{8E4A2E7E-EF4F-4EC2-ACD8-2C30DDF767AD}" type="presParOf" srcId="{E78A0C4C-B2BF-4A36-A25D-1D036BAD255A}" destId="{4052F744-C4FA-40E6-BDA1-B41BD72C37B2}" srcOrd="0" destOrd="0" presId="urn:microsoft.com/office/officeart/2005/8/layout/lProcess2"/>
    <dgm:cxn modelId="{014EC253-C247-436B-9B22-B6BBF0F0A97B}" type="presParOf" srcId="{4052F744-C4FA-40E6-BDA1-B41BD72C37B2}" destId="{4A5C0A13-561F-440A-AB56-79CFB2B10990}" srcOrd="0" destOrd="0" presId="urn:microsoft.com/office/officeart/2005/8/layout/lProcess2"/>
    <dgm:cxn modelId="{0FE4C2A8-C7C7-40BC-B1F0-0CC580D1DF7E}" type="presParOf" srcId="{4052F744-C4FA-40E6-BDA1-B41BD72C37B2}" destId="{16B2087A-4ECB-4E11-920E-09B754B7791E}" srcOrd="1" destOrd="0" presId="urn:microsoft.com/office/officeart/2005/8/layout/lProcess2"/>
    <dgm:cxn modelId="{D0522E89-A247-4D1E-8733-A3A8B40A6DD8}" type="presParOf" srcId="{4052F744-C4FA-40E6-BDA1-B41BD72C37B2}" destId="{0F493F90-D822-4547-AA62-9712A5D8DB76}" srcOrd="2" destOrd="0" presId="urn:microsoft.com/office/officeart/2005/8/layout/lProcess2"/>
    <dgm:cxn modelId="{FE94551E-89F0-4A17-A969-8016912FD76A}" type="presParOf" srcId="{0F493F90-D822-4547-AA62-9712A5D8DB76}" destId="{3FF6BB30-A5E8-47CA-A7C1-FF62A3A54FE8}" srcOrd="0" destOrd="0" presId="urn:microsoft.com/office/officeart/2005/8/layout/lProcess2"/>
    <dgm:cxn modelId="{275D9129-5A01-4202-9BD5-3EF45C2CCEB6}" type="presParOf" srcId="{3FF6BB30-A5E8-47CA-A7C1-FF62A3A54FE8}" destId="{046D6C8C-035F-4276-8AB5-5A04D66DAC0E}" srcOrd="0" destOrd="0" presId="urn:microsoft.com/office/officeart/2005/8/layout/lProcess2"/>
    <dgm:cxn modelId="{D0413645-AB02-42FE-914D-4F855CC8160B}" type="presParOf" srcId="{3FF6BB30-A5E8-47CA-A7C1-FF62A3A54FE8}" destId="{8F47484A-CB86-4CDC-AB1A-F9CE8359EA66}" srcOrd="1" destOrd="0" presId="urn:microsoft.com/office/officeart/2005/8/layout/lProcess2"/>
    <dgm:cxn modelId="{492CC9A4-8876-4CE3-8F0A-F02E75CE9C85}" type="presParOf" srcId="{3FF6BB30-A5E8-47CA-A7C1-FF62A3A54FE8}" destId="{D5EC8A53-F430-4A68-8142-5F6BA6AFBE70}" srcOrd="2" destOrd="0" presId="urn:microsoft.com/office/officeart/2005/8/layout/lProcess2"/>
    <dgm:cxn modelId="{74C61308-E1E3-437C-86AB-BC72AB4913D2}" type="presParOf" srcId="{3FF6BB30-A5E8-47CA-A7C1-FF62A3A54FE8}" destId="{F6933398-9FAF-46EF-8223-CD0D8FD5CC48}" srcOrd="3" destOrd="0" presId="urn:microsoft.com/office/officeart/2005/8/layout/lProcess2"/>
    <dgm:cxn modelId="{D2025F45-FA03-4B10-99C0-CF1CA10FA37B}" type="presParOf" srcId="{3FF6BB30-A5E8-47CA-A7C1-FF62A3A54FE8}" destId="{82E29562-E533-4803-8E2A-C2CB4DA8DEAA}" srcOrd="4" destOrd="0" presId="urn:microsoft.com/office/officeart/2005/8/layout/lProcess2"/>
    <dgm:cxn modelId="{B4BFA3C3-17D0-4CC0-96A6-D94824CA6EDB}" type="presParOf" srcId="{3FF6BB30-A5E8-47CA-A7C1-FF62A3A54FE8}" destId="{660FC7BE-EAB7-4DAE-87ED-341A0E864192}" srcOrd="5" destOrd="0" presId="urn:microsoft.com/office/officeart/2005/8/layout/lProcess2"/>
    <dgm:cxn modelId="{96055F32-2CB1-48DE-B43A-6B1F97A40D20}" type="presParOf" srcId="{3FF6BB30-A5E8-47CA-A7C1-FF62A3A54FE8}" destId="{7C7E22D7-E666-49AB-A0FA-9A7470CF0C40}" srcOrd="6" destOrd="0" presId="urn:microsoft.com/office/officeart/2005/8/layout/lProcess2"/>
    <dgm:cxn modelId="{CA267664-3701-43B2-A62C-517F06AA9434}" type="presParOf" srcId="{E78A0C4C-B2BF-4A36-A25D-1D036BAD255A}" destId="{EAA2AF8A-EF17-42D3-9983-5CB41E2CDF7E}" srcOrd="1" destOrd="0" presId="urn:microsoft.com/office/officeart/2005/8/layout/lProcess2"/>
    <dgm:cxn modelId="{5C797A8D-8E1F-4930-A9F8-568BFEA353B5}" type="presParOf" srcId="{E78A0C4C-B2BF-4A36-A25D-1D036BAD255A}" destId="{64D1A3CF-45E2-4100-9DD3-1B8B89882B35}" srcOrd="2" destOrd="0" presId="urn:microsoft.com/office/officeart/2005/8/layout/lProcess2"/>
    <dgm:cxn modelId="{D8B5D939-6A32-42C9-8A96-9EC2215165F1}" type="presParOf" srcId="{64D1A3CF-45E2-4100-9DD3-1B8B89882B35}" destId="{58B7C06E-3693-47C6-945F-1A0287E00C5D}" srcOrd="0" destOrd="0" presId="urn:microsoft.com/office/officeart/2005/8/layout/lProcess2"/>
    <dgm:cxn modelId="{C1C96CFF-1450-443A-B478-66A34F465476}" type="presParOf" srcId="{64D1A3CF-45E2-4100-9DD3-1B8B89882B35}" destId="{25385324-590E-4AA8-A844-0DCC2971BA01}" srcOrd="1" destOrd="0" presId="urn:microsoft.com/office/officeart/2005/8/layout/lProcess2"/>
    <dgm:cxn modelId="{B8BC4E79-4C27-4A0D-827A-339EF06E18D0}" type="presParOf" srcId="{64D1A3CF-45E2-4100-9DD3-1B8B89882B35}" destId="{29C06977-F71A-430D-8F3B-FBE66397A397}" srcOrd="2" destOrd="0" presId="urn:microsoft.com/office/officeart/2005/8/layout/lProcess2"/>
    <dgm:cxn modelId="{3E190456-ECB7-4822-B13A-CF53450CC21E}" type="presParOf" srcId="{29C06977-F71A-430D-8F3B-FBE66397A397}" destId="{78603598-47D8-40DE-8C22-D4621690A9E3}" srcOrd="0" destOrd="0" presId="urn:microsoft.com/office/officeart/2005/8/layout/lProcess2"/>
    <dgm:cxn modelId="{FB13FA78-85CC-4BBD-B322-9504B3E7F9AC}" type="presParOf" srcId="{78603598-47D8-40DE-8C22-D4621690A9E3}" destId="{8F92F30A-C475-4865-BB19-6A24C71CF6CB}" srcOrd="0" destOrd="0" presId="urn:microsoft.com/office/officeart/2005/8/layout/lProcess2"/>
    <dgm:cxn modelId="{F7F05C54-71AD-4467-B203-5597B97EA0DA}" type="presParOf" srcId="{78603598-47D8-40DE-8C22-D4621690A9E3}" destId="{175D9FCE-6B43-41B9-BD79-F044CE100256}" srcOrd="1" destOrd="0" presId="urn:microsoft.com/office/officeart/2005/8/layout/lProcess2"/>
    <dgm:cxn modelId="{BE9BB772-531A-4FDE-8988-4EA4AE9F714D}" type="presParOf" srcId="{78603598-47D8-40DE-8C22-D4621690A9E3}" destId="{750C0C53-F7E2-4BC9-8CB8-4A6E4AFE8186}" srcOrd="2" destOrd="0" presId="urn:microsoft.com/office/officeart/2005/8/layout/lProcess2"/>
    <dgm:cxn modelId="{9E2FA586-6FF5-462B-A3C1-35A952516F71}" type="presParOf" srcId="{78603598-47D8-40DE-8C22-D4621690A9E3}" destId="{AA100D73-6C24-4E21-9B7E-72E71A872DBE}" srcOrd="3" destOrd="0" presId="urn:microsoft.com/office/officeart/2005/8/layout/lProcess2"/>
    <dgm:cxn modelId="{08E1A836-98D9-49F4-85DC-3EB24EDD3C50}" type="presParOf" srcId="{78603598-47D8-40DE-8C22-D4621690A9E3}" destId="{1545D103-FB05-41C4-9D7C-3E89CDED62D6}" srcOrd="4" destOrd="0" presId="urn:microsoft.com/office/officeart/2005/8/layout/lProcess2"/>
    <dgm:cxn modelId="{38649025-C412-49E1-AF96-DB72F5358252}" type="presParOf" srcId="{E78A0C4C-B2BF-4A36-A25D-1D036BAD255A}" destId="{14B717BF-066F-409E-8120-8599CCEB0EF4}" srcOrd="3" destOrd="0" presId="urn:microsoft.com/office/officeart/2005/8/layout/lProcess2"/>
    <dgm:cxn modelId="{985BB5B1-AB7A-49D2-AC46-6779BAE7B472}" type="presParOf" srcId="{E78A0C4C-B2BF-4A36-A25D-1D036BAD255A}" destId="{C820996E-47CE-4830-A6F4-CABCC5499439}" srcOrd="4" destOrd="0" presId="urn:microsoft.com/office/officeart/2005/8/layout/lProcess2"/>
    <dgm:cxn modelId="{58242EDB-389B-453D-958D-38F0EA995039}" type="presParOf" srcId="{C820996E-47CE-4830-A6F4-CABCC5499439}" destId="{8B7C1479-5BD3-41EC-A932-07F932FA5EBA}" srcOrd="0" destOrd="0" presId="urn:microsoft.com/office/officeart/2005/8/layout/lProcess2"/>
    <dgm:cxn modelId="{4AEEE269-6E1F-4150-ABF5-5875050699B6}" type="presParOf" srcId="{C820996E-47CE-4830-A6F4-CABCC5499439}" destId="{191DEC8F-EF45-42B3-B4B6-169810B42A45}" srcOrd="1" destOrd="0" presId="urn:microsoft.com/office/officeart/2005/8/layout/lProcess2"/>
    <dgm:cxn modelId="{C830C020-2988-4DE2-8D31-41612AC9E4D1}" type="presParOf" srcId="{C820996E-47CE-4830-A6F4-CABCC5499439}" destId="{72F9F8AF-7BD8-489E-86D3-9D25A2F66E0B}" srcOrd="2" destOrd="0" presId="urn:microsoft.com/office/officeart/2005/8/layout/lProcess2"/>
    <dgm:cxn modelId="{6D0A2FD0-EF80-42C2-AAF2-DE9D75A6A330}" type="presParOf" srcId="{72F9F8AF-7BD8-489E-86D3-9D25A2F66E0B}" destId="{0AF25B3B-094E-4301-AB21-208CC4E06462}" srcOrd="0" destOrd="0" presId="urn:microsoft.com/office/officeart/2005/8/layout/lProcess2"/>
    <dgm:cxn modelId="{47DC9952-6923-4F5F-BEC4-D0F6147700E1}" type="presParOf" srcId="{0AF25B3B-094E-4301-AB21-208CC4E06462}" destId="{F31B834B-0921-4396-BDC5-02848C200B1B}" srcOrd="0" destOrd="0" presId="urn:microsoft.com/office/officeart/2005/8/layout/lProcess2"/>
    <dgm:cxn modelId="{E270DBE4-001C-4D21-8AE0-1F309101F8FC}" type="presParOf" srcId="{0AF25B3B-094E-4301-AB21-208CC4E06462}" destId="{50A369B7-8E8F-47DF-B67E-A1AA39D97CA1}" srcOrd="1" destOrd="0" presId="urn:microsoft.com/office/officeart/2005/8/layout/lProcess2"/>
    <dgm:cxn modelId="{58379B8E-387E-4080-95F9-B3197A726428}" type="presParOf" srcId="{0AF25B3B-094E-4301-AB21-208CC4E06462}" destId="{37F18170-4879-4B6B-8FD5-65D90CD5D5AE}" srcOrd="2" destOrd="0" presId="urn:microsoft.com/office/officeart/2005/8/layout/lProcess2"/>
    <dgm:cxn modelId="{4AC3CF6D-C02A-41D7-ADE9-540750D4785D}" type="presParOf" srcId="{0AF25B3B-094E-4301-AB21-208CC4E06462}" destId="{13660B07-99AD-4F41-8792-4CFFC42E9901}" srcOrd="3" destOrd="0" presId="urn:microsoft.com/office/officeart/2005/8/layout/lProcess2"/>
    <dgm:cxn modelId="{978AD76A-16C5-4E7D-93EE-F86F03F5DD66}" type="presParOf" srcId="{0AF25B3B-094E-4301-AB21-208CC4E06462}" destId="{60302E36-C571-4003-AB00-B57C40B6F998}" srcOrd="4" destOrd="0" presId="urn:microsoft.com/office/officeart/2005/8/layout/lProcess2"/>
    <dgm:cxn modelId="{3AD968F5-4C21-4504-BB4E-89C43EBDDEEE}" type="presParOf" srcId="{0AF25B3B-094E-4301-AB21-208CC4E06462}" destId="{AD8A583E-655E-42ED-A70A-A7D1B3E1812A}" srcOrd="5" destOrd="0" presId="urn:microsoft.com/office/officeart/2005/8/layout/lProcess2"/>
    <dgm:cxn modelId="{03A84B63-3390-45B2-A5A4-88A100AE63C2}" type="presParOf" srcId="{0AF25B3B-094E-4301-AB21-208CC4E06462}" destId="{7DAE1927-340E-401C-AC2C-0638E2D80890}" srcOrd="6" destOrd="0" presId="urn:microsoft.com/office/officeart/2005/8/layout/lProcess2"/>
    <dgm:cxn modelId="{917E9C9B-6E88-4CC1-BCB0-ADEC4B747674}" type="presParOf" srcId="{0AF25B3B-094E-4301-AB21-208CC4E06462}" destId="{E157D6BF-2FD0-44B7-946F-3A3CBD7BE1BB}" srcOrd="7" destOrd="0" presId="urn:microsoft.com/office/officeart/2005/8/layout/lProcess2"/>
    <dgm:cxn modelId="{D975EAF3-EC8D-4524-9E32-E1FC0F271FC6}" type="presParOf" srcId="{0AF25B3B-094E-4301-AB21-208CC4E06462}" destId="{430144EE-99DA-4E88-AB5B-D198E99FB88A}" srcOrd="8" destOrd="0" presId="urn:microsoft.com/office/officeart/2005/8/layout/lProcess2"/>
    <dgm:cxn modelId="{B6BAB3EC-BF1D-4B4F-AF72-C9C4E66EB331}" type="presParOf" srcId="{0AF25B3B-094E-4301-AB21-208CC4E06462}" destId="{5CD6E48D-70B9-4C1B-8DDC-A30EBA757428}" srcOrd="9" destOrd="0" presId="urn:microsoft.com/office/officeart/2005/8/layout/lProcess2"/>
    <dgm:cxn modelId="{214E7E40-1AF4-4077-BFEE-6471E398536F}" type="presParOf" srcId="{0AF25B3B-094E-4301-AB21-208CC4E06462}" destId="{A5FBF532-801E-4732-9916-D120F3C5C4F4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D39FB-BABA-4649-AAE2-86654483872A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0D68D-4393-4C87-851C-5D433A5A616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D3A56C66-FE2A-440E-A379-87B96DA760D1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Incremento Conocimiento Telefónica </a:t>
          </a:r>
        </a:p>
      </dsp:txBody>
      <dsp:txXfrm>
        <a:off x="2031999" y="4368800"/>
        <a:ext cx="4064000" cy="1016000"/>
      </dsp:txXfrm>
    </dsp:sp>
    <dsp:sp modelId="{D4A06EDE-D0CD-466B-8A3D-5C561861EC63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solidFill>
                <a:schemeClr val="accent6"/>
              </a:solidFill>
            </a:rPr>
            <a:t>Capacitación nuevos </a:t>
          </a:r>
          <a:r>
            <a:rPr lang="es-CO" sz="1100" kern="1200" dirty="0" err="1">
              <a:solidFill>
                <a:schemeClr val="accent6"/>
              </a:solidFill>
            </a:rPr>
            <a:t>Prof</a:t>
          </a:r>
          <a:endParaRPr lang="es-CO" sz="1100" kern="1200" dirty="0">
            <a:solidFill>
              <a:schemeClr val="accent6"/>
            </a:solidFill>
          </a:endParaRPr>
        </a:p>
      </dsp:txBody>
      <dsp:txXfrm>
        <a:off x="3684358" y="2077723"/>
        <a:ext cx="1077630" cy="1077630"/>
      </dsp:txXfrm>
    </dsp:sp>
    <dsp:sp modelId="{0E264BC9-0BB6-476D-AC12-BB6488B1FEC8}">
      <dsp:nvSpPr>
        <dsp:cNvPr id="0" name=""/>
        <dsp:cNvSpPr/>
      </dsp:nvSpPr>
      <dsp:spPr>
        <a:xfrm>
          <a:off x="2355350" y="531246"/>
          <a:ext cx="1524000" cy="1524000"/>
        </a:xfrm>
        <a:prstGeom prst="ellipse">
          <a:avLst/>
        </a:prstGeom>
        <a:gradFill rotWithShape="0">
          <a:gsLst>
            <a:gs pos="0">
              <a:schemeClr val="accent2">
                <a:hueOff val="-7200000"/>
                <a:satOff val="0"/>
                <a:lumOff val="10098"/>
                <a:alphaOff val="0"/>
                <a:shade val="51000"/>
                <a:satMod val="130000"/>
              </a:schemeClr>
            </a:gs>
            <a:gs pos="80000">
              <a:schemeClr val="accent2">
                <a:hueOff val="-7200000"/>
                <a:satOff val="0"/>
                <a:lumOff val="10098"/>
                <a:alphaOff val="0"/>
                <a:shade val="93000"/>
                <a:satMod val="130000"/>
              </a:schemeClr>
            </a:gs>
            <a:gs pos="100000">
              <a:schemeClr val="accent2">
                <a:hueOff val="-7200000"/>
                <a:satOff val="0"/>
                <a:lumOff val="10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Usuarios Aplicaciones Requeridas</a:t>
          </a:r>
        </a:p>
      </dsp:txBody>
      <dsp:txXfrm>
        <a:off x="2578535" y="754431"/>
        <a:ext cx="1077630" cy="1077630"/>
      </dsp:txXfrm>
    </dsp:sp>
    <dsp:sp modelId="{08F1F425-05F4-4D2B-97CF-6760A2A72A15}">
      <dsp:nvSpPr>
        <dsp:cNvPr id="0" name=""/>
        <dsp:cNvSpPr/>
      </dsp:nvSpPr>
      <dsp:spPr>
        <a:xfrm>
          <a:off x="3956681" y="292088"/>
          <a:ext cx="1524000" cy="1524000"/>
        </a:xfrm>
        <a:prstGeom prst="ellipse">
          <a:avLst/>
        </a:prstGeom>
        <a:solidFill>
          <a:srgbClr val="3959C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Autocapacitación</a:t>
          </a:r>
        </a:p>
      </dsp:txBody>
      <dsp:txXfrm>
        <a:off x="4179866" y="515273"/>
        <a:ext cx="1077630" cy="1077630"/>
      </dsp:txXfrm>
    </dsp:sp>
    <dsp:sp modelId="{772DC07E-DD13-413B-9858-A390F245707E}">
      <dsp:nvSpPr>
        <dsp:cNvPr id="0" name=""/>
        <dsp:cNvSpPr/>
      </dsp:nvSpPr>
      <dsp:spPr>
        <a:xfrm>
          <a:off x="1744397" y="0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F2841-0978-437A-8834-D14F95DC98AF}">
      <dsp:nvSpPr>
        <dsp:cNvPr id="0" name=""/>
        <dsp:cNvSpPr/>
      </dsp:nvSpPr>
      <dsp:spPr>
        <a:xfrm rot="5400000">
          <a:off x="-280754" y="285375"/>
          <a:ext cx="1871695" cy="13101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Citación</a:t>
          </a:r>
        </a:p>
      </dsp:txBody>
      <dsp:txXfrm rot="-5400000">
        <a:off x="1" y="659715"/>
        <a:ext cx="1310187" cy="561508"/>
      </dsp:txXfrm>
    </dsp:sp>
    <dsp:sp modelId="{F938F3A3-E5C5-41A2-96FD-87E9BB2A55CD}">
      <dsp:nvSpPr>
        <dsp:cNvPr id="0" name=""/>
        <dsp:cNvSpPr/>
      </dsp:nvSpPr>
      <dsp:spPr>
        <a:xfrm rot="5400000">
          <a:off x="3958999" y="-2644191"/>
          <a:ext cx="1216602" cy="65142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Posterior al cierre del sprint vigente (máximo dos días hábiles después del cierre) para realizar la entrega de proyectos.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A esta reunión, deberán asistir los estrategas de pruebas cuyos equipos virtuales realizaron pruebas en el transcurso del sprint</a:t>
          </a:r>
          <a:r>
            <a:rPr lang="es-CO" sz="1700" kern="1200" dirty="0"/>
            <a:t>.</a:t>
          </a:r>
        </a:p>
      </dsp:txBody>
      <dsp:txXfrm rot="-5400000">
        <a:off x="1310187" y="64011"/>
        <a:ext cx="6454837" cy="1097822"/>
      </dsp:txXfrm>
    </dsp:sp>
    <dsp:sp modelId="{B49396B7-8332-4638-8B0C-DA1904F0C343}">
      <dsp:nvSpPr>
        <dsp:cNvPr id="0" name=""/>
        <dsp:cNvSpPr/>
      </dsp:nvSpPr>
      <dsp:spPr>
        <a:xfrm rot="5400000">
          <a:off x="-280754" y="1965794"/>
          <a:ext cx="1871695" cy="1310187"/>
        </a:xfrm>
        <a:prstGeom prst="chevron">
          <a:avLst/>
        </a:prstGeom>
        <a:solidFill>
          <a:schemeClr val="accent6">
            <a:lumMod val="90000"/>
            <a:lumOff val="10000"/>
          </a:schemeClr>
        </a:solidFill>
        <a:ln w="25400" cap="flat" cmpd="sng" algn="ctr">
          <a:solidFill>
            <a:schemeClr val="accent6">
              <a:lumMod val="90000"/>
              <a:lumOff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Entrega</a:t>
          </a:r>
        </a:p>
      </dsp:txBody>
      <dsp:txXfrm rot="-5400000">
        <a:off x="1" y="2340134"/>
        <a:ext cx="1310187" cy="561508"/>
      </dsp:txXfrm>
    </dsp:sp>
    <dsp:sp modelId="{99C5D4C4-1A55-43A0-B176-7FC55F4A3A6F}">
      <dsp:nvSpPr>
        <dsp:cNvPr id="0" name=""/>
        <dsp:cNvSpPr/>
      </dsp:nvSpPr>
      <dsp:spPr>
        <a:xfrm rot="5400000">
          <a:off x="3958999" y="-963772"/>
          <a:ext cx="1216602" cy="65142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90000"/>
              <a:lumOff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Se realizará la exposición de la funcionalidad entregada en producción a través del flujo de prueba construido para tal fin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Se indicarán las observaciones y/o novedades identificadas en las pruebas sobre los ambientes de pruebas y producción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Se informará el identificador del PDP sobre la herramienta RQM para consultas adicionales</a:t>
          </a:r>
        </a:p>
      </dsp:txBody>
      <dsp:txXfrm rot="-5400000">
        <a:off x="1310187" y="1744430"/>
        <a:ext cx="6454837" cy="1097822"/>
      </dsp:txXfrm>
    </dsp:sp>
    <dsp:sp modelId="{21EC0FBF-65CD-435C-B48D-2BACC86637CC}">
      <dsp:nvSpPr>
        <dsp:cNvPr id="0" name=""/>
        <dsp:cNvSpPr/>
      </dsp:nvSpPr>
      <dsp:spPr>
        <a:xfrm rot="5400000">
          <a:off x="-280754" y="3646213"/>
          <a:ext cx="1871695" cy="131018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Acta</a:t>
          </a:r>
        </a:p>
      </dsp:txBody>
      <dsp:txXfrm rot="-5400000">
        <a:off x="1" y="4020553"/>
        <a:ext cx="1310187" cy="561508"/>
      </dsp:txXfrm>
    </dsp:sp>
    <dsp:sp modelId="{834C61CC-AFAE-4263-86D2-6B7859D575E1}">
      <dsp:nvSpPr>
        <dsp:cNvPr id="0" name=""/>
        <dsp:cNvSpPr/>
      </dsp:nvSpPr>
      <dsp:spPr>
        <a:xfrm rot="5400000">
          <a:off x="3958999" y="716646"/>
          <a:ext cx="1216602" cy="65142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Se diligenciará el acta de la reunión para informar los proyectos entregados.</a:t>
          </a:r>
        </a:p>
      </dsp:txBody>
      <dsp:txXfrm rot="-5400000">
        <a:off x="1310187" y="3424848"/>
        <a:ext cx="6454837" cy="1097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509CB-F746-4606-AA3E-777746709CDC}">
      <dsp:nvSpPr>
        <dsp:cNvPr id="0" name=""/>
        <dsp:cNvSpPr/>
      </dsp:nvSpPr>
      <dsp:spPr>
        <a:xfrm>
          <a:off x="1186656" y="4630"/>
          <a:ext cx="2301875" cy="230187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Insumo Responsabilidad de #</a:t>
          </a:r>
          <a:r>
            <a:rPr lang="es-CO" sz="1800" kern="1200" dirty="0" err="1"/>
            <a:t>eTalents</a:t>
          </a:r>
          <a:r>
            <a:rPr lang="es-CO" sz="1800" kern="1200" dirty="0"/>
            <a:t> </a:t>
          </a:r>
        </a:p>
      </dsp:txBody>
      <dsp:txXfrm>
        <a:off x="1523758" y="341732"/>
        <a:ext cx="1627671" cy="1627671"/>
      </dsp:txXfrm>
    </dsp:sp>
    <dsp:sp modelId="{47C6E7CD-8898-45EF-B7AF-626179C8E970}">
      <dsp:nvSpPr>
        <dsp:cNvPr id="0" name=""/>
        <dsp:cNvSpPr/>
      </dsp:nvSpPr>
      <dsp:spPr>
        <a:xfrm rot="10800000">
          <a:off x="1934765" y="2603734"/>
          <a:ext cx="805656" cy="630126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16A584-E2AC-4A6D-9C98-55CCA2D2B13E}">
      <dsp:nvSpPr>
        <dsp:cNvPr id="0" name=""/>
        <dsp:cNvSpPr/>
      </dsp:nvSpPr>
      <dsp:spPr>
        <a:xfrm>
          <a:off x="1569918" y="3495423"/>
          <a:ext cx="1535350" cy="1535350"/>
        </a:xfrm>
        <a:prstGeom prst="ellipse">
          <a:avLst/>
        </a:prstGeom>
        <a:gradFill rotWithShape="0">
          <a:gsLst>
            <a:gs pos="0">
              <a:schemeClr val="accent2">
                <a:hueOff val="-4800000"/>
                <a:satOff val="0"/>
                <a:lumOff val="6732"/>
                <a:alphaOff val="0"/>
                <a:shade val="51000"/>
                <a:satMod val="130000"/>
              </a:schemeClr>
            </a:gs>
            <a:gs pos="80000">
              <a:schemeClr val="accent2">
                <a:hueOff val="-4800000"/>
                <a:satOff val="0"/>
                <a:lumOff val="6732"/>
                <a:alphaOff val="0"/>
                <a:shade val="93000"/>
                <a:satMod val="130000"/>
              </a:schemeClr>
            </a:gs>
            <a:gs pos="100000">
              <a:schemeClr val="accent2">
                <a:hueOff val="-4800000"/>
                <a:satOff val="0"/>
                <a:lumOff val="67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Tener Claro Inventario por Tren</a:t>
          </a:r>
        </a:p>
      </dsp:txBody>
      <dsp:txXfrm>
        <a:off x="1794765" y="3720270"/>
        <a:ext cx="1085656" cy="1085656"/>
      </dsp:txXfrm>
    </dsp:sp>
    <dsp:sp modelId="{1302D7D4-37DB-4872-9E09-892B6AE5CD67}">
      <dsp:nvSpPr>
        <dsp:cNvPr id="0" name=""/>
        <dsp:cNvSpPr/>
      </dsp:nvSpPr>
      <dsp:spPr>
        <a:xfrm rot="5400000">
          <a:off x="3679005" y="3948035"/>
          <a:ext cx="805656" cy="630126"/>
        </a:xfrm>
        <a:prstGeom prst="triangle">
          <a:avLst/>
        </a:prstGeom>
        <a:solidFill>
          <a:srgbClr val="3959C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E7C6DC-DE2C-4C4C-BDDE-7E82311DAB8D}">
      <dsp:nvSpPr>
        <dsp:cNvPr id="0" name=""/>
        <dsp:cNvSpPr/>
      </dsp:nvSpPr>
      <dsp:spPr>
        <a:xfrm>
          <a:off x="5022730" y="3495423"/>
          <a:ext cx="1535350" cy="1535350"/>
        </a:xfrm>
        <a:prstGeom prst="ellipse">
          <a:avLst/>
        </a:prstGeom>
        <a:gradFill rotWithShape="0">
          <a:gsLst>
            <a:gs pos="0">
              <a:schemeClr val="accent2">
                <a:hueOff val="-9600000"/>
                <a:satOff val="0"/>
                <a:lumOff val="13464"/>
                <a:alphaOff val="0"/>
                <a:shade val="51000"/>
                <a:satMod val="130000"/>
              </a:schemeClr>
            </a:gs>
            <a:gs pos="80000">
              <a:schemeClr val="accent2">
                <a:hueOff val="-9600000"/>
                <a:satOff val="0"/>
                <a:lumOff val="13464"/>
                <a:alphaOff val="0"/>
                <a:shade val="93000"/>
                <a:satMod val="130000"/>
              </a:schemeClr>
            </a:gs>
            <a:gs pos="100000">
              <a:schemeClr val="accent2">
                <a:hueOff val="-9600000"/>
                <a:satOff val="0"/>
                <a:lumOff val="134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Asegurar entregas y devoluciones</a:t>
          </a:r>
        </a:p>
      </dsp:txBody>
      <dsp:txXfrm>
        <a:off x="5247577" y="3720270"/>
        <a:ext cx="1085656" cy="1085656"/>
      </dsp:txXfrm>
    </dsp:sp>
    <dsp:sp modelId="{22F96ECE-B0B8-4B3D-93CB-7B930315B8AB}">
      <dsp:nvSpPr>
        <dsp:cNvPr id="0" name=""/>
        <dsp:cNvSpPr/>
      </dsp:nvSpPr>
      <dsp:spPr>
        <a:xfrm>
          <a:off x="5387578" y="2568067"/>
          <a:ext cx="805656" cy="630126"/>
        </a:xfrm>
        <a:prstGeom prst="triangl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585D88-0964-4878-9B26-8D461A58E7DF}">
      <dsp:nvSpPr>
        <dsp:cNvPr id="0" name=""/>
        <dsp:cNvSpPr/>
      </dsp:nvSpPr>
      <dsp:spPr>
        <a:xfrm>
          <a:off x="4639468" y="4630"/>
          <a:ext cx="2301875" cy="2301875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Auditoria de Buen Uso</a:t>
          </a:r>
        </a:p>
      </dsp:txBody>
      <dsp:txXfrm>
        <a:off x="4976570" y="341732"/>
        <a:ext cx="1627671" cy="1627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0E2B7-4602-48CD-AE97-4CB4303B37B1}">
      <dsp:nvSpPr>
        <dsp:cNvPr id="0" name=""/>
        <dsp:cNvSpPr/>
      </dsp:nvSpPr>
      <dsp:spPr>
        <a:xfrm rot="5400000">
          <a:off x="985893" y="1554291"/>
          <a:ext cx="1377950" cy="1568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EF87332-A11F-4B59-86DC-94AA624D26B5}">
      <dsp:nvSpPr>
        <dsp:cNvPr id="0" name=""/>
        <dsp:cNvSpPr/>
      </dsp:nvSpPr>
      <dsp:spPr>
        <a:xfrm>
          <a:off x="620820" y="26805"/>
          <a:ext cx="2319656" cy="1623684"/>
        </a:xfrm>
        <a:prstGeom prst="roundRect">
          <a:avLst>
            <a:gd name="adj" fmla="val 16670"/>
          </a:avLst>
        </a:prstGeom>
        <a:solidFill>
          <a:srgbClr val="3959C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Identificar</a:t>
          </a:r>
        </a:p>
      </dsp:txBody>
      <dsp:txXfrm>
        <a:off x="700096" y="106081"/>
        <a:ext cx="2161104" cy="1465132"/>
      </dsp:txXfrm>
    </dsp:sp>
    <dsp:sp modelId="{B96E86ED-024B-4CDF-A735-7080CB1B571C}">
      <dsp:nvSpPr>
        <dsp:cNvPr id="0" name=""/>
        <dsp:cNvSpPr/>
      </dsp:nvSpPr>
      <dsp:spPr>
        <a:xfrm>
          <a:off x="3088890" y="158341"/>
          <a:ext cx="3251610" cy="131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300" kern="1200" dirty="0"/>
            <a:t>2 PAP por Célula, no importa si se cruzan</a:t>
          </a:r>
        </a:p>
      </dsp:txBody>
      <dsp:txXfrm>
        <a:off x="3088890" y="158341"/>
        <a:ext cx="3251610" cy="1312333"/>
      </dsp:txXfrm>
    </dsp:sp>
    <dsp:sp modelId="{3DF1F390-73F4-4F9A-AA75-5F2E3CBD9168}">
      <dsp:nvSpPr>
        <dsp:cNvPr id="0" name=""/>
        <dsp:cNvSpPr/>
      </dsp:nvSpPr>
      <dsp:spPr>
        <a:xfrm rot="5400000">
          <a:off x="3284618" y="3378224"/>
          <a:ext cx="1377950" cy="1568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6474106"/>
            <a:satOff val="-80361"/>
            <a:lumOff val="345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4BFF2A3-FE97-4CD6-9F6F-3F2628E9D4E5}">
      <dsp:nvSpPr>
        <dsp:cNvPr id="0" name=""/>
        <dsp:cNvSpPr/>
      </dsp:nvSpPr>
      <dsp:spPr>
        <a:xfrm>
          <a:off x="2919545" y="1850739"/>
          <a:ext cx="2319656" cy="1623684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Asegurar</a:t>
          </a:r>
        </a:p>
      </dsp:txBody>
      <dsp:txXfrm>
        <a:off x="2998821" y="1930015"/>
        <a:ext cx="2161104" cy="1465132"/>
      </dsp:txXfrm>
    </dsp:sp>
    <dsp:sp modelId="{004D6C29-19F7-4861-8C6A-9AE6BFC7B07B}">
      <dsp:nvSpPr>
        <dsp:cNvPr id="0" name=""/>
        <dsp:cNvSpPr/>
      </dsp:nvSpPr>
      <dsp:spPr>
        <a:xfrm>
          <a:off x="5172671" y="1854177"/>
          <a:ext cx="3696885" cy="1616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300" kern="1200" dirty="0"/>
            <a:t>Insumos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300" kern="1200" dirty="0"/>
            <a:t>Set de Pruebas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300" kern="1200" dirty="0"/>
            <a:t>Accesos (incluyendo estratega)</a:t>
          </a:r>
        </a:p>
      </dsp:txBody>
      <dsp:txXfrm>
        <a:off x="5172671" y="1854177"/>
        <a:ext cx="3696885" cy="1616821"/>
      </dsp:txXfrm>
    </dsp:sp>
    <dsp:sp modelId="{7AD29F41-1BB6-4F0E-BABB-CC7BC722CC7F}">
      <dsp:nvSpPr>
        <dsp:cNvPr id="0" name=""/>
        <dsp:cNvSpPr/>
      </dsp:nvSpPr>
      <dsp:spPr>
        <a:xfrm>
          <a:off x="5218270" y="3722244"/>
          <a:ext cx="2319656" cy="1623684"/>
        </a:xfrm>
        <a:prstGeom prst="roundRect">
          <a:avLst>
            <a:gd name="adj" fmla="val 1667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Acompañar</a:t>
          </a:r>
        </a:p>
      </dsp:txBody>
      <dsp:txXfrm>
        <a:off x="5297546" y="3801520"/>
        <a:ext cx="2161104" cy="1465132"/>
      </dsp:txXfrm>
    </dsp:sp>
    <dsp:sp modelId="{49B8FC0D-AC23-4933-9621-828911636539}">
      <dsp:nvSpPr>
        <dsp:cNvPr id="0" name=""/>
        <dsp:cNvSpPr/>
      </dsp:nvSpPr>
      <dsp:spPr>
        <a:xfrm>
          <a:off x="7662282" y="3644384"/>
          <a:ext cx="2375230" cy="171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Pre – Durante – </a:t>
          </a:r>
          <a:r>
            <a:rPr lang="es-CO" sz="1900" kern="1200" dirty="0" err="1"/>
            <a:t>Pos</a:t>
          </a: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Ejecución </a:t>
          </a:r>
          <a:r>
            <a:rPr lang="es-CO" sz="1900" kern="1200" dirty="0" err="1"/>
            <a:t>Check</a:t>
          </a:r>
          <a:r>
            <a:rPr lang="es-CO" sz="1900" kern="1200" dirty="0"/>
            <a:t> </a:t>
          </a:r>
          <a:r>
            <a:rPr lang="es-CO" sz="1900" kern="1200" dirty="0" err="1"/>
            <a:t>List</a:t>
          </a: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Ejecución Pruebas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Certificación </a:t>
          </a:r>
        </a:p>
      </dsp:txBody>
      <dsp:txXfrm>
        <a:off x="7662282" y="3644384"/>
        <a:ext cx="2375230" cy="17171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C0A13-561F-440A-AB56-79CFB2B10990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Planeación</a:t>
          </a:r>
        </a:p>
      </dsp:txBody>
      <dsp:txXfrm>
        <a:off x="992" y="0"/>
        <a:ext cx="2579687" cy="1625600"/>
      </dsp:txXfrm>
    </dsp:sp>
    <dsp:sp modelId="{046D6C8C-035F-4276-8AB5-5A04D66DAC0E}">
      <dsp:nvSpPr>
        <dsp:cNvPr id="0" name=""/>
        <dsp:cNvSpPr/>
      </dsp:nvSpPr>
      <dsp:spPr>
        <a:xfrm>
          <a:off x="258960" y="1625732"/>
          <a:ext cx="2063749" cy="789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Creación PDP</a:t>
          </a:r>
        </a:p>
      </dsp:txBody>
      <dsp:txXfrm>
        <a:off x="282080" y="1648852"/>
        <a:ext cx="2017509" cy="743144"/>
      </dsp:txXfrm>
    </dsp:sp>
    <dsp:sp modelId="{D5EC8A53-F430-4A68-8142-5F6BA6AFBE70}">
      <dsp:nvSpPr>
        <dsp:cNvPr id="0" name=""/>
        <dsp:cNvSpPr/>
      </dsp:nvSpPr>
      <dsp:spPr>
        <a:xfrm>
          <a:off x="258960" y="2536560"/>
          <a:ext cx="2063749" cy="789384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Elaboración Set de Pruebas</a:t>
          </a:r>
        </a:p>
      </dsp:txBody>
      <dsp:txXfrm>
        <a:off x="282080" y="2559680"/>
        <a:ext cx="2017509" cy="743144"/>
      </dsp:txXfrm>
    </dsp:sp>
    <dsp:sp modelId="{82E29562-E533-4803-8E2A-C2CB4DA8DEAA}">
      <dsp:nvSpPr>
        <dsp:cNvPr id="0" name=""/>
        <dsp:cNvSpPr/>
      </dsp:nvSpPr>
      <dsp:spPr>
        <a:xfrm>
          <a:off x="258960" y="3447388"/>
          <a:ext cx="2063749" cy="789384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Estrategia</a:t>
          </a:r>
        </a:p>
      </dsp:txBody>
      <dsp:txXfrm>
        <a:off x="282080" y="3470508"/>
        <a:ext cx="2017509" cy="743144"/>
      </dsp:txXfrm>
    </dsp:sp>
    <dsp:sp modelId="{7C7E22D7-E666-49AB-A0FA-9A7470CF0C40}">
      <dsp:nvSpPr>
        <dsp:cNvPr id="0" name=""/>
        <dsp:cNvSpPr/>
      </dsp:nvSpPr>
      <dsp:spPr>
        <a:xfrm>
          <a:off x="258960" y="4358216"/>
          <a:ext cx="2063749" cy="789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Documentación</a:t>
          </a:r>
        </a:p>
      </dsp:txBody>
      <dsp:txXfrm>
        <a:off x="282080" y="4381336"/>
        <a:ext cx="2017509" cy="743144"/>
      </dsp:txXfrm>
    </dsp:sp>
    <dsp:sp modelId="{58B7C06E-3693-47C6-945F-1A0287E00C5D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Pruebas</a:t>
          </a:r>
        </a:p>
      </dsp:txBody>
      <dsp:txXfrm>
        <a:off x="2774156" y="0"/>
        <a:ext cx="2579687" cy="1625600"/>
      </dsp:txXfrm>
    </dsp:sp>
    <dsp:sp modelId="{8F92F30A-C475-4865-BB19-6A24C71CF6CB}">
      <dsp:nvSpPr>
        <dsp:cNvPr id="0" name=""/>
        <dsp:cNvSpPr/>
      </dsp:nvSpPr>
      <dsp:spPr>
        <a:xfrm>
          <a:off x="3032125" y="1626063"/>
          <a:ext cx="2063749" cy="1064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Ejecución en RQM</a:t>
          </a:r>
        </a:p>
      </dsp:txBody>
      <dsp:txXfrm>
        <a:off x="3063305" y="1657243"/>
        <a:ext cx="2001389" cy="1002191"/>
      </dsp:txXfrm>
    </dsp:sp>
    <dsp:sp modelId="{750C0C53-F7E2-4BC9-8CB8-4A6E4AFE8186}">
      <dsp:nvSpPr>
        <dsp:cNvPr id="0" name=""/>
        <dsp:cNvSpPr/>
      </dsp:nvSpPr>
      <dsp:spPr>
        <a:xfrm>
          <a:off x="3032125" y="2854391"/>
          <a:ext cx="2063749" cy="1064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Evidencias</a:t>
          </a:r>
        </a:p>
      </dsp:txBody>
      <dsp:txXfrm>
        <a:off x="3063305" y="2885571"/>
        <a:ext cx="2001389" cy="1002191"/>
      </dsp:txXfrm>
    </dsp:sp>
    <dsp:sp modelId="{1545D103-FB05-41C4-9D7C-3E89CDED62D6}">
      <dsp:nvSpPr>
        <dsp:cNvPr id="0" name=""/>
        <dsp:cNvSpPr/>
      </dsp:nvSpPr>
      <dsp:spPr>
        <a:xfrm>
          <a:off x="3032125" y="4082719"/>
          <a:ext cx="2063749" cy="1064551"/>
        </a:xfrm>
        <a:prstGeom prst="roundRect">
          <a:avLst>
            <a:gd name="adj" fmla="val 10000"/>
          </a:avLst>
        </a:prstGeom>
        <a:solidFill>
          <a:schemeClr val="accent6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Buen uso de Insumos</a:t>
          </a:r>
        </a:p>
      </dsp:txBody>
      <dsp:txXfrm>
        <a:off x="3063305" y="4113899"/>
        <a:ext cx="2001389" cy="1002191"/>
      </dsp:txXfrm>
    </dsp:sp>
    <dsp:sp modelId="{8B7C1479-5BD3-41EC-A932-07F932FA5EBA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900" kern="1200" dirty="0"/>
            <a:t>Producción</a:t>
          </a:r>
        </a:p>
      </dsp:txBody>
      <dsp:txXfrm>
        <a:off x="5547320" y="0"/>
        <a:ext cx="2579687" cy="1625600"/>
      </dsp:txXfrm>
    </dsp:sp>
    <dsp:sp modelId="{F31B834B-0921-4396-BDC5-02848C200B1B}">
      <dsp:nvSpPr>
        <dsp:cNvPr id="0" name=""/>
        <dsp:cNvSpPr/>
      </dsp:nvSpPr>
      <dsp:spPr>
        <a:xfrm>
          <a:off x="5805289" y="1625864"/>
          <a:ext cx="2063749" cy="520237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Creación Suite de Pruebas</a:t>
          </a:r>
        </a:p>
      </dsp:txBody>
      <dsp:txXfrm>
        <a:off x="5820526" y="1641101"/>
        <a:ext cx="2033275" cy="489763"/>
      </dsp:txXfrm>
    </dsp:sp>
    <dsp:sp modelId="{37F18170-4879-4B6B-8FD5-65D90CD5D5AE}">
      <dsp:nvSpPr>
        <dsp:cNvPr id="0" name=""/>
        <dsp:cNvSpPr/>
      </dsp:nvSpPr>
      <dsp:spPr>
        <a:xfrm>
          <a:off x="5805289" y="2226138"/>
          <a:ext cx="2063749" cy="52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Alistamiento de Insumos</a:t>
          </a:r>
        </a:p>
      </dsp:txBody>
      <dsp:txXfrm>
        <a:off x="5820526" y="2241375"/>
        <a:ext cx="2033275" cy="489763"/>
      </dsp:txXfrm>
    </dsp:sp>
    <dsp:sp modelId="{60302E36-C571-4003-AB00-B57C40B6F998}">
      <dsp:nvSpPr>
        <dsp:cNvPr id="0" name=""/>
        <dsp:cNvSpPr/>
      </dsp:nvSpPr>
      <dsp:spPr>
        <a:xfrm>
          <a:off x="5805289" y="2826411"/>
          <a:ext cx="2063749" cy="52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Ejecución Pre</a:t>
          </a:r>
        </a:p>
      </dsp:txBody>
      <dsp:txXfrm>
        <a:off x="5820526" y="2841648"/>
        <a:ext cx="2033275" cy="489763"/>
      </dsp:txXfrm>
    </dsp:sp>
    <dsp:sp modelId="{7DAE1927-340E-401C-AC2C-0638E2D80890}">
      <dsp:nvSpPr>
        <dsp:cNvPr id="0" name=""/>
        <dsp:cNvSpPr/>
      </dsp:nvSpPr>
      <dsp:spPr>
        <a:xfrm>
          <a:off x="5805289" y="3426685"/>
          <a:ext cx="2063749" cy="52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Ejecución Durante PAP</a:t>
          </a:r>
        </a:p>
      </dsp:txBody>
      <dsp:txXfrm>
        <a:off x="5820526" y="3441922"/>
        <a:ext cx="2033275" cy="489763"/>
      </dsp:txXfrm>
    </dsp:sp>
    <dsp:sp modelId="{430144EE-99DA-4E88-AB5B-D198E99FB88A}">
      <dsp:nvSpPr>
        <dsp:cNvPr id="0" name=""/>
        <dsp:cNvSpPr/>
      </dsp:nvSpPr>
      <dsp:spPr>
        <a:xfrm>
          <a:off x="5805289" y="4026958"/>
          <a:ext cx="2063749" cy="52023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Envío de Certificación</a:t>
          </a:r>
        </a:p>
      </dsp:txBody>
      <dsp:txXfrm>
        <a:off x="5820526" y="4042195"/>
        <a:ext cx="2033275" cy="489763"/>
      </dsp:txXfrm>
    </dsp:sp>
    <dsp:sp modelId="{A5FBF532-801E-4732-9916-D120F3C5C4F4}">
      <dsp:nvSpPr>
        <dsp:cNvPr id="0" name=""/>
        <dsp:cNvSpPr/>
      </dsp:nvSpPr>
      <dsp:spPr>
        <a:xfrm>
          <a:off x="5805289" y="4627232"/>
          <a:ext cx="2063749" cy="52023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Evidencia </a:t>
          </a:r>
        </a:p>
      </dsp:txBody>
      <dsp:txXfrm>
        <a:off x="5820526" y="4642469"/>
        <a:ext cx="2033275" cy="48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658A7-05CF-5E40-B18D-F7C42D11219D}" type="datetimeFigureOut">
              <a:rPr lang="en-US" smtClean="0">
                <a:latin typeface="Arial" charset="0"/>
              </a:rPr>
              <a:t>7/5/2019</a:t>
            </a:fld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FA32B-0DCD-B448-8B17-A03B8E637285}" type="slidenum">
              <a:rPr lang="en-US" smtClean="0">
                <a:latin typeface="Arial" charset="0"/>
              </a:rPr>
              <a:t>‹Nº›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59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F9128C69-EAC9-CF40-83A4-61714555DCD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F96C3898-AFF7-6245-8B5C-06211330E49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182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363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545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727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Modificar presentación de documentación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C3898-AFF7-6245-8B5C-06211330E4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8307" y="303199"/>
            <a:ext cx="11468893" cy="8360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>
              <a:defRPr sz="3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447614" y="1654519"/>
            <a:ext cx="11439586" cy="338121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6" name="Rectangle 3"/>
          <p:cNvSpPr>
            <a:spLocks/>
          </p:cNvSpPr>
          <p:nvPr userDrawn="1"/>
        </p:nvSpPr>
        <p:spPr bwMode="auto">
          <a:xfrm>
            <a:off x="6027144" y="6352063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‹Nº›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B6533E8-8C2A-0B47-9002-AA0AE2AB55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815" y="6217773"/>
            <a:ext cx="1656171" cy="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7E101F-5C03-4626-BDEE-4650BE9272E5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‹Nº›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3305D-63B2-4612-8469-9771005744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0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EE32EAD6-424E-4A75-80F6-22D11820E58C}"/>
              </a:ext>
            </a:extLst>
          </p:cNvPr>
          <p:cNvSpPr txBox="1">
            <a:spLocks/>
          </p:cNvSpPr>
          <p:nvPr userDrawn="1"/>
        </p:nvSpPr>
        <p:spPr>
          <a:xfrm>
            <a:off x="537623" y="428953"/>
            <a:ext cx="1460995" cy="7960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s-ES" altLang="es-ES" sz="3200">
                <a:solidFill>
                  <a:schemeClr val="tx1"/>
                </a:solidFill>
              </a:rPr>
              <a:t>AVISO</a:t>
            </a:r>
          </a:p>
          <a:p>
            <a:pPr defTabSz="914400" eaLnBrk="1" hangingPunct="1">
              <a:defRPr/>
            </a:pPr>
            <a:endParaRPr lang="es-ES" altLang="es-ES"/>
          </a:p>
          <a:p>
            <a:pPr defTabSz="914400"/>
            <a:r>
              <a:rPr lang="es-ES_tradnl" altLang="es-ES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567DBD-2987-4902-AB12-2D0745E76D7A}"/>
              </a:ext>
            </a:extLst>
          </p:cNvPr>
          <p:cNvSpPr txBox="1">
            <a:spLocks/>
          </p:cNvSpPr>
          <p:nvPr userDrawn="1"/>
        </p:nvSpPr>
        <p:spPr>
          <a:xfrm>
            <a:off x="459244" y="1343803"/>
            <a:ext cx="11062196" cy="7960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s-ES" altLang="es-ES" sz="1600">
                <a:solidFill>
                  <a:schemeClr val="tx1"/>
                </a:solidFill>
              </a:rPr>
              <a:t>Por razones de seguridad y protección de nuestra información corporativa es </a:t>
            </a:r>
            <a:r>
              <a:rPr lang="es-ES" altLang="es-ES" sz="1600" b="1" u="sng">
                <a:solidFill>
                  <a:schemeClr val="tx1"/>
                </a:solidFill>
              </a:rPr>
              <a:t>obligatorio</a:t>
            </a:r>
            <a:r>
              <a:rPr lang="es-ES" altLang="es-ES" sz="1600">
                <a:solidFill>
                  <a:schemeClr val="tx1"/>
                </a:solidFill>
              </a:rPr>
              <a:t> clasificar los documentos en:</a:t>
            </a:r>
          </a:p>
          <a:p>
            <a:pPr defTabSz="914400" eaLnBrk="1" hangingPunct="1">
              <a:defRPr/>
            </a:pPr>
            <a:endParaRPr lang="es-ES" altLang="es-ES" sz="1600">
              <a:solidFill>
                <a:schemeClr val="tx1"/>
              </a:solidFill>
            </a:endParaRPr>
          </a:p>
          <a:p>
            <a:pPr defTabSz="914400"/>
            <a:r>
              <a:rPr lang="es-ES_tradnl" altLang="es-E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A5D65DFD-DF50-43EB-ADD6-409A34419A0F}"/>
              </a:ext>
            </a:extLst>
          </p:cNvPr>
          <p:cNvSpPr txBox="1">
            <a:spLocks/>
          </p:cNvSpPr>
          <p:nvPr userDrawn="1"/>
        </p:nvSpPr>
        <p:spPr>
          <a:xfrm>
            <a:off x="459244" y="1878131"/>
            <a:ext cx="11062196" cy="7960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s-ES" altLang="es-ES" sz="1600" b="1">
                <a:solidFill>
                  <a:schemeClr val="bg2"/>
                </a:solidFill>
              </a:rPr>
              <a:t>USO INTERNO</a:t>
            </a:r>
          </a:p>
          <a:p>
            <a:pPr defTabSz="914400" eaLnBrk="1" hangingPunct="1">
              <a:defRPr/>
            </a:pPr>
            <a:endParaRPr lang="es-ES" altLang="es-ES" sz="1600"/>
          </a:p>
          <a:p>
            <a:pPr defTabSz="914400"/>
            <a:r>
              <a:rPr lang="es-ES_tradnl" altLang="es-ES" sz="1600"/>
              <a:t> 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4D26EB1-A03D-44D4-BA8B-03F452795FA0}"/>
              </a:ext>
            </a:extLst>
          </p:cNvPr>
          <p:cNvSpPr txBox="1">
            <a:spLocks/>
          </p:cNvSpPr>
          <p:nvPr userDrawn="1"/>
        </p:nvSpPr>
        <p:spPr>
          <a:xfrm>
            <a:off x="459244" y="2968732"/>
            <a:ext cx="11062196" cy="7960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s-ES" altLang="es-ES" sz="1600" b="1">
                <a:solidFill>
                  <a:schemeClr val="bg2"/>
                </a:solidFill>
              </a:rPr>
              <a:t>USO INTERNO RESTRINGIDO</a:t>
            </a:r>
          </a:p>
          <a:p>
            <a:pPr defTabSz="914400" eaLnBrk="1" hangingPunct="1">
              <a:defRPr/>
            </a:pPr>
            <a:endParaRPr lang="es-ES" altLang="es-ES" sz="1600"/>
          </a:p>
          <a:p>
            <a:pPr defTabSz="914400"/>
            <a:r>
              <a:rPr lang="es-ES_tradnl" altLang="es-ES" sz="1600"/>
              <a:t> 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C671B499-B172-408A-8861-122F67BDAEB6}"/>
              </a:ext>
            </a:extLst>
          </p:cNvPr>
          <p:cNvSpPr txBox="1">
            <a:spLocks/>
          </p:cNvSpPr>
          <p:nvPr userDrawn="1"/>
        </p:nvSpPr>
        <p:spPr>
          <a:xfrm>
            <a:off x="459244" y="4001378"/>
            <a:ext cx="11062196" cy="7960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s-ES" altLang="es-ES" sz="1600" b="1">
                <a:solidFill>
                  <a:schemeClr val="bg2"/>
                </a:solidFill>
              </a:rPr>
              <a:t>USO INTERNO RESERVADO</a:t>
            </a:r>
          </a:p>
          <a:p>
            <a:pPr defTabSz="914400" eaLnBrk="1" hangingPunct="1">
              <a:defRPr/>
            </a:pPr>
            <a:endParaRPr lang="es-ES" altLang="es-ES" sz="1600"/>
          </a:p>
          <a:p>
            <a:pPr defTabSz="914400"/>
            <a:r>
              <a:rPr lang="es-ES_tradnl" altLang="es-ES" sz="1600"/>
              <a:t> 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A21FD887-52D4-4A34-B5AE-8D406B198E52}"/>
              </a:ext>
            </a:extLst>
          </p:cNvPr>
          <p:cNvSpPr txBox="1">
            <a:spLocks/>
          </p:cNvSpPr>
          <p:nvPr userDrawn="1"/>
        </p:nvSpPr>
        <p:spPr>
          <a:xfrm>
            <a:off x="459244" y="5268214"/>
            <a:ext cx="11062196" cy="7960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s-ES" altLang="es-ES" sz="1600">
                <a:solidFill>
                  <a:schemeClr val="tx1"/>
                </a:solidFill>
              </a:rPr>
              <a:t>Por favor, rellene el uso que considere en el espacio reservado dentro de la presentación como “</a:t>
            </a:r>
            <a:r>
              <a:rPr lang="es-ES" altLang="es-ES" sz="1600" i="1">
                <a:solidFill>
                  <a:schemeClr val="tx1"/>
                </a:solidFill>
              </a:rPr>
              <a:t>inserte tipo uso seguridad</a:t>
            </a:r>
            <a:r>
              <a:rPr lang="es-ES" altLang="es-ES" sz="1600">
                <a:solidFill>
                  <a:schemeClr val="tx1"/>
                </a:solidFill>
              </a:rPr>
              <a:t>” ubicado en la parte inferior derecha de la diapositiva. </a:t>
            </a:r>
          </a:p>
          <a:p>
            <a:pPr defTabSz="914400" eaLnBrk="1" hangingPunct="1">
              <a:lnSpc>
                <a:spcPct val="150000"/>
              </a:lnSpc>
              <a:defRPr/>
            </a:pPr>
            <a:r>
              <a:rPr lang="es-ES" altLang="es-ES" sz="1600">
                <a:solidFill>
                  <a:schemeClr val="tx1"/>
                </a:solidFill>
              </a:rPr>
              <a:t>Todas las diapositivas deberán de ir clasificadas incluida la portada, índices, etc.</a:t>
            </a:r>
          </a:p>
          <a:p>
            <a:pPr defTabSz="914400"/>
            <a:r>
              <a:rPr lang="es-ES_tradnl" altLang="es-E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9BFE9BE-8157-43B2-A362-56FD6BEEE68A}"/>
              </a:ext>
            </a:extLst>
          </p:cNvPr>
          <p:cNvSpPr/>
          <p:nvPr userDrawn="1"/>
        </p:nvSpPr>
        <p:spPr>
          <a:xfrm>
            <a:off x="511496" y="420639"/>
            <a:ext cx="1487122" cy="59703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C35B4A75-3350-49D5-8771-96DE3A85458F}"/>
              </a:ext>
            </a:extLst>
          </p:cNvPr>
          <p:cNvSpPr txBox="1">
            <a:spLocks/>
          </p:cNvSpPr>
          <p:nvPr userDrawn="1"/>
        </p:nvSpPr>
        <p:spPr>
          <a:xfrm>
            <a:off x="459244" y="2210266"/>
            <a:ext cx="11062196" cy="7960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s-ES"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 defecto la información que manejamos como empleados es de uso interno, debe mantenerse en el ámbito interno de la empresa salvo que se comparta con proveedores o </a:t>
            </a:r>
            <a:r>
              <a:rPr lang="es-ES" sz="1600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partners</a:t>
            </a:r>
            <a:r>
              <a:rPr lang="es-ES"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previo compromiso de confidencialidad.</a:t>
            </a:r>
            <a:endParaRPr lang="es-ES_tradnl" altLang="es-ES" sz="2000">
              <a:solidFill>
                <a:schemeClr val="tx1"/>
              </a:solidFill>
            </a:endParaRPr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3B30CE0F-7767-4830-AC06-E7223F3694F3}"/>
              </a:ext>
            </a:extLst>
          </p:cNvPr>
          <p:cNvSpPr txBox="1">
            <a:spLocks/>
          </p:cNvSpPr>
          <p:nvPr userDrawn="1"/>
        </p:nvSpPr>
        <p:spPr>
          <a:xfrm>
            <a:off x="459244" y="3312126"/>
            <a:ext cx="11062196" cy="7960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s-ES"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Información sensible que NO puede ser accesible por toda la empresa, sino sólo por un departamento concreto, un comité o los miembros de un proyecto.</a:t>
            </a:r>
            <a:r>
              <a:rPr lang="es-ES_tradnl" altLang="es-E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49F3756-0D09-450D-A7D5-73A104E610C0}"/>
              </a:ext>
            </a:extLst>
          </p:cNvPr>
          <p:cNvSpPr txBox="1">
            <a:spLocks/>
          </p:cNvSpPr>
          <p:nvPr userDrawn="1"/>
        </p:nvSpPr>
        <p:spPr>
          <a:xfrm>
            <a:off x="459244" y="4303149"/>
            <a:ext cx="11062196" cy="7960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s-ES" sz="1600" b="0" u="non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es-ES"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nformación muy sensible (estrategia, datos financieros, oportunidades de negocio…) que únicamente es accesible por personas designadas nominalmente.</a:t>
            </a:r>
            <a:endParaRPr lang="es-ES" altLang="es-ES" sz="1600">
              <a:solidFill>
                <a:schemeClr val="tx1"/>
              </a:solidFill>
            </a:endParaRPr>
          </a:p>
          <a:p>
            <a:pPr defTabSz="914400"/>
            <a:r>
              <a:rPr lang="es-ES_tradnl" altLang="es-ES" sz="160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78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6767441-5625-41E9-8937-F09E3F560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2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6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plicac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93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95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93339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55384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3895062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1"/>
            <a:ext cx="5397581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600201"/>
            <a:ext cx="5397581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53094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8307" y="303199"/>
            <a:ext cx="11468893" cy="8360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>
              <a:defRPr sz="3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447614" y="1654519"/>
            <a:ext cx="11439586" cy="338121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E5F3C4A-47E4-2F44-B022-ED7C4D533E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815" y="6217772"/>
            <a:ext cx="1656171" cy="37135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CA1BD4D-1B39-4239-8863-F67B3B74AA86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3751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‹Nº›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19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1"/>
          </p:nvPr>
        </p:nvSpPr>
        <p:spPr>
          <a:xfrm>
            <a:off x="583027" y="1580132"/>
            <a:ext cx="10999373" cy="4525963"/>
          </a:xfrm>
          <a:prstGeom prst="rect">
            <a:avLst/>
          </a:prstGeom>
        </p:spPr>
        <p:txBody>
          <a:bodyPr vert="vert"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3662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997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11215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96332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849652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1"/>
            <a:ext cx="5397581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600201"/>
            <a:ext cx="5397581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752657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1"/>
          </p:nvPr>
        </p:nvSpPr>
        <p:spPr>
          <a:xfrm>
            <a:off x="583027" y="1580132"/>
            <a:ext cx="10999373" cy="4525963"/>
          </a:xfrm>
          <a:prstGeom prst="rect">
            <a:avLst/>
          </a:prstGeom>
        </p:spPr>
        <p:txBody>
          <a:bodyPr vert="vert"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740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18307" y="303199"/>
            <a:ext cx="11468893" cy="8360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ES" altLang="es-ES" sz="3600" b="0" i="0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sz="half" idx="12"/>
          </p:nvPr>
        </p:nvSpPr>
        <p:spPr>
          <a:xfrm>
            <a:off x="418307" y="1617346"/>
            <a:ext cx="5182393" cy="4418796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sz="half" idx="13"/>
          </p:nvPr>
        </p:nvSpPr>
        <p:spPr>
          <a:xfrm>
            <a:off x="6099413" y="1617346"/>
            <a:ext cx="5182393" cy="4418796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FD857F3-E3CB-944B-B7F2-B72A7B51D7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815" y="6212234"/>
            <a:ext cx="1656171" cy="371358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189BD603-02A4-4FE6-B380-CA9A2E9D427A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3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‹Nº›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2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2C8077-A077-4F0B-8D2B-595FCCF8EB33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7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‹Nº›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63C7D8-B321-4FBE-8E0A-D84FF1D2F23B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52062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‹Nº›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66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C431E9-5444-4BAB-BBF2-F406D1F9BEC4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‹Nº›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B234B-653C-4B4A-AD79-0BC59408A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8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5113569" y="4432340"/>
            <a:ext cx="1934678" cy="15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7E101F-5C03-4626-BDEE-4650BE9272E5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‹Nº›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3305D-63B2-4612-8469-9771005744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1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00500" y="1525379"/>
            <a:ext cx="11299075" cy="295380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6000" b="0" i="0" kern="1200" spc="-1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C431E9-5444-4BAB-BBF2-F406D1F9BEC4}"/>
              </a:ext>
            </a:extLst>
          </p:cNvPr>
          <p:cNvSpPr>
            <a:spLocks/>
          </p:cNvSpPr>
          <p:nvPr userDrawn="1"/>
        </p:nvSpPr>
        <p:spPr bwMode="auto">
          <a:xfrm>
            <a:off x="6027144" y="6347136"/>
            <a:ext cx="2805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fld id="{4C133B8C-2B4F-45CB-BBA4-156FF8F44E6A}" type="slidenum">
              <a:rPr lang="es-ES_tradnl" altLang="es-ES" sz="1100" b="0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pitchFamily="34" charset="0"/>
              </a:rPr>
              <a:pPr eaLnBrk="1" hangingPunct="1">
                <a:defRPr/>
              </a:pPr>
              <a:t>‹Nº›</a:t>
            </a:fld>
            <a:endParaRPr lang="es-ES_tradnl" altLang="es-ES" sz="1100" b="0" i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B234B-653C-4B4A-AD79-0BC59408A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DFDDB972-3663-496D-B232-87241E62B4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760" b="34440"/>
          <a:stretch/>
        </p:blipFill>
        <p:spPr>
          <a:xfrm>
            <a:off x="10780686" y="6317746"/>
            <a:ext cx="1034572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39" r:id="rId2"/>
    <p:sldLayoutId id="214748370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9F2D5A9-79EE-47BB-8F67-93C838AFBD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F9CB5C4-6965-40DA-8A6C-942E4E5F132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8815" y="6209459"/>
            <a:ext cx="1656171" cy="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0" r:id="rId2"/>
    <p:sldLayoutId id="2147483745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ADB65-7341-48C8-A87E-29ECEEA766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8815" y="6209459"/>
            <a:ext cx="1656171" cy="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5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2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674FA1F3-9AD9-40CD-81CE-5921CE922F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9760" b="34440"/>
          <a:stretch/>
        </p:blipFill>
        <p:spPr>
          <a:xfrm>
            <a:off x="10789923" y="6308322"/>
            <a:ext cx="1034572" cy="32940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494BE11-C1E0-467C-B15D-4E3FEF7D55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8815" y="6209459"/>
            <a:ext cx="1656171" cy="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5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b="0" i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CE4B2E4-0F82-46EE-81F8-CEC249E5EF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8815" y="6220701"/>
            <a:ext cx="1656171" cy="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D:\PROYECTOS\PLANTILLAS\PLANTILLAS PPT\Propuesta plantillas referencia\paso a PPT\Recursos\ELEGIMOS TODO\AZUL AZUL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" y="6519864"/>
            <a:ext cx="2004484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6253164"/>
            <a:ext cx="192193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/>
          </p:cNvSpPr>
          <p:nvPr userDrawn="1"/>
        </p:nvSpPr>
        <p:spPr bwMode="auto">
          <a:xfrm>
            <a:off x="5972570" y="6351589"/>
            <a:ext cx="24686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90079B7-015F-4C4E-BD6A-310DEBD54941}" type="slidenum">
              <a:rPr lang="es-ES_tradnl" altLang="es-ES"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Arial" panose="020B0604020202020204" pitchFamily="34" charset="0"/>
              </a:rPr>
              <a:pPr eaLnBrk="1" hangingPunct="1"/>
              <a:t>‹Nº›</a:t>
            </a:fld>
            <a:endParaRPr lang="es-ES_tradnl" altLang="es-ES" sz="110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6888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s-ES" altLang="es-ES" sz="2800" u="sng"/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s-ES" altLang="es-ES" sz="2800" u="sng"/>
          </a:p>
        </p:txBody>
      </p:sp>
      <p:grpSp>
        <p:nvGrpSpPr>
          <p:cNvPr id="1031" name="59 Grupo"/>
          <p:cNvGrpSpPr>
            <a:grpSpLocks/>
          </p:cNvGrpSpPr>
          <p:nvPr userDrawn="1"/>
        </p:nvGrpSpPr>
        <p:grpSpPr bwMode="auto">
          <a:xfrm>
            <a:off x="5808134" y="6423025"/>
            <a:ext cx="575733" cy="215900"/>
            <a:chOff x="971600" y="4149080"/>
            <a:chExt cx="1440160" cy="720080"/>
          </a:xfrm>
        </p:grpSpPr>
        <p:sp>
          <p:nvSpPr>
            <p:cNvPr id="10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11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</p:spTree>
    <p:extLst>
      <p:ext uri="{BB962C8B-B14F-4D97-AF65-F5344CB8AC3E}">
        <p14:creationId xmlns:p14="http://schemas.microsoft.com/office/powerpoint/2010/main" val="20557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2400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D:\PROYECTOS\PLANTILLAS\PLANTILLAS PPT\Propuesta plantillas referencia\paso a PPT\Recursos\ELEGIMOS TODO\AZUL AZUL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" y="6519864"/>
            <a:ext cx="2004484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6253164"/>
            <a:ext cx="192193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/>
          </p:cNvSpPr>
          <p:nvPr userDrawn="1"/>
        </p:nvSpPr>
        <p:spPr bwMode="auto">
          <a:xfrm>
            <a:off x="5972570" y="6351589"/>
            <a:ext cx="24686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0079B7-015F-4C4E-BD6A-310DEBD54941}" type="slidenum">
              <a:rPr kumimoji="0" lang="es-ES_tradnl" altLang="es-ES" sz="1100" b="0" i="0" u="none" strike="noStrike" kern="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altLang="es-ES" sz="1100" b="0" i="0" u="none" strike="noStrike" kern="0" cap="none" spc="0" normalizeH="0" baseline="0" noProof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6888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8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8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grpSp>
        <p:nvGrpSpPr>
          <p:cNvPr id="1031" name="59 Grupo"/>
          <p:cNvGrpSpPr>
            <a:grpSpLocks/>
          </p:cNvGrpSpPr>
          <p:nvPr userDrawn="1"/>
        </p:nvGrpSpPr>
        <p:grpSpPr bwMode="auto">
          <a:xfrm>
            <a:off x="5808134" y="6423025"/>
            <a:ext cx="575733" cy="215900"/>
            <a:chOff x="971600" y="4149080"/>
            <a:chExt cx="1440160" cy="720080"/>
          </a:xfrm>
        </p:grpSpPr>
        <p:sp>
          <p:nvSpPr>
            <p:cNvPr id="10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800" b="0" i="0" u="none" strike="noStrike" kern="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800" b="0" i="0" u="none" strike="noStrike" kern="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15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2400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A5FC-7C89-4089-BAFE-5E759E5D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Cambios Q3- Estrategas de Pruebas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2C9FF0B6-8420-4AD1-8C3F-AB1FEEC587DF}"/>
              </a:ext>
            </a:extLst>
          </p:cNvPr>
          <p:cNvSpPr/>
          <p:nvPr/>
        </p:nvSpPr>
        <p:spPr>
          <a:xfrm>
            <a:off x="1069145" y="1645920"/>
            <a:ext cx="2757266" cy="2447778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Plan Capacitación Interno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AD1954B-F3DC-4DC2-885C-59B2062B4BBF}"/>
              </a:ext>
            </a:extLst>
          </p:cNvPr>
          <p:cNvSpPr/>
          <p:nvPr/>
        </p:nvSpPr>
        <p:spPr>
          <a:xfrm rot="18580363">
            <a:off x="8243619" y="694791"/>
            <a:ext cx="2841674" cy="3503503"/>
          </a:xfrm>
          <a:prstGeom prst="rightArrow">
            <a:avLst>
              <a:gd name="adj1" fmla="val 50000"/>
              <a:gd name="adj2" fmla="val 45537"/>
            </a:avLst>
          </a:prstGeom>
          <a:solidFill>
            <a:srgbClr val="3959C1"/>
          </a:solidFill>
          <a:ln>
            <a:solidFill>
              <a:schemeClr val="accent1"/>
            </a:solidFill>
            <a:miter lim="800000"/>
          </a:ln>
          <a:effectLst>
            <a:outerShdw blurRad="10795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 anchorCtr="0"/>
          <a:lstStyle/>
          <a:p>
            <a:pPr algn="ctr"/>
            <a:endParaRPr lang="es-CO" dirty="0"/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7C665065-FD69-453E-A76F-065660ECA327}"/>
              </a:ext>
            </a:extLst>
          </p:cNvPr>
          <p:cNvSpPr/>
          <p:nvPr/>
        </p:nvSpPr>
        <p:spPr>
          <a:xfrm>
            <a:off x="2811195" y="3247168"/>
            <a:ext cx="2757266" cy="2447778"/>
          </a:xfrm>
          <a:prstGeom prst="diamond">
            <a:avLst/>
          </a:prstGeom>
          <a:solidFill>
            <a:srgbClr val="2FAFC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Entregas a CF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0A8122BB-DE96-44A0-9180-EE61CF96F213}"/>
              </a:ext>
            </a:extLst>
          </p:cNvPr>
          <p:cNvSpPr/>
          <p:nvPr/>
        </p:nvSpPr>
        <p:spPr>
          <a:xfrm>
            <a:off x="4553245" y="1645920"/>
            <a:ext cx="2757266" cy="2447778"/>
          </a:xfrm>
          <a:prstGeom prst="diamond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Admón. Insumo 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A4355060-AACB-4DCA-94FB-3CF8199F5223}"/>
              </a:ext>
            </a:extLst>
          </p:cNvPr>
          <p:cNvSpPr/>
          <p:nvPr/>
        </p:nvSpPr>
        <p:spPr>
          <a:xfrm>
            <a:off x="6393845" y="3247167"/>
            <a:ext cx="2757266" cy="2447778"/>
          </a:xfrm>
          <a:prstGeom prst="diamond">
            <a:avLst/>
          </a:prstGeom>
          <a:solidFill>
            <a:srgbClr val="2CBB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Acompañamiento PAP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180AC0-45BF-4A58-B5C1-EEB43FC548A1}"/>
              </a:ext>
            </a:extLst>
          </p:cNvPr>
          <p:cNvSpPr txBox="1"/>
          <p:nvPr/>
        </p:nvSpPr>
        <p:spPr bwMode="auto">
          <a:xfrm>
            <a:off x="8749859" y="2531799"/>
            <a:ext cx="135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CO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Auditoria PAP</a:t>
            </a:r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673800B5-1F8A-4B45-BEF3-E98DCD21C2F5}"/>
              </a:ext>
            </a:extLst>
          </p:cNvPr>
          <p:cNvSpPr/>
          <p:nvPr/>
        </p:nvSpPr>
        <p:spPr>
          <a:xfrm>
            <a:off x="4782939" y="4600396"/>
            <a:ext cx="2312507" cy="190497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Asistencia </a:t>
            </a:r>
          </a:p>
          <a:p>
            <a:pPr algn="ctr"/>
            <a:r>
              <a:rPr lang="es-CO" dirty="0"/>
              <a:t>Comité de Cambios </a:t>
            </a:r>
          </a:p>
        </p:txBody>
      </p:sp>
    </p:spTree>
    <p:extLst>
      <p:ext uri="{BB962C8B-B14F-4D97-AF65-F5344CB8AC3E}">
        <p14:creationId xmlns:p14="http://schemas.microsoft.com/office/powerpoint/2010/main" val="348250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A5FC-7C89-4089-BAFE-5E759E5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88" y="172724"/>
            <a:ext cx="11468893" cy="836023"/>
          </a:xfrm>
        </p:spPr>
        <p:txBody>
          <a:bodyPr/>
          <a:lstStyle/>
          <a:p>
            <a:r>
              <a:rPr lang="es-CO" dirty="0"/>
              <a:t>Cambios Q3- Estrategas de Pruebas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2C9FF0B6-8420-4AD1-8C3F-AB1FEEC587DF}"/>
              </a:ext>
            </a:extLst>
          </p:cNvPr>
          <p:cNvSpPr/>
          <p:nvPr/>
        </p:nvSpPr>
        <p:spPr>
          <a:xfrm>
            <a:off x="165088" y="1008747"/>
            <a:ext cx="2161909" cy="1816083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Plan Capacitación Interno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2F964D3-8333-4651-81B9-BAF8B3EA1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318020"/>
              </p:ext>
            </p:extLst>
          </p:nvPr>
        </p:nvGraphicFramePr>
        <p:xfrm>
          <a:off x="1835534" y="10087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2B6CFC3-2471-4D06-BE6D-14EE9624E0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22" t="2519" r="10051" b="6278"/>
          <a:stretch/>
        </p:blipFill>
        <p:spPr>
          <a:xfrm>
            <a:off x="8938021" y="2391580"/>
            <a:ext cx="2695959" cy="345767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DE82B97-F0DD-4015-A7F0-C0335436F8E0}"/>
              </a:ext>
            </a:extLst>
          </p:cNvPr>
          <p:cNvSpPr txBox="1"/>
          <p:nvPr/>
        </p:nvSpPr>
        <p:spPr bwMode="auto">
          <a:xfrm>
            <a:off x="9842406" y="3384455"/>
            <a:ext cx="19127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s-CO" sz="2400" b="1" dirty="0">
                <a:solidFill>
                  <a:schemeClr val="accent6"/>
                </a:solidFill>
                <a:latin typeface="Bradley Hand ITC" panose="03070402050302030203" pitchFamily="66" charset="0"/>
                <a:cs typeface="Calibri" pitchFamily="34" charset="0"/>
              </a:rPr>
              <a:t>Plan de </a:t>
            </a:r>
          </a:p>
          <a:p>
            <a:pPr algn="l" eaLnBrk="1" hangingPunct="1"/>
            <a:r>
              <a:rPr lang="es-CO" sz="2400" b="1" dirty="0">
                <a:solidFill>
                  <a:schemeClr val="accent6"/>
                </a:solidFill>
                <a:latin typeface="Bradley Hand ITC" panose="03070402050302030203" pitchFamily="66" charset="0"/>
                <a:cs typeface="Calibri" pitchFamily="34" charset="0"/>
              </a:rPr>
              <a:t>Capacitación </a:t>
            </a:r>
          </a:p>
          <a:p>
            <a:pPr algn="l" eaLnBrk="1" hangingPunct="1"/>
            <a:r>
              <a:rPr lang="es-CO" sz="2400" b="1" dirty="0">
                <a:solidFill>
                  <a:schemeClr val="accent6"/>
                </a:solidFill>
                <a:latin typeface="Bradley Hand ITC" panose="03070402050302030203" pitchFamily="66" charset="0"/>
                <a:cs typeface="Calibri" pitchFamily="34" charset="0"/>
              </a:rPr>
              <a:t>por Tren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523388D-BF60-4CEE-A15D-BE4369AD5196}"/>
              </a:ext>
            </a:extLst>
          </p:cNvPr>
          <p:cNvSpPr txBox="1"/>
          <p:nvPr/>
        </p:nvSpPr>
        <p:spPr bwMode="auto">
          <a:xfrm>
            <a:off x="9963534" y="2858651"/>
            <a:ext cx="8980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s-CO" sz="2400" b="1" dirty="0">
                <a:solidFill>
                  <a:srgbClr val="FF0000"/>
                </a:solidFill>
                <a:latin typeface="Bradley Hand ITC" panose="03070402050302030203" pitchFamily="66" charset="0"/>
                <a:cs typeface="Calibri" pitchFamily="34" charset="0"/>
              </a:rPr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88568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A5FC-7C89-4089-BAFE-5E759E5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88" y="172724"/>
            <a:ext cx="11468893" cy="836023"/>
          </a:xfrm>
        </p:spPr>
        <p:txBody>
          <a:bodyPr/>
          <a:lstStyle/>
          <a:p>
            <a:r>
              <a:rPr lang="es-CO" dirty="0"/>
              <a:t>Cambios Q3- Estrategas de Pruebas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2C9FF0B6-8420-4AD1-8C3F-AB1FEEC587DF}"/>
              </a:ext>
            </a:extLst>
          </p:cNvPr>
          <p:cNvSpPr/>
          <p:nvPr/>
        </p:nvSpPr>
        <p:spPr>
          <a:xfrm>
            <a:off x="165088" y="1008747"/>
            <a:ext cx="2161909" cy="1816083"/>
          </a:xfrm>
          <a:prstGeom prst="diamond">
            <a:avLst/>
          </a:prstGeom>
          <a:solidFill>
            <a:srgbClr val="2FAFC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Entregas a CF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C8C922C-9713-4D8D-8AFD-1F83649A5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8732"/>
              </p:ext>
            </p:extLst>
          </p:nvPr>
        </p:nvGraphicFramePr>
        <p:xfrm>
          <a:off x="3144737" y="1008747"/>
          <a:ext cx="7824415" cy="524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Elipse 10">
            <a:extLst>
              <a:ext uri="{FF2B5EF4-FFF2-40B4-BE49-F238E27FC236}">
                <a16:creationId xmlns:a16="http://schemas.microsoft.com/office/drawing/2014/main" id="{11A783CC-3093-4760-80B6-1C73F67632BC}"/>
              </a:ext>
            </a:extLst>
          </p:cNvPr>
          <p:cNvSpPr/>
          <p:nvPr/>
        </p:nvSpPr>
        <p:spPr>
          <a:xfrm>
            <a:off x="2424657" y="1389791"/>
            <a:ext cx="576064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1DFB713-808B-4677-A77B-4A3196728ED3}"/>
              </a:ext>
            </a:extLst>
          </p:cNvPr>
          <p:cNvSpPr/>
          <p:nvPr/>
        </p:nvSpPr>
        <p:spPr>
          <a:xfrm>
            <a:off x="2424657" y="3283386"/>
            <a:ext cx="576064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0FEEF1F-4026-4D51-989F-3EEA45CB2580}"/>
              </a:ext>
            </a:extLst>
          </p:cNvPr>
          <p:cNvSpPr/>
          <p:nvPr/>
        </p:nvSpPr>
        <p:spPr>
          <a:xfrm>
            <a:off x="2422247" y="4946148"/>
            <a:ext cx="576064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CB96B9-F485-42C5-94BB-CD8544E4FFCC}"/>
              </a:ext>
            </a:extLst>
          </p:cNvPr>
          <p:cNvSpPr txBox="1"/>
          <p:nvPr/>
        </p:nvSpPr>
        <p:spPr bwMode="auto">
          <a:xfrm>
            <a:off x="7739217" y="5772150"/>
            <a:ext cx="356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CO" sz="18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Solo aplica para 10 células*</a:t>
            </a:r>
          </a:p>
        </p:txBody>
      </p:sp>
    </p:spTree>
    <p:extLst>
      <p:ext uri="{BB962C8B-B14F-4D97-AF65-F5344CB8AC3E}">
        <p14:creationId xmlns:p14="http://schemas.microsoft.com/office/powerpoint/2010/main" val="48065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A5FC-7C89-4089-BAFE-5E759E5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88" y="172724"/>
            <a:ext cx="11468893" cy="836023"/>
          </a:xfrm>
        </p:spPr>
        <p:txBody>
          <a:bodyPr/>
          <a:lstStyle/>
          <a:p>
            <a:r>
              <a:rPr lang="es-CO" dirty="0"/>
              <a:t>Cambios Q3- Estrategas de Pruebas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2C9FF0B6-8420-4AD1-8C3F-AB1FEEC587DF}"/>
              </a:ext>
            </a:extLst>
          </p:cNvPr>
          <p:cNvSpPr/>
          <p:nvPr/>
        </p:nvSpPr>
        <p:spPr>
          <a:xfrm>
            <a:off x="165088" y="1008747"/>
            <a:ext cx="2161909" cy="1816083"/>
          </a:xfrm>
          <a:prstGeom prst="diamond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Admón.. Insumos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62CBFB3-2F88-4177-AFE2-1A35A9183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639393"/>
              </p:ext>
            </p:extLst>
          </p:nvPr>
        </p:nvGraphicFramePr>
        <p:xfrm>
          <a:off x="2326997" y="10087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3EDC840B-E310-48B3-812B-D4ECC23BBB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22" t="2519" r="10051" b="6278"/>
          <a:stretch/>
        </p:blipFill>
        <p:spPr>
          <a:xfrm>
            <a:off x="9239250" y="2824830"/>
            <a:ext cx="2831621" cy="363166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C45F1FF-2C59-4924-B3ED-64AA03C15FCB}"/>
              </a:ext>
            </a:extLst>
          </p:cNvPr>
          <p:cNvSpPr txBox="1"/>
          <p:nvPr/>
        </p:nvSpPr>
        <p:spPr bwMode="auto">
          <a:xfrm>
            <a:off x="10086995" y="3638288"/>
            <a:ext cx="208903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accent6"/>
                </a:solidFill>
                <a:latin typeface="Bradley Hand ITC" panose="03070402050302030203" pitchFamily="66" charset="0"/>
                <a:cs typeface="Calibri" pitchFamily="34" charset="0"/>
              </a:rPr>
              <a:t>Definir </a:t>
            </a:r>
          </a:p>
          <a:p>
            <a:pPr algn="l" eaLnBrk="1" hangingPunct="1"/>
            <a:r>
              <a:rPr lang="es-CO" sz="2400" b="1" dirty="0">
                <a:solidFill>
                  <a:schemeClr val="accent6"/>
                </a:solidFill>
                <a:latin typeface="Bradley Hand ITC" panose="03070402050302030203" pitchFamily="66" charset="0"/>
                <a:cs typeface="Calibri" pitchFamily="34" charset="0"/>
              </a:rPr>
              <a:t>Esquema de </a:t>
            </a:r>
          </a:p>
          <a:p>
            <a:pPr algn="l" eaLnBrk="1" hangingPunct="1"/>
            <a:r>
              <a:rPr lang="es-CO" sz="2400" b="1" dirty="0">
                <a:solidFill>
                  <a:schemeClr val="accent6"/>
                </a:solidFill>
                <a:latin typeface="Bradley Hand ITC" panose="03070402050302030203" pitchFamily="66" charset="0"/>
                <a:cs typeface="Calibri" pitchFamily="34" charset="0"/>
              </a:rPr>
              <a:t>Auditoria 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es-CO" sz="2400" b="1" dirty="0">
              <a:solidFill>
                <a:schemeClr val="accent6"/>
              </a:solidFill>
              <a:latin typeface="Bradley Hand ITC" panose="03070402050302030203" pitchFamily="66" charset="0"/>
              <a:cs typeface="Calibri" pitchFamily="34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accent6"/>
                </a:solidFill>
                <a:latin typeface="Bradley Hand ITC" panose="03070402050302030203" pitchFamily="66" charset="0"/>
                <a:cs typeface="Calibri" pitchFamily="34" charset="0"/>
              </a:rPr>
              <a:t>Definir Uso </a:t>
            </a:r>
          </a:p>
          <a:p>
            <a:pPr algn="l" eaLnBrk="1" hangingPunct="1"/>
            <a:r>
              <a:rPr lang="es-CO" sz="2400" b="1" dirty="0">
                <a:solidFill>
                  <a:schemeClr val="accent6"/>
                </a:solidFill>
                <a:latin typeface="Bradley Hand ITC" panose="03070402050302030203" pitchFamily="66" charset="0"/>
                <a:cs typeface="Calibri" pitchFamily="34" charset="0"/>
              </a:rPr>
              <a:t>herramienta </a:t>
            </a:r>
          </a:p>
          <a:p>
            <a:pPr algn="l" eaLnBrk="1" hangingPunct="1"/>
            <a:r>
              <a:rPr lang="es-CO" sz="2400" b="1" dirty="0">
                <a:solidFill>
                  <a:schemeClr val="accent6"/>
                </a:solidFill>
                <a:latin typeface="Bradley Hand ITC" panose="03070402050302030203" pitchFamily="66" charset="0"/>
                <a:cs typeface="Calibri" pitchFamily="34" charset="0"/>
              </a:rPr>
              <a:t>Insumos </a:t>
            </a:r>
          </a:p>
          <a:p>
            <a:pPr algn="l" eaLnBrk="1" hangingPunct="1"/>
            <a:endParaRPr lang="es-CO" sz="2400" b="1" dirty="0">
              <a:solidFill>
                <a:schemeClr val="accent6"/>
              </a:solidFill>
              <a:latin typeface="Bradley Hand ITC" panose="03070402050302030203" pitchFamily="66" charset="0"/>
              <a:cs typeface="Calibri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4B4059-B4B7-46F9-BDBB-CE0F17083753}"/>
              </a:ext>
            </a:extLst>
          </p:cNvPr>
          <p:cNvSpPr txBox="1"/>
          <p:nvPr/>
        </p:nvSpPr>
        <p:spPr bwMode="auto">
          <a:xfrm>
            <a:off x="10400425" y="3291901"/>
            <a:ext cx="8980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s-CO" sz="2400" b="1" dirty="0">
                <a:solidFill>
                  <a:srgbClr val="FF0000"/>
                </a:solidFill>
                <a:latin typeface="Bradley Hand ITC" panose="03070402050302030203" pitchFamily="66" charset="0"/>
                <a:cs typeface="Calibri" pitchFamily="34" charset="0"/>
              </a:rPr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122001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A5FC-7C89-4089-BAFE-5E759E5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88" y="172724"/>
            <a:ext cx="11468893" cy="836023"/>
          </a:xfrm>
        </p:spPr>
        <p:txBody>
          <a:bodyPr/>
          <a:lstStyle/>
          <a:p>
            <a:r>
              <a:rPr lang="es-CO" dirty="0"/>
              <a:t>Cambios Q3- Estrategas de Pruebas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2C9FF0B6-8420-4AD1-8C3F-AB1FEEC587DF}"/>
              </a:ext>
            </a:extLst>
          </p:cNvPr>
          <p:cNvSpPr/>
          <p:nvPr/>
        </p:nvSpPr>
        <p:spPr>
          <a:xfrm>
            <a:off x="165088" y="1008747"/>
            <a:ext cx="2161909" cy="1816083"/>
          </a:xfrm>
          <a:prstGeom prst="diamond">
            <a:avLst/>
          </a:prstGeom>
          <a:solidFill>
            <a:srgbClr val="2CBB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Acompañamiento PAP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D3737F8-7605-4194-8290-E1019DEFD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707635"/>
              </p:ext>
            </p:extLst>
          </p:nvPr>
        </p:nvGraphicFramePr>
        <p:xfrm>
          <a:off x="2002088" y="1008747"/>
          <a:ext cx="101899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35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A5FC-7C89-4089-BAFE-5E759E5D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Cambios Q3- Estrategas de Pruebas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AD1954B-F3DC-4DC2-885C-59B2062B4BBF}"/>
              </a:ext>
            </a:extLst>
          </p:cNvPr>
          <p:cNvSpPr/>
          <p:nvPr/>
        </p:nvSpPr>
        <p:spPr>
          <a:xfrm rot="18580363">
            <a:off x="517593" y="988199"/>
            <a:ext cx="1789731" cy="2417747"/>
          </a:xfrm>
          <a:prstGeom prst="rightArrow">
            <a:avLst>
              <a:gd name="adj1" fmla="val 50000"/>
              <a:gd name="adj2" fmla="val 45537"/>
            </a:avLst>
          </a:prstGeom>
          <a:solidFill>
            <a:srgbClr val="3959C1"/>
          </a:solidFill>
          <a:ln>
            <a:solidFill>
              <a:schemeClr val="accent1"/>
            </a:solidFill>
            <a:miter lim="800000"/>
          </a:ln>
          <a:effectLst>
            <a:outerShdw blurRad="10795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 anchorCtr="0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180AC0-45BF-4A58-B5C1-EEB43FC548A1}"/>
              </a:ext>
            </a:extLst>
          </p:cNvPr>
          <p:cNvSpPr txBox="1"/>
          <p:nvPr/>
        </p:nvSpPr>
        <p:spPr bwMode="auto">
          <a:xfrm>
            <a:off x="806009" y="2061703"/>
            <a:ext cx="12704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CO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Auditoria PAP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767DB0F-4268-4840-9ACE-98D28F71D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915174"/>
              </p:ext>
            </p:extLst>
          </p:nvPr>
        </p:nvGraphicFramePr>
        <p:xfrm>
          <a:off x="3257991" y="113922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32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A5FC-7C89-4089-BAFE-5E759E5D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Recomendaciones Para un PAP Exitoso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498C6FC1-2A1F-4290-A36C-8B554AC47D19}"/>
              </a:ext>
            </a:extLst>
          </p:cNvPr>
          <p:cNvSpPr/>
          <p:nvPr/>
        </p:nvSpPr>
        <p:spPr>
          <a:xfrm>
            <a:off x="1069145" y="1645920"/>
            <a:ext cx="2757266" cy="2447778"/>
          </a:xfrm>
          <a:prstGeom prst="diamon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Seguir el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List</a:t>
            </a:r>
            <a:r>
              <a:rPr lang="es-CO" dirty="0"/>
              <a:t> de PAP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38E5F67-959A-4CA4-B0A8-D11389E186BB}"/>
              </a:ext>
            </a:extLst>
          </p:cNvPr>
          <p:cNvSpPr/>
          <p:nvPr/>
        </p:nvSpPr>
        <p:spPr>
          <a:xfrm rot="18580363">
            <a:off x="8243619" y="694791"/>
            <a:ext cx="2841674" cy="3503503"/>
          </a:xfrm>
          <a:prstGeom prst="rightArrow">
            <a:avLst>
              <a:gd name="adj1" fmla="val 50000"/>
              <a:gd name="adj2" fmla="val 45537"/>
            </a:avLst>
          </a:prstGeom>
          <a:solidFill>
            <a:srgbClr val="3959C1"/>
          </a:solidFill>
          <a:ln>
            <a:solidFill>
              <a:schemeClr val="accent1"/>
            </a:solidFill>
            <a:miter lim="800000"/>
          </a:ln>
          <a:effectLst>
            <a:outerShdw blurRad="10795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 anchorCtr="0"/>
          <a:lstStyle/>
          <a:p>
            <a:pPr algn="ctr"/>
            <a:endParaRPr lang="es-CO" dirty="0"/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7729A055-5E92-42C6-B32F-70CDC9128F4D}"/>
              </a:ext>
            </a:extLst>
          </p:cNvPr>
          <p:cNvSpPr/>
          <p:nvPr/>
        </p:nvSpPr>
        <p:spPr>
          <a:xfrm>
            <a:off x="2811195" y="3247168"/>
            <a:ext cx="2757266" cy="2447778"/>
          </a:xfrm>
          <a:prstGeom prst="diamond">
            <a:avLst/>
          </a:prstGeom>
          <a:solidFill>
            <a:srgbClr val="2FAFC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Alistar los insumos con Tiempo (armar una tabla)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1C709295-23CC-497C-BD0E-629426BDCFD7}"/>
              </a:ext>
            </a:extLst>
          </p:cNvPr>
          <p:cNvSpPr/>
          <p:nvPr/>
        </p:nvSpPr>
        <p:spPr>
          <a:xfrm>
            <a:off x="4553245" y="1645920"/>
            <a:ext cx="2757266" cy="2447778"/>
          </a:xfrm>
          <a:prstGeom prst="diamond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Alistar accesos con tiempo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784B0A62-100A-459D-B68C-0B84C7374038}"/>
              </a:ext>
            </a:extLst>
          </p:cNvPr>
          <p:cNvSpPr/>
          <p:nvPr/>
        </p:nvSpPr>
        <p:spPr>
          <a:xfrm>
            <a:off x="6393845" y="3247167"/>
            <a:ext cx="2757266" cy="2447778"/>
          </a:xfrm>
          <a:prstGeom prst="diamond">
            <a:avLst/>
          </a:prstGeom>
          <a:solidFill>
            <a:srgbClr val="2CBB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Ante la duda preguntar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49E0897-584A-42CE-99A9-85830AE7B371}"/>
              </a:ext>
            </a:extLst>
          </p:cNvPr>
          <p:cNvSpPr txBox="1"/>
          <p:nvPr/>
        </p:nvSpPr>
        <p:spPr bwMode="auto">
          <a:xfrm>
            <a:off x="8632704" y="2228671"/>
            <a:ext cx="1533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s-CO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Certificar solo si la funcionalidad es correcta</a:t>
            </a:r>
          </a:p>
        </p:txBody>
      </p:sp>
    </p:spTree>
    <p:extLst>
      <p:ext uri="{BB962C8B-B14F-4D97-AF65-F5344CB8AC3E}">
        <p14:creationId xmlns:p14="http://schemas.microsoft.com/office/powerpoint/2010/main" val="108633324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IORES PROYECTABLE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rior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ulo Capitulo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R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Explicaciones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1_Indice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Portada">
  <a:themeElements>
    <a:clrScheme name="Personalizado 1">
      <a:dk1>
        <a:srgbClr val="003245"/>
      </a:dk1>
      <a:lt1>
        <a:srgbClr val="FFFFFF"/>
      </a:lt1>
      <a:dk2>
        <a:srgbClr val="2694B6"/>
      </a:dk2>
      <a:lt2>
        <a:srgbClr val="00EDFF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2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2000" dirty="0" err="1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2000" dirty="0" err="1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ersonalizado 1">
    <a:dk1>
      <a:srgbClr val="003245"/>
    </a:dk1>
    <a:lt1>
      <a:srgbClr val="FFFFFF"/>
    </a:lt1>
    <a:dk2>
      <a:srgbClr val="2694B6"/>
    </a:dk2>
    <a:lt2>
      <a:srgbClr val="00EDFF"/>
    </a:lt2>
    <a:accent1>
      <a:srgbClr val="62E7FF"/>
    </a:accent1>
    <a:accent2>
      <a:srgbClr val="980098"/>
    </a:accent2>
    <a:accent3>
      <a:srgbClr val="FFFF00"/>
    </a:accent3>
    <a:accent4>
      <a:srgbClr val="00FF98"/>
    </a:accent4>
    <a:accent5>
      <a:srgbClr val="FF7B00"/>
    </a:accent5>
    <a:accent6>
      <a:srgbClr val="003245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6CFFE6D9E08A4FB6A34ECD5FCDFD82" ma:contentTypeVersion="2" ma:contentTypeDescription="Crear nuevo documento." ma:contentTypeScope="" ma:versionID="3b4ed672c25c9546dbee50bb2db75d07">
  <xsd:schema xmlns:xsd="http://www.w3.org/2001/XMLSchema" xmlns:xs="http://www.w3.org/2001/XMLSchema" xmlns:p="http://schemas.microsoft.com/office/2006/metadata/properties" xmlns:ns2="24cfd61e-0b94-4eef-befb-84cf384a4769" targetNamespace="http://schemas.microsoft.com/office/2006/metadata/properties" ma:root="true" ma:fieldsID="9f33ae543091763f1212874dc66ee037" ns2:_="">
    <xsd:import namespace="24cfd61e-0b94-4eef-befb-84cf384a47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fd61e-0b94-4eef-befb-84cf384a47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B4D8AF-0690-4C28-8B06-65B50CF54FD4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24cfd61e-0b94-4eef-befb-84cf384a4769"/>
  </ds:schemaRefs>
</ds:datastoreItem>
</file>

<file path=customXml/itemProps2.xml><?xml version="1.0" encoding="utf-8"?>
<ds:datastoreItem xmlns:ds="http://schemas.openxmlformats.org/officeDocument/2006/customXml" ds:itemID="{00B8BE75-0711-4497-B7C4-92D8597E94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AC8C04-3769-4D3B-A2A5-6F253BE99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cfd61e-0b94-4eef-befb-84cf384a47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12328</TotalTime>
  <Words>332</Words>
  <Application>Microsoft Office PowerPoint</Application>
  <PresentationFormat>Panorámica</PresentationFormat>
  <Paragraphs>86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7</vt:i4>
      </vt:variant>
    </vt:vector>
  </HeadingPairs>
  <TitlesOfParts>
    <vt:vector size="26" baseType="lpstr">
      <vt:lpstr>MS PGothic</vt:lpstr>
      <vt:lpstr>Arial</vt:lpstr>
      <vt:lpstr>Bradley Hand ITC</vt:lpstr>
      <vt:lpstr>Calibri</vt:lpstr>
      <vt:lpstr>Calibri Light</vt:lpstr>
      <vt:lpstr>Courier New</vt:lpstr>
      <vt:lpstr>Gill Sans</vt:lpstr>
      <vt:lpstr>Telefonica ExtraLight</vt:lpstr>
      <vt:lpstr>Wingdings</vt:lpstr>
      <vt:lpstr>ヒラギノ角ゴ ProN W3</vt:lpstr>
      <vt:lpstr>INTERIORES PROYECTABLE</vt:lpstr>
      <vt:lpstr>Interior</vt:lpstr>
      <vt:lpstr>Titulo Capitulo</vt:lpstr>
      <vt:lpstr>4R</vt:lpstr>
      <vt:lpstr>Explicaciones</vt:lpstr>
      <vt:lpstr>1_Indice</vt:lpstr>
      <vt:lpstr>Portada</vt:lpstr>
      <vt:lpstr>2_INTERIORES ECO</vt:lpstr>
      <vt:lpstr>9_INTERIORES ECO</vt:lpstr>
      <vt:lpstr>Cambios Q3- Estrategas de Pruebas</vt:lpstr>
      <vt:lpstr>Cambios Q3- Estrategas de Pruebas</vt:lpstr>
      <vt:lpstr>Cambios Q3- Estrategas de Pruebas</vt:lpstr>
      <vt:lpstr>Cambios Q3- Estrategas de Pruebas</vt:lpstr>
      <vt:lpstr>Cambios Q3- Estrategas de Pruebas</vt:lpstr>
      <vt:lpstr>Cambios Q3- Estrategas de Pruebas</vt:lpstr>
      <vt:lpstr>Recomendaciones Para un PAP Exitoso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Garcia Castillo</dc:creator>
  <cp:lastModifiedBy>Anny Lisseth Duran Rojas</cp:lastModifiedBy>
  <cp:revision>141</cp:revision>
  <dcterms:modified xsi:type="dcterms:W3CDTF">2019-07-05T16:59:18Z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0x010100C16CFFE6D9E08A4FB6A34ECD5FCDFD82</vt:lpwstr>
  </property>
  <property fmtid="{D5CDD505-2E9C-101B-9397-08002B2CF9AE}" pid="3" name="AuthorIds_UIVersion_512">
    <vt:lpwstr>16</vt:lpwstr>
  </property>
</Properties>
</file>