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9B0F-33CA-4B5A-9216-E85CFB45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102A19-6C42-4849-A6E1-D4AC793DA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A92CC0-1043-4625-AAC9-E484DA6C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E653B1-BD05-47C1-A078-9A9935C1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92DB9-DAE7-472C-9904-F17B2506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75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F1463-38C9-4A71-975D-D95D1506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BF924D-7348-4934-9778-F8AB8C708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12550-EBE8-4F5A-84C5-E86DF71E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A2E96C-7F08-486A-BA91-11771039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41FFCD-648B-40C4-91C7-EDE1ACD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3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9B0074-5D07-4454-A036-F249283D7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EC90E5-135F-474C-81DE-DA33B391B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B3852B-13FF-462A-84B7-72376E95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88091A-C047-4968-98B3-380D92CB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18B9A-25B0-48D2-8627-C2456C2A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58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C6066-FDD3-45E0-A7AF-C53E0361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F02B5-721B-4421-AE5D-C6CE7A32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D307A-7CD1-43C4-9896-DA60C357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C78F42-E354-48E2-8167-1E5B8CB3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BFD0DA-45EB-4FA1-8925-2F634EF0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9BA22-4BC7-4623-9AE6-726B6B1F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4EB651-CFDA-4A6C-81C2-09A5E66D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D4C389-51C3-4A2B-9723-B554A1DE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ABACE-53B1-413D-BFED-14275865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47AFF6-40AB-4026-BCAE-6F367C5A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A9B4F-C45F-480E-A581-0EA81208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7B1BD-125B-4948-8560-9761B07BF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2A8033-69EA-47CE-9A07-00FB962B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3FF1B4-B4C7-45ED-B5BD-8D79BE80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BD9B9B-1EC3-4804-9793-438B622D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74BFC5-EF93-445D-9392-8D43717D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46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86664-715A-481B-9CEF-731E7600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3F48E3-E1E8-466C-9B53-F09D95E3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EDF47C-E06F-435E-9EA7-7BE707BC1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9564EA-E041-483D-87E8-B59562C0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AED87A-048A-4307-A3A7-088A0F00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3A9DC6-F3D3-4589-9527-137C96DC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B10E5C-C2C9-4672-AEF5-1D8FAE52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40250C-87A1-4ED6-BD3E-3C70C1B5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86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6D3FE-FB24-4D0E-AAF9-36679948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567A0E-FB0E-4C26-9389-C29BB39B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ADE9FC-7144-4354-9DC8-63B0D270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D5F9C3-1417-49F3-85DA-50D67708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6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9DD8E1-023E-4137-BE30-FFF2C583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B7E18A-BA92-465E-ABFE-68390C63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2DB482-A3E2-468F-B3BB-EE9ADC1B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16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53355-EA53-4B1B-9AF3-195A2699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D5393-63A1-4433-A988-8BBCABEF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7C2582-83B4-4D5A-8436-A436F958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A0C481-492C-4BD9-A962-66BFE18D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211143-C1FF-4013-ACAF-E14C8D19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368558-70AE-4431-B8BD-17CCCD61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8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CCA64-F992-47CB-A4ED-765F2F32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3A550A-CFD2-40F1-A697-D2100509B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B0F631-387F-4276-9994-57582B375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E52E8C-734E-45E4-BD46-74A0E090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937D80-E4A7-4FCB-A333-587886F7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E74C88-7A63-478B-A73A-3D2C7681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65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81B75D-0C72-4D31-80F7-38BCE41E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A9E481-1635-441D-B202-70D58363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83E6D-D7FA-4CF2-8442-43132FE18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9E85-67BF-48AE-8B83-5B86FAF08CC2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2CD9F6-8151-4A63-8028-C764FBAF6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EFBF94-20FC-47EE-9345-402BA02F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62BD-31B3-46BE-97AD-607F3A7005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09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E27A695-D5F2-470E-83E2-0C9EE40D425D}"/>
              </a:ext>
            </a:extLst>
          </p:cNvPr>
          <p:cNvCxnSpPr/>
          <p:nvPr/>
        </p:nvCxnSpPr>
        <p:spPr>
          <a:xfrm flipV="1">
            <a:off x="94187" y="3429000"/>
            <a:ext cx="12097813" cy="9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1795AFF-6D21-4338-97B9-FDC4C5B0AEC1}"/>
              </a:ext>
            </a:extLst>
          </p:cNvPr>
          <p:cNvCxnSpPr/>
          <p:nvPr/>
        </p:nvCxnSpPr>
        <p:spPr>
          <a:xfrm>
            <a:off x="6184955" y="54942"/>
            <a:ext cx="90262" cy="658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745F9730-B54C-4934-A2F7-03479D3D43B6}"/>
              </a:ext>
            </a:extLst>
          </p:cNvPr>
          <p:cNvSpPr/>
          <p:nvPr/>
        </p:nvSpPr>
        <p:spPr>
          <a:xfrm>
            <a:off x="4897731" y="4422871"/>
            <a:ext cx="2574448" cy="1510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D7552392-B19F-4A5D-B1E4-EA458B6CB4D9}"/>
              </a:ext>
            </a:extLst>
          </p:cNvPr>
          <p:cNvSpPr/>
          <p:nvPr/>
        </p:nvSpPr>
        <p:spPr>
          <a:xfrm>
            <a:off x="4815315" y="1408882"/>
            <a:ext cx="3072855" cy="1831743"/>
          </a:xfrm>
          <a:prstGeom prst="wedgeRoundRectCallout">
            <a:avLst>
              <a:gd name="adj1" fmla="val -8701"/>
              <a:gd name="adj2" fmla="val 98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趴臥</a:t>
            </a:r>
            <a:r>
              <a:rPr lang="en-US" altLang="zh-TW" dirty="0"/>
              <a:t>(</a:t>
            </a:r>
            <a:r>
              <a:rPr lang="zh-TW" altLang="en-US" dirty="0"/>
              <a:t>一個尖角往正下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F12703-4D05-4BA8-A7B8-42725654F5EE}"/>
              </a:ext>
            </a:extLst>
          </p:cNvPr>
          <p:cNvSpPr txBox="1"/>
          <p:nvPr/>
        </p:nvSpPr>
        <p:spPr>
          <a:xfrm>
            <a:off x="8735856" y="8987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問題放在右邊</a:t>
            </a:r>
          </a:p>
        </p:txBody>
      </p:sp>
    </p:spTree>
    <p:extLst>
      <p:ext uri="{BB962C8B-B14F-4D97-AF65-F5344CB8AC3E}">
        <p14:creationId xmlns:p14="http://schemas.microsoft.com/office/powerpoint/2010/main" val="16241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E27A695-D5F2-470E-83E2-0C9EE40D425D}"/>
              </a:ext>
            </a:extLst>
          </p:cNvPr>
          <p:cNvCxnSpPr/>
          <p:nvPr/>
        </p:nvCxnSpPr>
        <p:spPr>
          <a:xfrm flipV="1">
            <a:off x="94187" y="3429000"/>
            <a:ext cx="12097813" cy="9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1795AFF-6D21-4338-97B9-FDC4C5B0AEC1}"/>
              </a:ext>
            </a:extLst>
          </p:cNvPr>
          <p:cNvCxnSpPr/>
          <p:nvPr/>
        </p:nvCxnSpPr>
        <p:spPr>
          <a:xfrm>
            <a:off x="6184955" y="54942"/>
            <a:ext cx="90262" cy="658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745F9730-B54C-4934-A2F7-03479D3D43B6}"/>
              </a:ext>
            </a:extLst>
          </p:cNvPr>
          <p:cNvSpPr/>
          <p:nvPr/>
        </p:nvSpPr>
        <p:spPr>
          <a:xfrm>
            <a:off x="5657113" y="3035573"/>
            <a:ext cx="1145946" cy="1338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D7552392-B19F-4A5D-B1E4-EA458B6CB4D9}"/>
              </a:ext>
            </a:extLst>
          </p:cNvPr>
          <p:cNvSpPr/>
          <p:nvPr/>
        </p:nvSpPr>
        <p:spPr>
          <a:xfrm>
            <a:off x="2289268" y="635765"/>
            <a:ext cx="3072855" cy="1831743"/>
          </a:xfrm>
          <a:prstGeom prst="wedgeRoundRectCallout">
            <a:avLst>
              <a:gd name="adj1" fmla="val 51070"/>
              <a:gd name="adj2" fmla="val 8842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四足</a:t>
            </a:r>
            <a:r>
              <a:rPr lang="en-US" altLang="zh-TW" dirty="0"/>
              <a:t>(</a:t>
            </a:r>
            <a:r>
              <a:rPr lang="zh-TW" altLang="en-US" dirty="0"/>
              <a:t>向右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970FA297-EE1F-4C16-81D9-BC4BEDA1DD3A}"/>
              </a:ext>
            </a:extLst>
          </p:cNvPr>
          <p:cNvSpPr/>
          <p:nvPr/>
        </p:nvSpPr>
        <p:spPr>
          <a:xfrm>
            <a:off x="6985543" y="562180"/>
            <a:ext cx="3072855" cy="1831743"/>
          </a:xfrm>
          <a:prstGeom prst="wedgeRoundRectCallout">
            <a:avLst>
              <a:gd name="adj1" fmla="val -49441"/>
              <a:gd name="adj2" fmla="val 9313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四足</a:t>
            </a:r>
            <a:r>
              <a:rPr lang="en-US" altLang="zh-TW" dirty="0"/>
              <a:t>(</a:t>
            </a:r>
            <a:r>
              <a:rPr lang="zh-TW" altLang="en-US" dirty="0"/>
              <a:t>向左</a:t>
            </a:r>
            <a:r>
              <a:rPr lang="en-US" altLang="zh-TW" dirty="0"/>
              <a:t>)</a:t>
            </a:r>
          </a:p>
          <a:p>
            <a:pPr algn="ctr"/>
            <a:r>
              <a:rPr lang="zh-TW" altLang="en-US" dirty="0"/>
              <a:t>預設</a:t>
            </a:r>
            <a:endParaRPr lang="en-US" altLang="zh-TW" dirty="0"/>
          </a:p>
          <a:p>
            <a:pPr algn="ctr"/>
            <a:r>
              <a:rPr lang="en-US" altLang="zh-TW" dirty="0"/>
              <a:t>x&gt;=960/2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586715-3942-4F99-BB43-E7CF88BE0137}"/>
              </a:ext>
            </a:extLst>
          </p:cNvPr>
          <p:cNvSpPr txBox="1"/>
          <p:nvPr/>
        </p:nvSpPr>
        <p:spPr>
          <a:xfrm>
            <a:off x="10203605" y="8633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問題放在右邊</a:t>
            </a:r>
          </a:p>
        </p:txBody>
      </p:sp>
    </p:spTree>
    <p:extLst>
      <p:ext uri="{BB962C8B-B14F-4D97-AF65-F5344CB8AC3E}">
        <p14:creationId xmlns:p14="http://schemas.microsoft.com/office/powerpoint/2010/main" val="204173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E27A695-D5F2-470E-83E2-0C9EE40D425D}"/>
              </a:ext>
            </a:extLst>
          </p:cNvPr>
          <p:cNvCxnSpPr/>
          <p:nvPr/>
        </p:nvCxnSpPr>
        <p:spPr>
          <a:xfrm flipV="1">
            <a:off x="94187" y="3429000"/>
            <a:ext cx="12097813" cy="9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1795AFF-6D21-4338-97B9-FDC4C5B0AEC1}"/>
              </a:ext>
            </a:extLst>
          </p:cNvPr>
          <p:cNvCxnSpPr/>
          <p:nvPr/>
        </p:nvCxnSpPr>
        <p:spPr>
          <a:xfrm>
            <a:off x="6184955" y="54942"/>
            <a:ext cx="90262" cy="658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745F9730-B54C-4934-A2F7-03479D3D43B6}"/>
              </a:ext>
            </a:extLst>
          </p:cNvPr>
          <p:cNvSpPr/>
          <p:nvPr/>
        </p:nvSpPr>
        <p:spPr>
          <a:xfrm>
            <a:off x="5610347" y="3889143"/>
            <a:ext cx="1239477" cy="17262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D7552392-B19F-4A5D-B1E4-EA458B6CB4D9}"/>
              </a:ext>
            </a:extLst>
          </p:cNvPr>
          <p:cNvSpPr/>
          <p:nvPr/>
        </p:nvSpPr>
        <p:spPr>
          <a:xfrm>
            <a:off x="2425973" y="1111605"/>
            <a:ext cx="3072855" cy="1831743"/>
          </a:xfrm>
          <a:prstGeom prst="wedgeRoundRectCallout">
            <a:avLst>
              <a:gd name="adj1" fmla="val 44173"/>
              <a:gd name="adj2" fmla="val 7428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坐</a:t>
            </a:r>
            <a:r>
              <a:rPr lang="en-US" altLang="zh-TW" dirty="0"/>
              <a:t>(</a:t>
            </a:r>
            <a:r>
              <a:rPr lang="zh-TW" altLang="en-US" dirty="0"/>
              <a:t>往右</a:t>
            </a:r>
            <a:r>
              <a:rPr lang="en-US" altLang="zh-TW" dirty="0"/>
              <a:t>)</a:t>
            </a:r>
          </a:p>
          <a:p>
            <a:pPr algn="ctr"/>
            <a:r>
              <a:rPr lang="zh-TW" altLang="en-US" dirty="0"/>
              <a:t>預設</a:t>
            </a:r>
            <a:endParaRPr lang="en-US" altLang="zh-TW" dirty="0"/>
          </a:p>
          <a:p>
            <a:pPr algn="ctr"/>
            <a:r>
              <a:rPr lang="en-US" altLang="zh-TW" dirty="0"/>
              <a:t>x&lt;=960/2</a:t>
            </a: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C5B7CCA1-0F05-4DEE-A64D-15E2DDA3ADDD}"/>
              </a:ext>
            </a:extLst>
          </p:cNvPr>
          <p:cNvSpPr/>
          <p:nvPr/>
        </p:nvSpPr>
        <p:spPr>
          <a:xfrm>
            <a:off x="6808945" y="1063857"/>
            <a:ext cx="3072855" cy="1831743"/>
          </a:xfrm>
          <a:prstGeom prst="wedgeRoundRectCallout">
            <a:avLst>
              <a:gd name="adj1" fmla="val -44971"/>
              <a:gd name="adj2" fmla="val 8071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坐</a:t>
            </a:r>
            <a:r>
              <a:rPr lang="en-US" altLang="zh-TW" dirty="0"/>
              <a:t>(</a:t>
            </a:r>
            <a:r>
              <a:rPr lang="zh-TW" altLang="en-US" dirty="0"/>
              <a:t>往左</a:t>
            </a:r>
            <a:r>
              <a:rPr lang="en-US" altLang="zh-TW" dirty="0"/>
              <a:t>)</a:t>
            </a:r>
          </a:p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671534-303E-4F0A-9D94-159829E9B88D}"/>
              </a:ext>
            </a:extLst>
          </p:cNvPr>
          <p:cNvSpPr txBox="1"/>
          <p:nvPr/>
        </p:nvSpPr>
        <p:spPr>
          <a:xfrm>
            <a:off x="740540" y="742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問題放在左邊</a:t>
            </a:r>
          </a:p>
        </p:txBody>
      </p:sp>
    </p:spTree>
    <p:extLst>
      <p:ext uri="{BB962C8B-B14F-4D97-AF65-F5344CB8AC3E}">
        <p14:creationId xmlns:p14="http://schemas.microsoft.com/office/powerpoint/2010/main" val="335865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E27A695-D5F2-470E-83E2-0C9EE40D425D}"/>
              </a:ext>
            </a:extLst>
          </p:cNvPr>
          <p:cNvCxnSpPr/>
          <p:nvPr/>
        </p:nvCxnSpPr>
        <p:spPr>
          <a:xfrm flipV="1">
            <a:off x="94187" y="3429000"/>
            <a:ext cx="12097813" cy="9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1795AFF-6D21-4338-97B9-FDC4C5B0AEC1}"/>
              </a:ext>
            </a:extLst>
          </p:cNvPr>
          <p:cNvCxnSpPr/>
          <p:nvPr/>
        </p:nvCxnSpPr>
        <p:spPr>
          <a:xfrm>
            <a:off x="6184955" y="54942"/>
            <a:ext cx="90262" cy="658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745F9730-B54C-4934-A2F7-03479D3D43B6}"/>
              </a:ext>
            </a:extLst>
          </p:cNvPr>
          <p:cNvSpPr/>
          <p:nvPr/>
        </p:nvSpPr>
        <p:spPr>
          <a:xfrm>
            <a:off x="6683361" y="2352716"/>
            <a:ext cx="1162948" cy="23507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D7552392-B19F-4A5D-B1E4-EA458B6CB4D9}"/>
              </a:ext>
            </a:extLst>
          </p:cNvPr>
          <p:cNvSpPr/>
          <p:nvPr/>
        </p:nvSpPr>
        <p:spPr>
          <a:xfrm>
            <a:off x="2242832" y="940400"/>
            <a:ext cx="3072855" cy="1831743"/>
          </a:xfrm>
          <a:prstGeom prst="wedgeRoundRectCallout">
            <a:avLst>
              <a:gd name="adj1" fmla="val 88362"/>
              <a:gd name="adj2" fmla="val 5393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站立</a:t>
            </a:r>
            <a:endParaRPr lang="en-US" altLang="zh-TW" dirty="0"/>
          </a:p>
          <a:p>
            <a:pPr algn="ctr"/>
            <a:r>
              <a:rPr lang="zh-TW" altLang="en-US" dirty="0"/>
              <a:t>預設</a:t>
            </a: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038D20A8-4203-4BED-BC46-E62E98ABB185}"/>
              </a:ext>
            </a:extLst>
          </p:cNvPr>
          <p:cNvSpPr/>
          <p:nvPr/>
        </p:nvSpPr>
        <p:spPr>
          <a:xfrm>
            <a:off x="8834620" y="892816"/>
            <a:ext cx="3072855" cy="1831743"/>
          </a:xfrm>
          <a:prstGeom prst="wedgeRoundRectCallout">
            <a:avLst>
              <a:gd name="adj1" fmla="val -79709"/>
              <a:gd name="adj2" fmla="val 5478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站立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A715C7-961B-4ADE-B432-901FC1194607}"/>
              </a:ext>
            </a:extLst>
          </p:cNvPr>
          <p:cNvSpPr txBox="1"/>
          <p:nvPr/>
        </p:nvSpPr>
        <p:spPr>
          <a:xfrm>
            <a:off x="533727" y="4591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問題放在左邊</a:t>
            </a:r>
          </a:p>
        </p:txBody>
      </p:sp>
    </p:spTree>
    <p:extLst>
      <p:ext uri="{BB962C8B-B14F-4D97-AF65-F5344CB8AC3E}">
        <p14:creationId xmlns:p14="http://schemas.microsoft.com/office/powerpoint/2010/main" val="338792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Eosin Chen</dc:creator>
  <cp:lastModifiedBy>Eosin Chen</cp:lastModifiedBy>
  <cp:revision>4</cp:revision>
  <dcterms:created xsi:type="dcterms:W3CDTF">2024-11-14T07:49:53Z</dcterms:created>
  <dcterms:modified xsi:type="dcterms:W3CDTF">2024-11-14T08:12:12Z</dcterms:modified>
</cp:coreProperties>
</file>