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5843-D543-4635-A068-34E0A932F26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502D-A36D-4235-8609-C0FFDCBAF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9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5843-D543-4635-A068-34E0A932F26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502D-A36D-4235-8609-C0FFDCBAF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0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5843-D543-4635-A068-34E0A932F26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502D-A36D-4235-8609-C0FFDCBAF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0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5843-D543-4635-A068-34E0A932F26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502D-A36D-4235-8609-C0FFDCBAF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3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5843-D543-4635-A068-34E0A932F26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502D-A36D-4235-8609-C0FFDCBAF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0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5843-D543-4635-A068-34E0A932F26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502D-A36D-4235-8609-C0FFDCBAF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4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5843-D543-4635-A068-34E0A932F26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502D-A36D-4235-8609-C0FFDCBAF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5843-D543-4635-A068-34E0A932F26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502D-A36D-4235-8609-C0FFDCBAF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4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5843-D543-4635-A068-34E0A932F26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502D-A36D-4235-8609-C0FFDCBAF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5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5843-D543-4635-A068-34E0A932F26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502D-A36D-4235-8609-C0FFDCBAF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6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5843-D543-4635-A068-34E0A932F26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502D-A36D-4235-8609-C0FFDCBAF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5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D5843-D543-4635-A068-34E0A932F26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9502D-A36D-4235-8609-C0FFDCBAF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0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79850" y="3810794"/>
          <a:ext cx="4432300" cy="381000"/>
        </p:xfrm>
        <a:graphic>
          <a:graphicData uri="http://schemas.openxmlformats.org/drawingml/2006/table">
            <a:tbl>
              <a:tblPr/>
              <a:tblGrid>
                <a:gridCol w="1474263">
                  <a:extLst>
                    <a:ext uri="{9D8B030D-6E8A-4147-A177-3AD203B41FA5}">
                      <a16:colId xmlns:a16="http://schemas.microsoft.com/office/drawing/2014/main" val="2727096176"/>
                    </a:ext>
                  </a:extLst>
                </a:gridCol>
                <a:gridCol w="2958037">
                  <a:extLst>
                    <a:ext uri="{9D8B030D-6E8A-4147-A177-3AD203B41FA5}">
                      <a16:colId xmlns:a16="http://schemas.microsoft.com/office/drawing/2014/main" val="135365688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 key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 access key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669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AKIA6OBDGIYK4ISJPHZL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CEjXygLZ+sSLGAxB0KBedBhH1l4bwpOjRkpNP3Et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225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83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Rall, Andre</dc:creator>
  <cp:lastModifiedBy>Rall, Andre</cp:lastModifiedBy>
  <cp:revision>1</cp:revision>
  <dcterms:created xsi:type="dcterms:W3CDTF">2020-03-13T21:39:28Z</dcterms:created>
  <dcterms:modified xsi:type="dcterms:W3CDTF">2020-03-13T21:40:00Z</dcterms:modified>
</cp:coreProperties>
</file>