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7"/>
  </p:notesMasterIdLst>
  <p:sldIdLst>
    <p:sldId id="349" r:id="rId4"/>
    <p:sldId id="353" r:id="rId5"/>
    <p:sldId id="310" r:id="rId6"/>
    <p:sldId id="356" r:id="rId7"/>
    <p:sldId id="290" r:id="rId8"/>
    <p:sldId id="352" r:id="rId9"/>
    <p:sldId id="324" r:id="rId10"/>
    <p:sldId id="334" r:id="rId11"/>
    <p:sldId id="327" r:id="rId12"/>
    <p:sldId id="332" r:id="rId13"/>
    <p:sldId id="299" r:id="rId14"/>
    <p:sldId id="358" r:id="rId15"/>
    <p:sldId id="34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688D08-EAAB-4ABF-8555-2205AEAF25CB}" v="64" dt="2024-12-02T23:09:28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M" userId="495a97ce0ef3dc6c" providerId="LiveId" clId="{6F688D08-EAAB-4ABF-8555-2205AEAF25CB}"/>
    <pc:docChg chg="undo redo custSel addSld delSld modSld sldOrd">
      <pc:chgData name="M M" userId="495a97ce0ef3dc6c" providerId="LiveId" clId="{6F688D08-EAAB-4ABF-8555-2205AEAF25CB}" dt="2024-12-02T23:16:08.916" v="2021"/>
      <pc:docMkLst>
        <pc:docMk/>
      </pc:docMkLst>
      <pc:sldChg chg="del">
        <pc:chgData name="M M" userId="495a97ce0ef3dc6c" providerId="LiveId" clId="{6F688D08-EAAB-4ABF-8555-2205AEAF25CB}" dt="2024-12-01T20:54:41.226" v="1841" actId="2696"/>
        <pc:sldMkLst>
          <pc:docMk/>
          <pc:sldMk cId="3979649407" sldId="259"/>
        </pc:sldMkLst>
      </pc:sldChg>
      <pc:sldChg chg="modSp del mod ord">
        <pc:chgData name="M M" userId="495a97ce0ef3dc6c" providerId="LiveId" clId="{6F688D08-EAAB-4ABF-8555-2205AEAF25CB}" dt="2024-12-01T20:55:04.468" v="1842" actId="2696"/>
        <pc:sldMkLst>
          <pc:docMk/>
          <pc:sldMk cId="141078548" sldId="260"/>
        </pc:sldMkLst>
        <pc:spChg chg="mod">
          <ac:chgData name="M M" userId="495a97ce0ef3dc6c" providerId="LiveId" clId="{6F688D08-EAAB-4ABF-8555-2205AEAF25CB}" dt="2024-11-25T15:16:38.315" v="740" actId="1076"/>
          <ac:spMkLst>
            <pc:docMk/>
            <pc:sldMk cId="141078548" sldId="260"/>
            <ac:spMk id="34" creationId="{BD1772E9-FB4A-40A3-B1F2-9671F80DEC4C}"/>
          </ac:spMkLst>
        </pc:spChg>
      </pc:sldChg>
      <pc:sldChg chg="addSp delSp modSp mod ord">
        <pc:chgData name="M M" userId="495a97ce0ef3dc6c" providerId="LiveId" clId="{6F688D08-EAAB-4ABF-8555-2205AEAF25CB}" dt="2024-12-02T23:09:06.524" v="1980"/>
        <pc:sldMkLst>
          <pc:docMk/>
          <pc:sldMk cId="430503912" sldId="290"/>
        </pc:sldMkLst>
        <pc:spChg chg="add del">
          <ac:chgData name="M M" userId="495a97ce0ef3dc6c" providerId="LiveId" clId="{6F688D08-EAAB-4ABF-8555-2205AEAF25CB}" dt="2024-11-25T15:32:30.770" v="822" actId="931"/>
          <ac:spMkLst>
            <pc:docMk/>
            <pc:sldMk cId="430503912" sldId="290"/>
            <ac:spMk id="3" creationId="{1D96E0D1-2EB2-4E40-B75A-4ACF62300FD3}"/>
          </ac:spMkLst>
        </pc:spChg>
        <pc:spChg chg="del">
          <ac:chgData name="M M" userId="495a97ce0ef3dc6c" providerId="LiveId" clId="{6F688D08-EAAB-4ABF-8555-2205AEAF25CB}" dt="2024-11-25T15:27:45.405" v="794" actId="931"/>
          <ac:spMkLst>
            <pc:docMk/>
            <pc:sldMk cId="430503912" sldId="290"/>
            <ac:spMk id="5" creationId="{AC61B2EB-A383-46DE-B3CF-285CD2E1BD77}"/>
          </ac:spMkLst>
        </pc:spChg>
        <pc:spChg chg="mod topLvl">
          <ac:chgData name="M M" userId="495a97ce0ef3dc6c" providerId="LiveId" clId="{6F688D08-EAAB-4ABF-8555-2205AEAF25CB}" dt="2024-11-25T15:37:57.427" v="855" actId="478"/>
          <ac:spMkLst>
            <pc:docMk/>
            <pc:sldMk cId="430503912" sldId="290"/>
            <ac:spMk id="11" creationId="{59547F49-F425-4267-ABCD-1CD8AA887C70}"/>
          </ac:spMkLst>
        </pc:spChg>
        <pc:spChg chg="add del mod topLvl">
          <ac:chgData name="M M" userId="495a97ce0ef3dc6c" providerId="LiveId" clId="{6F688D08-EAAB-4ABF-8555-2205AEAF25CB}" dt="2024-11-25T15:37:57.427" v="855" actId="478"/>
          <ac:spMkLst>
            <pc:docMk/>
            <pc:sldMk cId="430503912" sldId="290"/>
            <ac:spMk id="12" creationId="{E4A14DF2-C0F4-46EC-8098-3CC12DB49117}"/>
          </ac:spMkLst>
        </pc:spChg>
        <pc:spChg chg="mod">
          <ac:chgData name="M M" userId="495a97ce0ef3dc6c" providerId="LiveId" clId="{6F688D08-EAAB-4ABF-8555-2205AEAF25CB}" dt="2024-11-25T15:42:04.145" v="919" actId="6549"/>
          <ac:spMkLst>
            <pc:docMk/>
            <pc:sldMk cId="430503912" sldId="290"/>
            <ac:spMk id="15" creationId="{459EA35D-4214-4431-A501-690F4FA84B8A}"/>
          </ac:spMkLst>
        </pc:spChg>
        <pc:spChg chg="mod">
          <ac:chgData name="M M" userId="495a97ce0ef3dc6c" providerId="LiveId" clId="{6F688D08-EAAB-4ABF-8555-2205AEAF25CB}" dt="2024-11-25T19:26:03.945" v="1301" actId="113"/>
          <ac:spMkLst>
            <pc:docMk/>
            <pc:sldMk cId="430503912" sldId="290"/>
            <ac:spMk id="16" creationId="{8532C3EA-8866-4357-96F5-1C1234290147}"/>
          </ac:spMkLst>
        </pc:spChg>
        <pc:spChg chg="del mod">
          <ac:chgData name="M M" userId="495a97ce0ef3dc6c" providerId="LiveId" clId="{6F688D08-EAAB-4ABF-8555-2205AEAF25CB}" dt="2024-11-25T15:45:22.198" v="930" actId="478"/>
          <ac:spMkLst>
            <pc:docMk/>
            <pc:sldMk cId="430503912" sldId="290"/>
            <ac:spMk id="17" creationId="{60A7EC49-B638-4E48-B770-53A20482FAE6}"/>
          </ac:spMkLst>
        </pc:spChg>
        <pc:spChg chg="mod">
          <ac:chgData name="M M" userId="495a97ce0ef3dc6c" providerId="LiveId" clId="{6F688D08-EAAB-4ABF-8555-2205AEAF25CB}" dt="2024-11-25T15:47:46.389" v="952" actId="1076"/>
          <ac:spMkLst>
            <pc:docMk/>
            <pc:sldMk cId="430503912" sldId="290"/>
            <ac:spMk id="18" creationId="{F4892A3D-F4D4-4817-B992-ABECCEED3C80}"/>
          </ac:spMkLst>
        </pc:spChg>
        <pc:spChg chg="mod">
          <ac:chgData name="M M" userId="495a97ce0ef3dc6c" providerId="LiveId" clId="{6F688D08-EAAB-4ABF-8555-2205AEAF25CB}" dt="2024-11-25T15:40:35.159" v="895" actId="20577"/>
          <ac:spMkLst>
            <pc:docMk/>
            <pc:sldMk cId="430503912" sldId="290"/>
            <ac:spMk id="20" creationId="{49316535-CF48-4893-8CA0-5E04A59F8419}"/>
          </ac:spMkLst>
        </pc:spChg>
        <pc:spChg chg="mod">
          <ac:chgData name="M M" userId="495a97ce0ef3dc6c" providerId="LiveId" clId="{6F688D08-EAAB-4ABF-8555-2205AEAF25CB}" dt="2024-11-25T15:40:31.005" v="894" actId="20577"/>
          <ac:spMkLst>
            <pc:docMk/>
            <pc:sldMk cId="430503912" sldId="290"/>
            <ac:spMk id="21" creationId="{7D31982F-F960-4E52-92AD-ADE70A30D481}"/>
          </ac:spMkLst>
        </pc:spChg>
        <pc:spChg chg="add mod">
          <ac:chgData name="M M" userId="495a97ce0ef3dc6c" providerId="LiveId" clId="{6F688D08-EAAB-4ABF-8555-2205AEAF25CB}" dt="2024-11-25T16:10:02.668" v="1135" actId="20577"/>
          <ac:spMkLst>
            <pc:docMk/>
            <pc:sldMk cId="430503912" sldId="290"/>
            <ac:spMk id="33" creationId="{B51124A6-A794-4872-6C7F-911B3CCC77B5}"/>
          </ac:spMkLst>
        </pc:spChg>
        <pc:spChg chg="add del mod">
          <ac:chgData name="M M" userId="495a97ce0ef3dc6c" providerId="LiveId" clId="{6F688D08-EAAB-4ABF-8555-2205AEAF25CB}" dt="2024-11-25T15:48:02.952" v="955" actId="255"/>
          <ac:spMkLst>
            <pc:docMk/>
            <pc:sldMk cId="430503912" sldId="290"/>
            <ac:spMk id="34" creationId="{06583239-D2A1-3020-049C-2A2F9BA6B149}"/>
          </ac:spMkLst>
        </pc:spChg>
        <pc:spChg chg="add">
          <ac:chgData name="M M" userId="495a97ce0ef3dc6c" providerId="LiveId" clId="{6F688D08-EAAB-4ABF-8555-2205AEAF25CB}" dt="2024-11-25T15:46:31.767" v="935"/>
          <ac:spMkLst>
            <pc:docMk/>
            <pc:sldMk cId="430503912" sldId="290"/>
            <ac:spMk id="35" creationId="{2AA34CFB-CA50-1BAD-9D74-663D0429FB03}"/>
          </ac:spMkLst>
        </pc:spChg>
        <pc:spChg chg="add">
          <ac:chgData name="M M" userId="495a97ce0ef3dc6c" providerId="LiveId" clId="{6F688D08-EAAB-4ABF-8555-2205AEAF25CB}" dt="2024-11-25T15:47:01.555" v="944"/>
          <ac:spMkLst>
            <pc:docMk/>
            <pc:sldMk cId="430503912" sldId="290"/>
            <ac:spMk id="36" creationId="{EF6BBF1C-A6E9-548C-CFBF-885B9F09BC35}"/>
          </ac:spMkLst>
        </pc:spChg>
        <pc:grpChg chg="add del mod">
          <ac:chgData name="M M" userId="495a97ce0ef3dc6c" providerId="LiveId" clId="{6F688D08-EAAB-4ABF-8555-2205AEAF25CB}" dt="2024-11-25T15:47:37.182" v="950" actId="1076"/>
          <ac:grpSpMkLst>
            <pc:docMk/>
            <pc:sldMk cId="430503912" sldId="290"/>
            <ac:grpSpMk id="10" creationId="{756F774E-3B19-4C29-99B3-795649254115}"/>
          </ac:grpSpMkLst>
        </pc:grpChg>
        <pc:grpChg chg="del">
          <ac:chgData name="M M" userId="495a97ce0ef3dc6c" providerId="LiveId" clId="{6F688D08-EAAB-4ABF-8555-2205AEAF25CB}" dt="2024-11-25T15:42:06.214" v="920" actId="478"/>
          <ac:grpSpMkLst>
            <pc:docMk/>
            <pc:sldMk cId="430503912" sldId="290"/>
            <ac:grpSpMk id="13" creationId="{E6EE4AB5-A00D-4AC2-A999-D8024F97F8BD}"/>
          </ac:grpSpMkLst>
        </pc:grpChg>
        <pc:grpChg chg="del">
          <ac:chgData name="M M" userId="495a97ce0ef3dc6c" providerId="LiveId" clId="{6F688D08-EAAB-4ABF-8555-2205AEAF25CB}" dt="2024-11-25T15:42:08.878" v="921" actId="478"/>
          <ac:grpSpMkLst>
            <pc:docMk/>
            <pc:sldMk cId="430503912" sldId="290"/>
            <ac:grpSpMk id="19" creationId="{8E0D0770-F1D0-4CFB-8EE4-027D51F25EFD}"/>
          </ac:grpSpMkLst>
        </pc:grpChg>
        <pc:picChg chg="add mod">
          <ac:chgData name="M M" userId="495a97ce0ef3dc6c" providerId="LiveId" clId="{6F688D08-EAAB-4ABF-8555-2205AEAF25CB}" dt="2024-11-25T15:23:58.858" v="781" actId="931"/>
          <ac:picMkLst>
            <pc:docMk/>
            <pc:sldMk cId="430503912" sldId="290"/>
            <ac:picMk id="4" creationId="{BAB7B002-1D30-96F2-3DD2-883394F722DA}"/>
          </ac:picMkLst>
        </pc:picChg>
        <pc:picChg chg="add mod">
          <ac:chgData name="M M" userId="495a97ce0ef3dc6c" providerId="LiveId" clId="{6F688D08-EAAB-4ABF-8555-2205AEAF25CB}" dt="2024-11-25T15:24:30.844" v="786" actId="931"/>
          <ac:picMkLst>
            <pc:docMk/>
            <pc:sldMk cId="430503912" sldId="290"/>
            <ac:picMk id="7" creationId="{3A13C97B-D77E-776F-60CC-A3B5C1577923}"/>
          </ac:picMkLst>
        </pc:picChg>
        <pc:picChg chg="add mod">
          <ac:chgData name="M M" userId="495a97ce0ef3dc6c" providerId="LiveId" clId="{6F688D08-EAAB-4ABF-8555-2205AEAF25CB}" dt="2024-11-25T15:26:33.755" v="793" actId="931"/>
          <ac:picMkLst>
            <pc:docMk/>
            <pc:sldMk cId="430503912" sldId="290"/>
            <ac:picMk id="9" creationId="{2E918963-5BDC-B8ED-FD61-306F9CF01B62}"/>
          </ac:picMkLst>
        </pc:picChg>
        <pc:picChg chg="add mod">
          <ac:chgData name="M M" userId="495a97ce0ef3dc6c" providerId="LiveId" clId="{6F688D08-EAAB-4ABF-8555-2205AEAF25CB}" dt="2024-11-25T15:39:02.817" v="867" actId="1076"/>
          <ac:picMkLst>
            <pc:docMk/>
            <pc:sldMk cId="430503912" sldId="290"/>
            <ac:picMk id="23" creationId="{7CAC9495-F27A-CAA2-E63D-B074F6010035}"/>
          </ac:picMkLst>
        </pc:picChg>
        <pc:picChg chg="add mod">
          <ac:chgData name="M M" userId="495a97ce0ef3dc6c" providerId="LiveId" clId="{6F688D08-EAAB-4ABF-8555-2205AEAF25CB}" dt="2024-11-25T15:29:11.583" v="809" actId="931"/>
          <ac:picMkLst>
            <pc:docMk/>
            <pc:sldMk cId="430503912" sldId="290"/>
            <ac:picMk id="25" creationId="{6DED3AA6-FFE1-2550-7FE9-4C5E59319B70}"/>
          </ac:picMkLst>
        </pc:picChg>
        <pc:picChg chg="add mod">
          <ac:chgData name="M M" userId="495a97ce0ef3dc6c" providerId="LiveId" clId="{6F688D08-EAAB-4ABF-8555-2205AEAF25CB}" dt="2024-11-25T15:30:56.177" v="816" actId="931"/>
          <ac:picMkLst>
            <pc:docMk/>
            <pc:sldMk cId="430503912" sldId="290"/>
            <ac:picMk id="27" creationId="{B343C85A-92B5-840E-3519-7BE493771F49}"/>
          </ac:picMkLst>
        </pc:picChg>
        <pc:picChg chg="add mod">
          <ac:chgData name="M M" userId="495a97ce0ef3dc6c" providerId="LiveId" clId="{6F688D08-EAAB-4ABF-8555-2205AEAF25CB}" dt="2024-11-25T15:32:02.397" v="821" actId="931"/>
          <ac:picMkLst>
            <pc:docMk/>
            <pc:sldMk cId="430503912" sldId="290"/>
            <ac:picMk id="29" creationId="{C41A70FB-86AB-4F6A-B8D8-CAD2A4153E6A}"/>
          </ac:picMkLst>
        </pc:picChg>
        <pc:picChg chg="add mod">
          <ac:chgData name="M M" userId="495a97ce0ef3dc6c" providerId="LiveId" clId="{6F688D08-EAAB-4ABF-8555-2205AEAF25CB}" dt="2024-12-02T23:09:06.524" v="1980"/>
          <ac:picMkLst>
            <pc:docMk/>
            <pc:sldMk cId="430503912" sldId="290"/>
            <ac:picMk id="31" creationId="{AED976C8-7E74-790C-A87D-8B95E0BD62DC}"/>
          </ac:picMkLst>
        </pc:picChg>
      </pc:sldChg>
      <pc:sldChg chg="del">
        <pc:chgData name="M M" userId="495a97ce0ef3dc6c" providerId="LiveId" clId="{6F688D08-EAAB-4ABF-8555-2205AEAF25CB}" dt="2024-12-01T20:55:16.643" v="1845" actId="2696"/>
        <pc:sldMkLst>
          <pc:docMk/>
          <pc:sldMk cId="2737942562" sldId="298"/>
        </pc:sldMkLst>
      </pc:sldChg>
      <pc:sldChg chg="delSp modSp mod ord">
        <pc:chgData name="M M" userId="495a97ce0ef3dc6c" providerId="LiveId" clId="{6F688D08-EAAB-4ABF-8555-2205AEAF25CB}" dt="2024-12-01T21:27:48.339" v="1922" actId="20577"/>
        <pc:sldMkLst>
          <pc:docMk/>
          <pc:sldMk cId="4179153492" sldId="299"/>
        </pc:sldMkLst>
        <pc:spChg chg="mod">
          <ac:chgData name="M M" userId="495a97ce0ef3dc6c" providerId="LiveId" clId="{6F688D08-EAAB-4ABF-8555-2205AEAF25CB}" dt="2024-12-01T21:27:48.339" v="1922" actId="20577"/>
          <ac:spMkLst>
            <pc:docMk/>
            <pc:sldMk cId="4179153492" sldId="299"/>
            <ac:spMk id="4" creationId="{3621D7C6-2823-4343-9F6B-6B6F2A34ECD6}"/>
          </ac:spMkLst>
        </pc:spChg>
        <pc:spChg chg="mod">
          <ac:chgData name="M M" userId="495a97ce0ef3dc6c" providerId="LiveId" clId="{6F688D08-EAAB-4ABF-8555-2205AEAF25CB}" dt="2024-11-29T19:51:29.345" v="1838" actId="20577"/>
          <ac:spMkLst>
            <pc:docMk/>
            <pc:sldMk cId="4179153492" sldId="299"/>
            <ac:spMk id="5" creationId="{0FCD9D4D-3A87-4CA2-A7DA-BFB89E3D0150}"/>
          </ac:spMkLst>
        </pc:spChg>
        <pc:spChg chg="del">
          <ac:chgData name="M M" userId="495a97ce0ef3dc6c" providerId="LiveId" clId="{6F688D08-EAAB-4ABF-8555-2205AEAF25CB}" dt="2024-12-01T21:25:32.678" v="1905" actId="478"/>
          <ac:spMkLst>
            <pc:docMk/>
            <pc:sldMk cId="4179153492" sldId="299"/>
            <ac:spMk id="6" creationId="{81E164C2-DE00-414A-B7F0-F9B2EB4F0E4D}"/>
          </ac:spMkLst>
        </pc:spChg>
        <pc:spChg chg="mod">
          <ac:chgData name="M M" userId="495a97ce0ef3dc6c" providerId="LiveId" clId="{6F688D08-EAAB-4ABF-8555-2205AEAF25CB}" dt="2024-12-01T21:24:09.423" v="1892" actId="255"/>
          <ac:spMkLst>
            <pc:docMk/>
            <pc:sldMk cId="4179153492" sldId="299"/>
            <ac:spMk id="8" creationId="{1B2A2674-7BD6-416C-ACD3-164E1BB3F7F1}"/>
          </ac:spMkLst>
        </pc:spChg>
        <pc:spChg chg="mod">
          <ac:chgData name="M M" userId="495a97ce0ef3dc6c" providerId="LiveId" clId="{6F688D08-EAAB-4ABF-8555-2205AEAF25CB}" dt="2024-12-01T21:24:53.108" v="1898" actId="20577"/>
          <ac:spMkLst>
            <pc:docMk/>
            <pc:sldMk cId="4179153492" sldId="299"/>
            <ac:spMk id="9" creationId="{B9E3AA66-8F7D-46CE-A23E-0835334C2482}"/>
          </ac:spMkLst>
        </pc:spChg>
        <pc:spChg chg="mod">
          <ac:chgData name="M M" userId="495a97ce0ef3dc6c" providerId="LiveId" clId="{6F688D08-EAAB-4ABF-8555-2205AEAF25CB}" dt="2024-12-01T21:23:38.201" v="1886" actId="20577"/>
          <ac:spMkLst>
            <pc:docMk/>
            <pc:sldMk cId="4179153492" sldId="299"/>
            <ac:spMk id="18" creationId="{E4D3D0BE-3E30-45BD-AA8F-B04C5C1D57AA}"/>
          </ac:spMkLst>
        </pc:spChg>
      </pc:sldChg>
      <pc:sldChg chg="modSp del mod">
        <pc:chgData name="M M" userId="495a97ce0ef3dc6c" providerId="LiveId" clId="{6F688D08-EAAB-4ABF-8555-2205AEAF25CB}" dt="2024-12-01T20:57:00.788" v="1850" actId="2696"/>
        <pc:sldMkLst>
          <pc:docMk/>
          <pc:sldMk cId="159771542" sldId="302"/>
        </pc:sldMkLst>
        <pc:spChg chg="mod">
          <ac:chgData name="M M" userId="495a97ce0ef3dc6c" providerId="LiveId" clId="{6F688D08-EAAB-4ABF-8555-2205AEAF25CB}" dt="2024-11-25T19:24:51.761" v="1298" actId="1076"/>
          <ac:spMkLst>
            <pc:docMk/>
            <pc:sldMk cId="159771542" sldId="302"/>
            <ac:spMk id="62" creationId="{9C11E22A-2BF0-437C-86FB-3BACFA084655}"/>
          </ac:spMkLst>
        </pc:spChg>
        <pc:grpChg chg="mod">
          <ac:chgData name="M M" userId="495a97ce0ef3dc6c" providerId="LiveId" clId="{6F688D08-EAAB-4ABF-8555-2205AEAF25CB}" dt="2024-11-25T19:24:57.733" v="1299" actId="1076"/>
          <ac:grpSpMkLst>
            <pc:docMk/>
            <pc:sldMk cId="159771542" sldId="302"/>
            <ac:grpSpMk id="60" creationId="{21E2987D-A310-43F7-8DB6-07936138AEF9}"/>
          </ac:grpSpMkLst>
        </pc:grpChg>
      </pc:sldChg>
      <pc:sldChg chg="del">
        <pc:chgData name="M M" userId="495a97ce0ef3dc6c" providerId="LiveId" clId="{6F688D08-EAAB-4ABF-8555-2205AEAF25CB}" dt="2024-12-01T20:56:58.132" v="1849" actId="2696"/>
        <pc:sldMkLst>
          <pc:docMk/>
          <pc:sldMk cId="364121930" sldId="303"/>
        </pc:sldMkLst>
      </pc:sldChg>
      <pc:sldChg chg="del">
        <pc:chgData name="M M" userId="495a97ce0ef3dc6c" providerId="LiveId" clId="{6F688D08-EAAB-4ABF-8555-2205AEAF25CB}" dt="2024-12-01T20:56:55.855" v="1848" actId="2696"/>
        <pc:sldMkLst>
          <pc:docMk/>
          <pc:sldMk cId="313758320" sldId="304"/>
        </pc:sldMkLst>
      </pc:sldChg>
      <pc:sldChg chg="del">
        <pc:chgData name="M M" userId="495a97ce0ef3dc6c" providerId="LiveId" clId="{6F688D08-EAAB-4ABF-8555-2205AEAF25CB}" dt="2024-12-01T20:56:53.830" v="1847" actId="2696"/>
        <pc:sldMkLst>
          <pc:docMk/>
          <pc:sldMk cId="212682184" sldId="305"/>
        </pc:sldMkLst>
      </pc:sldChg>
      <pc:sldChg chg="del">
        <pc:chgData name="M M" userId="495a97ce0ef3dc6c" providerId="LiveId" clId="{6F688D08-EAAB-4ABF-8555-2205AEAF25CB}" dt="2024-12-01T20:56:51.494" v="1846" actId="2696"/>
        <pc:sldMkLst>
          <pc:docMk/>
          <pc:sldMk cId="486176497" sldId="306"/>
        </pc:sldMkLst>
      </pc:sldChg>
      <pc:sldChg chg="del">
        <pc:chgData name="M M" userId="495a97ce0ef3dc6c" providerId="LiveId" clId="{6F688D08-EAAB-4ABF-8555-2205AEAF25CB}" dt="2024-12-01T20:55:13.174" v="1844" actId="2696"/>
        <pc:sldMkLst>
          <pc:docMk/>
          <pc:sldMk cId="3423133475" sldId="307"/>
        </pc:sldMkLst>
      </pc:sldChg>
      <pc:sldChg chg="del">
        <pc:chgData name="M M" userId="495a97ce0ef3dc6c" providerId="LiveId" clId="{6F688D08-EAAB-4ABF-8555-2205AEAF25CB}" dt="2024-12-01T20:57:47.599" v="1863" actId="2696"/>
        <pc:sldMkLst>
          <pc:docMk/>
          <pc:sldMk cId="4201278032" sldId="309"/>
        </pc:sldMkLst>
      </pc:sldChg>
      <pc:sldChg chg="addSp delSp modSp mod ord">
        <pc:chgData name="M M" userId="495a97ce0ef3dc6c" providerId="LiveId" clId="{6F688D08-EAAB-4ABF-8555-2205AEAF25CB}" dt="2024-12-02T23:09:06.524" v="1980"/>
        <pc:sldMkLst>
          <pc:docMk/>
          <pc:sldMk cId="1557309788" sldId="310"/>
        </pc:sldMkLst>
        <pc:spChg chg="mod">
          <ac:chgData name="M M" userId="495a97ce0ef3dc6c" providerId="LiveId" clId="{6F688D08-EAAB-4ABF-8555-2205AEAF25CB}" dt="2024-12-02T23:09:06.524" v="1980"/>
          <ac:spMkLst>
            <pc:docMk/>
            <pc:sldMk cId="1557309788" sldId="310"/>
            <ac:spMk id="2" creationId="{D735F7F3-C1B5-4B60-A00A-4EB618DDFB5A}"/>
          </ac:spMkLst>
        </pc:spChg>
        <pc:spChg chg="mod">
          <ac:chgData name="M M" userId="495a97ce0ef3dc6c" providerId="LiveId" clId="{6F688D08-EAAB-4ABF-8555-2205AEAF25CB}" dt="2024-11-25T14:38:04.230" v="705" actId="14100"/>
          <ac:spMkLst>
            <pc:docMk/>
            <pc:sldMk cId="1557309788" sldId="310"/>
            <ac:spMk id="31" creationId="{0315BCAD-63A7-487F-9761-42B651CD051C}"/>
          </ac:spMkLst>
        </pc:spChg>
        <pc:spChg chg="mod">
          <ac:chgData name="M M" userId="495a97ce0ef3dc6c" providerId="LiveId" clId="{6F688D08-EAAB-4ABF-8555-2205AEAF25CB}" dt="2024-11-25T14:35:57.809" v="623" actId="20577"/>
          <ac:spMkLst>
            <pc:docMk/>
            <pc:sldMk cId="1557309788" sldId="310"/>
            <ac:spMk id="32" creationId="{3229ED16-E476-4E17-A34C-B1B46D12815D}"/>
          </ac:spMkLst>
        </pc:spChg>
        <pc:spChg chg="mod">
          <ac:chgData name="M M" userId="495a97ce0ef3dc6c" providerId="LiveId" clId="{6F688D08-EAAB-4ABF-8555-2205AEAF25CB}" dt="2024-11-25T14:40:17.560" v="736" actId="1076"/>
          <ac:spMkLst>
            <pc:docMk/>
            <pc:sldMk cId="1557309788" sldId="310"/>
            <ac:spMk id="57" creationId="{B32D70F0-F5AD-417D-A95D-1EBA385A7C8E}"/>
          </ac:spMkLst>
        </pc:spChg>
        <pc:spChg chg="del mod">
          <ac:chgData name="M M" userId="495a97ce0ef3dc6c" providerId="LiveId" clId="{6F688D08-EAAB-4ABF-8555-2205AEAF25CB}" dt="2024-11-25T14:38:17.601" v="708" actId="478"/>
          <ac:spMkLst>
            <pc:docMk/>
            <pc:sldMk cId="1557309788" sldId="310"/>
            <ac:spMk id="58" creationId="{C81F1D8B-6785-4299-836F-AD06C303E29A}"/>
          </ac:spMkLst>
        </pc:spChg>
        <pc:spChg chg="del">
          <ac:chgData name="M M" userId="495a97ce0ef3dc6c" providerId="LiveId" clId="{6F688D08-EAAB-4ABF-8555-2205AEAF25CB}" dt="2024-11-25T14:37:16.208" v="693" actId="478"/>
          <ac:spMkLst>
            <pc:docMk/>
            <pc:sldMk cId="1557309788" sldId="310"/>
            <ac:spMk id="59" creationId="{854BAF18-ACF0-45F8-8219-9AF6178B3728}"/>
          </ac:spMkLst>
        </pc:spChg>
        <pc:spChg chg="del mod">
          <ac:chgData name="M M" userId="495a97ce0ef3dc6c" providerId="LiveId" clId="{6F688D08-EAAB-4ABF-8555-2205AEAF25CB}" dt="2024-11-25T14:36:56.857" v="683" actId="478"/>
          <ac:spMkLst>
            <pc:docMk/>
            <pc:sldMk cId="1557309788" sldId="310"/>
            <ac:spMk id="60" creationId="{928F208C-AF91-44B8-8CAF-FB65B03B43B8}"/>
          </ac:spMkLst>
        </pc:spChg>
        <pc:spChg chg="del">
          <ac:chgData name="M M" userId="495a97ce0ef3dc6c" providerId="LiveId" clId="{6F688D08-EAAB-4ABF-8555-2205AEAF25CB}" dt="2024-11-25T14:37:14.429" v="692" actId="478"/>
          <ac:spMkLst>
            <pc:docMk/>
            <pc:sldMk cId="1557309788" sldId="310"/>
            <ac:spMk id="61" creationId="{719E49F3-20EF-4E74-B4FE-DDD668F41774}"/>
          </ac:spMkLst>
        </pc:spChg>
        <pc:spChg chg="del">
          <ac:chgData name="M M" userId="495a97ce0ef3dc6c" providerId="LiveId" clId="{6F688D08-EAAB-4ABF-8555-2205AEAF25CB}" dt="2024-11-25T14:36:59.797" v="684" actId="478"/>
          <ac:spMkLst>
            <pc:docMk/>
            <pc:sldMk cId="1557309788" sldId="310"/>
            <ac:spMk id="62" creationId="{3F18A70B-5854-4E91-ADFC-AD93420AACD9}"/>
          </ac:spMkLst>
        </pc:spChg>
        <pc:spChg chg="del">
          <ac:chgData name="M M" userId="495a97ce0ef3dc6c" providerId="LiveId" clId="{6F688D08-EAAB-4ABF-8555-2205AEAF25CB}" dt="2024-11-25T14:37:11.573" v="691" actId="478"/>
          <ac:spMkLst>
            <pc:docMk/>
            <pc:sldMk cId="1557309788" sldId="310"/>
            <ac:spMk id="63" creationId="{10AD414C-521C-49AB-8D30-8DB1C0E5D658}"/>
          </ac:spMkLst>
        </pc:spChg>
        <pc:spChg chg="del mod">
          <ac:chgData name="M M" userId="495a97ce0ef3dc6c" providerId="LiveId" clId="{6F688D08-EAAB-4ABF-8555-2205AEAF25CB}" dt="2024-11-25T14:37:01.868" v="686" actId="478"/>
          <ac:spMkLst>
            <pc:docMk/>
            <pc:sldMk cId="1557309788" sldId="310"/>
            <ac:spMk id="64" creationId="{A40CA6BC-3150-4694-A4EF-8A2749E80EC9}"/>
          </ac:spMkLst>
        </pc:spChg>
        <pc:spChg chg="del">
          <ac:chgData name="M M" userId="495a97ce0ef3dc6c" providerId="LiveId" clId="{6F688D08-EAAB-4ABF-8555-2205AEAF25CB}" dt="2024-11-25T14:37:09.871" v="690" actId="478"/>
          <ac:spMkLst>
            <pc:docMk/>
            <pc:sldMk cId="1557309788" sldId="310"/>
            <ac:spMk id="65" creationId="{AA7288D2-9D2C-4DB7-8C55-861F5F6B1309}"/>
          </ac:spMkLst>
        </pc:spChg>
        <pc:spChg chg="del">
          <ac:chgData name="M M" userId="495a97ce0ef3dc6c" providerId="LiveId" clId="{6F688D08-EAAB-4ABF-8555-2205AEAF25CB}" dt="2024-11-25T14:37:03.737" v="687" actId="478"/>
          <ac:spMkLst>
            <pc:docMk/>
            <pc:sldMk cId="1557309788" sldId="310"/>
            <ac:spMk id="66" creationId="{9679AA74-5FB9-4610-AD98-A188BF3A5431}"/>
          </ac:spMkLst>
        </pc:spChg>
        <pc:spChg chg="del">
          <ac:chgData name="M M" userId="495a97ce0ef3dc6c" providerId="LiveId" clId="{6F688D08-EAAB-4ABF-8555-2205AEAF25CB}" dt="2024-11-25T14:37:07.618" v="689" actId="478"/>
          <ac:spMkLst>
            <pc:docMk/>
            <pc:sldMk cId="1557309788" sldId="310"/>
            <ac:spMk id="67" creationId="{A6957449-C76E-4B8E-A4FC-049A277FED84}"/>
          </ac:spMkLst>
        </pc:spChg>
        <pc:spChg chg="del">
          <ac:chgData name="M M" userId="495a97ce0ef3dc6c" providerId="LiveId" clId="{6F688D08-EAAB-4ABF-8555-2205AEAF25CB}" dt="2024-11-25T14:37:05.421" v="688" actId="478"/>
          <ac:spMkLst>
            <pc:docMk/>
            <pc:sldMk cId="1557309788" sldId="310"/>
            <ac:spMk id="68" creationId="{EA95C295-E7A7-4593-866B-7691ABA8E677}"/>
          </ac:spMkLst>
        </pc:spChg>
        <pc:spChg chg="add del mod">
          <ac:chgData name="M M" userId="495a97ce0ef3dc6c" providerId="LiveId" clId="{6F688D08-EAAB-4ABF-8555-2205AEAF25CB}" dt="2024-11-25T14:38:32.223" v="714"/>
          <ac:spMkLst>
            <pc:docMk/>
            <pc:sldMk cId="1557309788" sldId="310"/>
            <ac:spMk id="75" creationId="{AC2481A9-58EE-D099-C74A-A188E4A8CF25}"/>
          </ac:spMkLst>
        </pc:spChg>
        <pc:spChg chg="add mod">
          <ac:chgData name="M M" userId="495a97ce0ef3dc6c" providerId="LiveId" clId="{6F688D08-EAAB-4ABF-8555-2205AEAF25CB}" dt="2024-11-29T14:17:06.239" v="1334" actId="255"/>
          <ac:spMkLst>
            <pc:docMk/>
            <pc:sldMk cId="1557309788" sldId="310"/>
            <ac:spMk id="76" creationId="{BD4B7EB0-662E-BF4E-5201-2C3E29254302}"/>
          </ac:spMkLst>
        </pc:spChg>
        <pc:picChg chg="add del mod">
          <ac:chgData name="M M" userId="495a97ce0ef3dc6c" providerId="LiveId" clId="{6F688D08-EAAB-4ABF-8555-2205AEAF25CB}" dt="2024-11-29T14:17:11.708" v="1336" actId="478"/>
          <ac:picMkLst>
            <pc:docMk/>
            <pc:sldMk cId="1557309788" sldId="310"/>
            <ac:picMk id="59" creationId="{DBBDC52D-CEE2-CF66-FEFD-5DBCAFF65069}"/>
          </ac:picMkLst>
        </pc:picChg>
      </pc:sldChg>
      <pc:sldChg chg="del">
        <pc:chgData name="M M" userId="495a97ce0ef3dc6c" providerId="LiveId" clId="{6F688D08-EAAB-4ABF-8555-2205AEAF25CB}" dt="2024-12-01T20:57:42.048" v="1861" actId="2696"/>
        <pc:sldMkLst>
          <pc:docMk/>
          <pc:sldMk cId="2498161071" sldId="311"/>
        </pc:sldMkLst>
      </pc:sldChg>
      <pc:sldChg chg="del">
        <pc:chgData name="M M" userId="495a97ce0ef3dc6c" providerId="LiveId" clId="{6F688D08-EAAB-4ABF-8555-2205AEAF25CB}" dt="2024-12-01T20:58:37.037" v="1877" actId="2696"/>
        <pc:sldMkLst>
          <pc:docMk/>
          <pc:sldMk cId="1279224923" sldId="312"/>
        </pc:sldMkLst>
      </pc:sldChg>
      <pc:sldChg chg="del">
        <pc:chgData name="M M" userId="495a97ce0ef3dc6c" providerId="LiveId" clId="{6F688D08-EAAB-4ABF-8555-2205AEAF25CB}" dt="2024-12-01T20:57:38.938" v="1860" actId="2696"/>
        <pc:sldMkLst>
          <pc:docMk/>
          <pc:sldMk cId="3827296069" sldId="313"/>
        </pc:sldMkLst>
      </pc:sldChg>
      <pc:sldChg chg="del">
        <pc:chgData name="M M" userId="495a97ce0ef3dc6c" providerId="LiveId" clId="{6F688D08-EAAB-4ABF-8555-2205AEAF25CB}" dt="2024-12-01T20:58:27.894" v="1876" actId="2696"/>
        <pc:sldMkLst>
          <pc:docMk/>
          <pc:sldMk cId="3668670005" sldId="314"/>
        </pc:sldMkLst>
      </pc:sldChg>
      <pc:sldChg chg="del">
        <pc:chgData name="M M" userId="495a97ce0ef3dc6c" providerId="LiveId" clId="{6F688D08-EAAB-4ABF-8555-2205AEAF25CB}" dt="2024-12-01T20:58:10.046" v="1869" actId="2696"/>
        <pc:sldMkLst>
          <pc:docMk/>
          <pc:sldMk cId="1560353361" sldId="315"/>
        </pc:sldMkLst>
      </pc:sldChg>
      <pc:sldChg chg="del">
        <pc:chgData name="M M" userId="495a97ce0ef3dc6c" providerId="LiveId" clId="{6F688D08-EAAB-4ABF-8555-2205AEAF25CB}" dt="2024-12-01T20:58:25.758" v="1875" actId="2696"/>
        <pc:sldMkLst>
          <pc:docMk/>
          <pc:sldMk cId="4184600926" sldId="316"/>
        </pc:sldMkLst>
      </pc:sldChg>
      <pc:sldChg chg="addSp delSp modSp del mod ord">
        <pc:chgData name="M M" userId="495a97ce0ef3dc6c" providerId="LiveId" clId="{6F688D08-EAAB-4ABF-8555-2205AEAF25CB}" dt="2024-12-01T20:55:09.411" v="1843" actId="2696"/>
        <pc:sldMkLst>
          <pc:docMk/>
          <pc:sldMk cId="1404339508" sldId="317"/>
        </pc:sldMkLst>
        <pc:spChg chg="add mod">
          <ac:chgData name="M M" userId="495a97ce0ef3dc6c" providerId="LiveId" clId="{6F688D08-EAAB-4ABF-8555-2205AEAF25CB}" dt="2024-11-25T14:31:26.148" v="579" actId="20577"/>
          <ac:spMkLst>
            <pc:docMk/>
            <pc:sldMk cId="1404339508" sldId="317"/>
            <ac:spMk id="3" creationId="{ADABB628-D0B7-6BF7-D744-2EFADF9C2793}"/>
          </ac:spMkLst>
        </pc:spChg>
        <pc:spChg chg="mod">
          <ac:chgData name="M M" userId="495a97ce0ef3dc6c" providerId="LiveId" clId="{6F688D08-EAAB-4ABF-8555-2205AEAF25CB}" dt="2024-11-25T14:30:50.729" v="574" actId="20577"/>
          <ac:spMkLst>
            <pc:docMk/>
            <pc:sldMk cId="1404339508" sldId="317"/>
            <ac:spMk id="5" creationId="{BBD5531F-4774-4A20-B7E6-16F1AFE93FD0}"/>
          </ac:spMkLst>
        </pc:spChg>
        <pc:spChg chg="mod">
          <ac:chgData name="M M" userId="495a97ce0ef3dc6c" providerId="LiveId" clId="{6F688D08-EAAB-4ABF-8555-2205AEAF25CB}" dt="2024-11-25T14:35:13.781" v="598" actId="255"/>
          <ac:spMkLst>
            <pc:docMk/>
            <pc:sldMk cId="1404339508" sldId="317"/>
            <ac:spMk id="6" creationId="{F3C96C79-8B25-47D7-84DE-D88D269B7AF8}"/>
          </ac:spMkLst>
        </pc:spChg>
        <pc:spChg chg="del mod">
          <ac:chgData name="M M" userId="495a97ce0ef3dc6c" providerId="LiveId" clId="{6F688D08-EAAB-4ABF-8555-2205AEAF25CB}" dt="2024-11-25T19:23:45.822" v="1295"/>
          <ac:spMkLst>
            <pc:docMk/>
            <pc:sldMk cId="1404339508" sldId="317"/>
            <ac:spMk id="7" creationId="{27BEE18F-6540-406B-BD7B-288F5381E69D}"/>
          </ac:spMkLst>
        </pc:spChg>
        <pc:spChg chg="add">
          <ac:chgData name="M M" userId="495a97ce0ef3dc6c" providerId="LiveId" clId="{6F688D08-EAAB-4ABF-8555-2205AEAF25CB}" dt="2024-11-25T14:33:41.803" v="580"/>
          <ac:spMkLst>
            <pc:docMk/>
            <pc:sldMk cId="1404339508" sldId="317"/>
            <ac:spMk id="8" creationId="{11973BCC-7A43-3A37-201F-E03FB78BCADA}"/>
          </ac:spMkLst>
        </pc:spChg>
        <pc:spChg chg="add del mod">
          <ac:chgData name="M M" userId="495a97ce0ef3dc6c" providerId="LiveId" clId="{6F688D08-EAAB-4ABF-8555-2205AEAF25CB}" dt="2024-11-25T14:38:43.460" v="717"/>
          <ac:spMkLst>
            <pc:docMk/>
            <pc:sldMk cId="1404339508" sldId="317"/>
            <ac:spMk id="10" creationId="{B5CAB39E-1A15-B125-090B-057C52722A63}"/>
          </ac:spMkLst>
        </pc:spChg>
        <pc:spChg chg="add del mod">
          <ac:chgData name="M M" userId="495a97ce0ef3dc6c" providerId="LiveId" clId="{6F688D08-EAAB-4ABF-8555-2205AEAF25CB}" dt="2024-11-25T19:23:45.822" v="1293"/>
          <ac:spMkLst>
            <pc:docMk/>
            <pc:sldMk cId="1404339508" sldId="317"/>
            <ac:spMk id="11" creationId="{402D57BF-0CAF-A944-61B5-7BC03F6E96A6}"/>
          </ac:spMkLst>
        </pc:spChg>
        <pc:spChg chg="add del mod">
          <ac:chgData name="M M" userId="495a97ce0ef3dc6c" providerId="LiveId" clId="{6F688D08-EAAB-4ABF-8555-2205AEAF25CB}" dt="2024-11-25T19:23:45.822" v="1291"/>
          <ac:spMkLst>
            <pc:docMk/>
            <pc:sldMk cId="1404339508" sldId="317"/>
            <ac:spMk id="12" creationId="{C265F3FF-D3D9-BDD2-57CA-B93C5BB9F585}"/>
          </ac:spMkLst>
        </pc:spChg>
        <pc:grpChg chg="del mod">
          <ac:chgData name="M M" userId="495a97ce0ef3dc6c" providerId="LiveId" clId="{6F688D08-EAAB-4ABF-8555-2205AEAF25CB}" dt="2024-11-25T15:55:25.411" v="966" actId="478"/>
          <ac:grpSpMkLst>
            <pc:docMk/>
            <pc:sldMk cId="1404339508" sldId="317"/>
            <ac:grpSpMk id="4" creationId="{52D51964-DE03-4B30-9A44-B6373BB621A4}"/>
          </ac:grpSpMkLst>
        </pc:grpChg>
      </pc:sldChg>
      <pc:sldChg chg="del">
        <pc:chgData name="M M" userId="495a97ce0ef3dc6c" providerId="LiveId" clId="{6F688D08-EAAB-4ABF-8555-2205AEAF25CB}" dt="2024-12-01T20:57:34.600" v="1859" actId="2696"/>
        <pc:sldMkLst>
          <pc:docMk/>
          <pc:sldMk cId="624695530" sldId="318"/>
        </pc:sldMkLst>
      </pc:sldChg>
      <pc:sldChg chg="modSp del mod">
        <pc:chgData name="M M" userId="495a97ce0ef3dc6c" providerId="LiveId" clId="{6F688D08-EAAB-4ABF-8555-2205AEAF25CB}" dt="2024-12-01T20:57:30.943" v="1858" actId="2696"/>
        <pc:sldMkLst>
          <pc:docMk/>
          <pc:sldMk cId="1693104180" sldId="319"/>
        </pc:sldMkLst>
        <pc:graphicFrameChg chg="mod">
          <ac:chgData name="M M" userId="495a97ce0ef3dc6c" providerId="LiveId" clId="{6F688D08-EAAB-4ABF-8555-2205AEAF25CB}" dt="2024-11-25T19:24:24.431" v="1296"/>
          <ac:graphicFrameMkLst>
            <pc:docMk/>
            <pc:sldMk cId="1693104180" sldId="319"/>
            <ac:graphicFrameMk id="50" creationId="{A3329456-1770-4C18-AB31-BF6C60D63163}"/>
          </ac:graphicFrameMkLst>
        </pc:graphicFrameChg>
      </pc:sldChg>
      <pc:sldChg chg="del">
        <pc:chgData name="M M" userId="495a97ce0ef3dc6c" providerId="LiveId" clId="{6F688D08-EAAB-4ABF-8555-2205AEAF25CB}" dt="2024-12-01T20:58:11.924" v="1870" actId="2696"/>
        <pc:sldMkLst>
          <pc:docMk/>
          <pc:sldMk cId="848212632" sldId="321"/>
        </pc:sldMkLst>
      </pc:sldChg>
      <pc:sldChg chg="del">
        <pc:chgData name="M M" userId="495a97ce0ef3dc6c" providerId="LiveId" clId="{6F688D08-EAAB-4ABF-8555-2205AEAF25CB}" dt="2024-12-01T20:57:29.044" v="1857" actId="2696"/>
        <pc:sldMkLst>
          <pc:docMk/>
          <pc:sldMk cId="184736873" sldId="322"/>
        </pc:sldMkLst>
      </pc:sldChg>
      <pc:sldChg chg="modSp del mod">
        <pc:chgData name="M M" userId="495a97ce0ef3dc6c" providerId="LiveId" clId="{6F688D08-EAAB-4ABF-8555-2205AEAF25CB}" dt="2024-12-01T20:57:53.669" v="1865" actId="2696"/>
        <pc:sldMkLst>
          <pc:docMk/>
          <pc:sldMk cId="277452217" sldId="323"/>
        </pc:sldMkLst>
        <pc:spChg chg="mod">
          <ac:chgData name="M M" userId="495a97ce0ef3dc6c" providerId="LiveId" clId="{6F688D08-EAAB-4ABF-8555-2205AEAF25CB}" dt="2024-11-29T19:50:46.685" v="1814" actId="14100"/>
          <ac:spMkLst>
            <pc:docMk/>
            <pc:sldMk cId="277452217" sldId="323"/>
            <ac:spMk id="4" creationId="{0F3D095F-FCCB-4823-B664-88A3D4B4823C}"/>
          </ac:spMkLst>
        </pc:spChg>
        <pc:spChg chg="mod">
          <ac:chgData name="M M" userId="495a97ce0ef3dc6c" providerId="LiveId" clId="{6F688D08-EAAB-4ABF-8555-2205AEAF25CB}" dt="2024-11-29T19:50:55.961" v="1815" actId="1076"/>
          <ac:spMkLst>
            <pc:docMk/>
            <pc:sldMk cId="277452217" sldId="323"/>
            <ac:spMk id="9" creationId="{4DC267A8-874D-4BA0-9115-2B49A9887525}"/>
          </ac:spMkLst>
        </pc:spChg>
      </pc:sldChg>
      <pc:sldChg chg="addSp delSp modSp mod ord">
        <pc:chgData name="M M" userId="495a97ce0ef3dc6c" providerId="LiveId" clId="{6F688D08-EAAB-4ABF-8555-2205AEAF25CB}" dt="2024-12-02T23:09:06.524" v="1980"/>
        <pc:sldMkLst>
          <pc:docMk/>
          <pc:sldMk cId="1193403196" sldId="324"/>
        </pc:sldMkLst>
        <pc:spChg chg="mod">
          <ac:chgData name="M M" userId="495a97ce0ef3dc6c" providerId="LiveId" clId="{6F688D08-EAAB-4ABF-8555-2205AEAF25CB}" dt="2024-12-02T23:09:06.524" v="1980"/>
          <ac:spMkLst>
            <pc:docMk/>
            <pc:sldMk cId="1193403196" sldId="324"/>
            <ac:spMk id="2" creationId="{D735F7F3-C1B5-4B60-A00A-4EB618DDFB5A}"/>
          </ac:spMkLst>
        </pc:spChg>
        <pc:spChg chg="mod">
          <ac:chgData name="M M" userId="495a97ce0ef3dc6c" providerId="LiveId" clId="{6F688D08-EAAB-4ABF-8555-2205AEAF25CB}" dt="2024-11-29T16:14:52.432" v="1470" actId="20577"/>
          <ac:spMkLst>
            <pc:docMk/>
            <pc:sldMk cId="1193403196" sldId="324"/>
            <ac:spMk id="111" creationId="{C21EBC24-EDD8-33A8-10FC-5F828DF64440}"/>
          </ac:spMkLst>
        </pc:spChg>
        <pc:spChg chg="add mod">
          <ac:chgData name="M M" userId="495a97ce0ef3dc6c" providerId="LiveId" clId="{6F688D08-EAAB-4ABF-8555-2205AEAF25CB}" dt="2024-11-29T16:00:42.509" v="1455" actId="1076"/>
          <ac:spMkLst>
            <pc:docMk/>
            <pc:sldMk cId="1193403196" sldId="324"/>
            <ac:spMk id="114" creationId="{9187FEE5-F4EA-2F1F-A43A-F91F54EC84FC}"/>
          </ac:spMkLst>
        </pc:spChg>
        <pc:grpChg chg="del mod">
          <ac:chgData name="M M" userId="495a97ce0ef3dc6c" providerId="LiveId" clId="{6F688D08-EAAB-4ABF-8555-2205AEAF25CB}" dt="2024-11-29T15:56:21.071" v="1434" actId="478"/>
          <ac:grpSpMkLst>
            <pc:docMk/>
            <pc:sldMk cId="1193403196" sldId="324"/>
            <ac:grpSpMk id="3" creationId="{7E37F5B6-C989-4A9A-B60E-3C46767B1235}"/>
          </ac:grpSpMkLst>
        </pc:grpChg>
        <pc:grpChg chg="del mod">
          <ac:chgData name="M M" userId="495a97ce0ef3dc6c" providerId="LiveId" clId="{6F688D08-EAAB-4ABF-8555-2205AEAF25CB}" dt="2024-11-29T15:56:23.728" v="1437" actId="478"/>
          <ac:grpSpMkLst>
            <pc:docMk/>
            <pc:sldMk cId="1193403196" sldId="324"/>
            <ac:grpSpMk id="96" creationId="{98032FC1-7716-4275-8B27-732CC43FF5A7}"/>
          </ac:grpSpMkLst>
        </pc:grpChg>
        <pc:grpChg chg="del mod">
          <ac:chgData name="M M" userId="495a97ce0ef3dc6c" providerId="LiveId" clId="{6F688D08-EAAB-4ABF-8555-2205AEAF25CB}" dt="2024-11-29T15:56:22.845" v="1436" actId="478"/>
          <ac:grpSpMkLst>
            <pc:docMk/>
            <pc:sldMk cId="1193403196" sldId="324"/>
            <ac:grpSpMk id="99" creationId="{D884FF32-0B5B-49F5-A8A2-A44971B844DD}"/>
          </ac:grpSpMkLst>
        </pc:grpChg>
        <pc:grpChg chg="del mod">
          <ac:chgData name="M M" userId="495a97ce0ef3dc6c" providerId="LiveId" clId="{6F688D08-EAAB-4ABF-8555-2205AEAF25CB}" dt="2024-11-29T15:56:24.479" v="1438" actId="478"/>
          <ac:grpSpMkLst>
            <pc:docMk/>
            <pc:sldMk cId="1193403196" sldId="324"/>
            <ac:grpSpMk id="102" creationId="{F43E65E9-7691-44DF-B8A1-BD3AC1EABB6F}"/>
          </ac:grpSpMkLst>
        </pc:grpChg>
        <pc:grpChg chg="del mod">
          <ac:chgData name="M M" userId="495a97ce0ef3dc6c" providerId="LiveId" clId="{6F688D08-EAAB-4ABF-8555-2205AEAF25CB}" dt="2024-11-29T15:56:22.119" v="1435" actId="478"/>
          <ac:grpSpMkLst>
            <pc:docMk/>
            <pc:sldMk cId="1193403196" sldId="324"/>
            <ac:grpSpMk id="105" creationId="{9ECC2A3A-BBDE-4454-A16C-D3DEB9A384BA}"/>
          </ac:grpSpMkLst>
        </pc:grpChg>
        <pc:picChg chg="add mod">
          <ac:chgData name="M M" userId="495a97ce0ef3dc6c" providerId="LiveId" clId="{6F688D08-EAAB-4ABF-8555-2205AEAF25CB}" dt="2024-11-29T16:14:46.211" v="1468" actId="14100"/>
          <ac:picMkLst>
            <pc:docMk/>
            <pc:sldMk cId="1193403196" sldId="324"/>
            <ac:picMk id="112" creationId="{85745498-239E-FE44-FFB5-77AB62D50E94}"/>
          </ac:picMkLst>
        </pc:picChg>
        <pc:picChg chg="add mod">
          <ac:chgData name="M M" userId="495a97ce0ef3dc6c" providerId="LiveId" clId="{6F688D08-EAAB-4ABF-8555-2205AEAF25CB}" dt="2024-11-29T16:00:26.599" v="1453"/>
          <ac:picMkLst>
            <pc:docMk/>
            <pc:sldMk cId="1193403196" sldId="324"/>
            <ac:picMk id="113" creationId="{B16790A5-C3B8-9926-3780-BA5785E97031}"/>
          </ac:picMkLst>
        </pc:picChg>
      </pc:sldChg>
      <pc:sldChg chg="del">
        <pc:chgData name="M M" userId="495a97ce0ef3dc6c" providerId="LiveId" clId="{6F688D08-EAAB-4ABF-8555-2205AEAF25CB}" dt="2024-12-01T20:57:55.883" v="1866" actId="2696"/>
        <pc:sldMkLst>
          <pc:docMk/>
          <pc:sldMk cId="1198383687" sldId="325"/>
        </pc:sldMkLst>
      </pc:sldChg>
      <pc:sldChg chg="del">
        <pc:chgData name="M M" userId="495a97ce0ef3dc6c" providerId="LiveId" clId="{6F688D08-EAAB-4ABF-8555-2205AEAF25CB}" dt="2024-11-29T15:57:37.886" v="1447" actId="2696"/>
        <pc:sldMkLst>
          <pc:docMk/>
          <pc:sldMk cId="2473585384" sldId="326"/>
        </pc:sldMkLst>
      </pc:sldChg>
      <pc:sldChg chg="addSp modSp mod ord">
        <pc:chgData name="M M" userId="495a97ce0ef3dc6c" providerId="LiveId" clId="{6F688D08-EAAB-4ABF-8555-2205AEAF25CB}" dt="2024-12-02T23:09:06.524" v="1980"/>
        <pc:sldMkLst>
          <pc:docMk/>
          <pc:sldMk cId="401886799" sldId="327"/>
        </pc:sldMkLst>
        <pc:spChg chg="mod">
          <ac:chgData name="M M" userId="495a97ce0ef3dc6c" providerId="LiveId" clId="{6F688D08-EAAB-4ABF-8555-2205AEAF25CB}" dt="2024-12-02T23:09:06.524" v="1980"/>
          <ac:spMkLst>
            <pc:docMk/>
            <pc:sldMk cId="401886799" sldId="327"/>
            <ac:spMk id="2" creationId="{D735F7F3-C1B5-4B60-A00A-4EB618DDFB5A}"/>
          </ac:spMkLst>
        </pc:spChg>
        <pc:spChg chg="mod">
          <ac:chgData name="M M" userId="495a97ce0ef3dc6c" providerId="LiveId" clId="{6F688D08-EAAB-4ABF-8555-2205AEAF25CB}" dt="2024-11-29T15:48:12.328" v="1410" actId="20577"/>
          <ac:spMkLst>
            <pc:docMk/>
            <pc:sldMk cId="401886799" sldId="327"/>
            <ac:spMk id="13" creationId="{16B73855-DDC2-40F9-9D3F-FDB48D1A90CB}"/>
          </ac:spMkLst>
        </pc:spChg>
        <pc:spChg chg="mod">
          <ac:chgData name="M M" userId="495a97ce0ef3dc6c" providerId="LiveId" clId="{6F688D08-EAAB-4ABF-8555-2205AEAF25CB}" dt="2024-11-29T16:37:35.928" v="1665" actId="20577"/>
          <ac:spMkLst>
            <pc:docMk/>
            <pc:sldMk cId="401886799" sldId="327"/>
            <ac:spMk id="15" creationId="{BCAD7E3F-DF4D-4538-B8C0-E02403DD32B3}"/>
          </ac:spMkLst>
        </pc:spChg>
        <pc:spChg chg="mod">
          <ac:chgData name="M M" userId="495a97ce0ef3dc6c" providerId="LiveId" clId="{6F688D08-EAAB-4ABF-8555-2205AEAF25CB}" dt="2024-11-29T16:38:43.198" v="1679" actId="1076"/>
          <ac:spMkLst>
            <pc:docMk/>
            <pc:sldMk cId="401886799" sldId="327"/>
            <ac:spMk id="16" creationId="{073ED196-AB0C-4326-9E98-00385A442809}"/>
          </ac:spMkLst>
        </pc:spChg>
        <pc:spChg chg="mod">
          <ac:chgData name="M M" userId="495a97ce0ef3dc6c" providerId="LiveId" clId="{6F688D08-EAAB-4ABF-8555-2205AEAF25CB}" dt="2024-11-29T16:33:46.290" v="1635" actId="20577"/>
          <ac:spMkLst>
            <pc:docMk/>
            <pc:sldMk cId="401886799" sldId="327"/>
            <ac:spMk id="18" creationId="{2C7E5B3B-120B-4A1A-BFFF-AD8403A2024B}"/>
          </ac:spMkLst>
        </pc:spChg>
        <pc:spChg chg="mod">
          <ac:chgData name="M M" userId="495a97ce0ef3dc6c" providerId="LiveId" clId="{6F688D08-EAAB-4ABF-8555-2205AEAF25CB}" dt="2024-11-29T16:37:07.606" v="1653" actId="1076"/>
          <ac:spMkLst>
            <pc:docMk/>
            <pc:sldMk cId="401886799" sldId="327"/>
            <ac:spMk id="19" creationId="{996B7CAD-3049-455B-A7D3-FA60104F1909}"/>
          </ac:spMkLst>
        </pc:spChg>
        <pc:spChg chg="mod">
          <ac:chgData name="M M" userId="495a97ce0ef3dc6c" providerId="LiveId" clId="{6F688D08-EAAB-4ABF-8555-2205AEAF25CB}" dt="2024-11-29T16:19:57.250" v="1596" actId="20577"/>
          <ac:spMkLst>
            <pc:docMk/>
            <pc:sldMk cId="401886799" sldId="327"/>
            <ac:spMk id="21" creationId="{80502B27-95D1-4ECB-88FD-7D7675664685}"/>
          </ac:spMkLst>
        </pc:spChg>
        <pc:spChg chg="mod">
          <ac:chgData name="M M" userId="495a97ce0ef3dc6c" providerId="LiveId" clId="{6F688D08-EAAB-4ABF-8555-2205AEAF25CB}" dt="2024-11-29T16:18:07.958" v="1564" actId="255"/>
          <ac:spMkLst>
            <pc:docMk/>
            <pc:sldMk cId="401886799" sldId="327"/>
            <ac:spMk id="22" creationId="{F743E96A-B45F-44DA-BB56-65EB8A090B89}"/>
          </ac:spMkLst>
        </pc:spChg>
        <pc:spChg chg="mod">
          <ac:chgData name="M M" userId="495a97ce0ef3dc6c" providerId="LiveId" clId="{6F688D08-EAAB-4ABF-8555-2205AEAF25CB}" dt="2024-11-29T16:21:28.634" v="1612" actId="20577"/>
          <ac:spMkLst>
            <pc:docMk/>
            <pc:sldMk cId="401886799" sldId="327"/>
            <ac:spMk id="24" creationId="{B8D4280D-D51B-4C76-9E99-19F31E7FE059}"/>
          </ac:spMkLst>
        </pc:spChg>
        <pc:spChg chg="mod">
          <ac:chgData name="M M" userId="495a97ce0ef3dc6c" providerId="LiveId" clId="{6F688D08-EAAB-4ABF-8555-2205AEAF25CB}" dt="2024-11-29T16:24:46.656" v="1633" actId="1076"/>
          <ac:spMkLst>
            <pc:docMk/>
            <pc:sldMk cId="401886799" sldId="327"/>
            <ac:spMk id="25" creationId="{5B84DD32-5B7C-4833-B56A-B58B9290ED97}"/>
          </ac:spMkLst>
        </pc:spChg>
        <pc:spChg chg="add mod">
          <ac:chgData name="M M" userId="495a97ce0ef3dc6c" providerId="LiveId" clId="{6F688D08-EAAB-4ABF-8555-2205AEAF25CB}" dt="2024-11-29T16:21:04.417" v="1608" actId="12"/>
          <ac:spMkLst>
            <pc:docMk/>
            <pc:sldMk cId="401886799" sldId="327"/>
            <ac:spMk id="28" creationId="{213BF01D-9097-29E2-9982-96CCC3D1FF50}"/>
          </ac:spMkLst>
        </pc:spChg>
        <pc:spChg chg="add mod">
          <ac:chgData name="M M" userId="495a97ce0ef3dc6c" providerId="LiveId" clId="{6F688D08-EAAB-4ABF-8555-2205AEAF25CB}" dt="2024-11-29T16:24:42.408" v="1632" actId="1076"/>
          <ac:spMkLst>
            <pc:docMk/>
            <pc:sldMk cId="401886799" sldId="327"/>
            <ac:spMk id="30" creationId="{615A4A7D-24C2-ED2B-93B5-B7FF11961609}"/>
          </ac:spMkLst>
        </pc:spChg>
        <pc:spChg chg="add mod">
          <ac:chgData name="M M" userId="495a97ce0ef3dc6c" providerId="LiveId" clId="{6F688D08-EAAB-4ABF-8555-2205AEAF25CB}" dt="2024-11-29T19:38:24.842" v="1750" actId="1076"/>
          <ac:spMkLst>
            <pc:docMk/>
            <pc:sldMk cId="401886799" sldId="327"/>
            <ac:spMk id="32" creationId="{B885A738-24CB-F6D5-10BD-5821A401073B}"/>
          </ac:spMkLst>
        </pc:spChg>
        <pc:spChg chg="add mod">
          <ac:chgData name="M M" userId="495a97ce0ef3dc6c" providerId="LiveId" clId="{6F688D08-EAAB-4ABF-8555-2205AEAF25CB}" dt="2024-11-29T19:38:31.836" v="1751" actId="1076"/>
          <ac:spMkLst>
            <pc:docMk/>
            <pc:sldMk cId="401886799" sldId="327"/>
            <ac:spMk id="34" creationId="{6A1B79B8-43C7-5159-5498-199E93134DB1}"/>
          </ac:spMkLst>
        </pc:spChg>
        <pc:grpChg chg="mod">
          <ac:chgData name="M M" userId="495a97ce0ef3dc6c" providerId="LiveId" clId="{6F688D08-EAAB-4ABF-8555-2205AEAF25CB}" dt="2024-11-29T16:22:22.926" v="1620" actId="1076"/>
          <ac:grpSpMkLst>
            <pc:docMk/>
            <pc:sldMk cId="401886799" sldId="327"/>
            <ac:grpSpMk id="3" creationId="{C7D43CB9-922D-496F-9CA5-4202A3596035}"/>
          </ac:grpSpMkLst>
        </pc:grpChg>
        <pc:grpChg chg="mod">
          <ac:chgData name="M M" userId="495a97ce0ef3dc6c" providerId="LiveId" clId="{6F688D08-EAAB-4ABF-8555-2205AEAF25CB}" dt="2024-11-29T16:38:52.847" v="1681" actId="1076"/>
          <ac:grpSpMkLst>
            <pc:docMk/>
            <pc:sldMk cId="401886799" sldId="327"/>
            <ac:grpSpMk id="17" creationId="{09ACAFC1-5AEC-4735-ACA0-C6E80F6331AC}"/>
          </ac:grpSpMkLst>
        </pc:grpChg>
        <pc:grpChg chg="mod">
          <ac:chgData name="M M" userId="495a97ce0ef3dc6c" providerId="LiveId" clId="{6F688D08-EAAB-4ABF-8555-2205AEAF25CB}" dt="2024-11-29T16:20:32.307" v="1602" actId="1076"/>
          <ac:grpSpMkLst>
            <pc:docMk/>
            <pc:sldMk cId="401886799" sldId="327"/>
            <ac:grpSpMk id="20" creationId="{3DB4FEE4-AA68-45EB-89B5-F69E7608638A}"/>
          </ac:grpSpMkLst>
        </pc:grpChg>
      </pc:sldChg>
      <pc:sldChg chg="del">
        <pc:chgData name="M M" userId="495a97ce0ef3dc6c" providerId="LiveId" clId="{6F688D08-EAAB-4ABF-8555-2205AEAF25CB}" dt="2024-12-01T20:57:51.014" v="1864" actId="2696"/>
        <pc:sldMkLst>
          <pc:docMk/>
          <pc:sldMk cId="1309782655" sldId="328"/>
        </pc:sldMkLst>
      </pc:sldChg>
      <pc:sldChg chg="del">
        <pc:chgData name="M M" userId="495a97ce0ef3dc6c" providerId="LiveId" clId="{6F688D08-EAAB-4ABF-8555-2205AEAF25CB}" dt="2024-12-01T20:57:58.207" v="1867" actId="2696"/>
        <pc:sldMkLst>
          <pc:docMk/>
          <pc:sldMk cId="1585171815" sldId="329"/>
        </pc:sldMkLst>
      </pc:sldChg>
      <pc:sldChg chg="del">
        <pc:chgData name="M M" userId="495a97ce0ef3dc6c" providerId="LiveId" clId="{6F688D08-EAAB-4ABF-8555-2205AEAF25CB}" dt="2024-12-01T20:58:00.031" v="1868" actId="2696"/>
        <pc:sldMkLst>
          <pc:docMk/>
          <pc:sldMk cId="1547012370" sldId="330"/>
        </pc:sldMkLst>
      </pc:sldChg>
      <pc:sldChg chg="del">
        <pc:chgData name="M M" userId="495a97ce0ef3dc6c" providerId="LiveId" clId="{6F688D08-EAAB-4ABF-8555-2205AEAF25CB}" dt="2024-12-01T20:58:13.730" v="1871" actId="2696"/>
        <pc:sldMkLst>
          <pc:docMk/>
          <pc:sldMk cId="2237534520" sldId="331"/>
        </pc:sldMkLst>
      </pc:sldChg>
      <pc:sldChg chg="addSp delSp modSp mod ord">
        <pc:chgData name="M M" userId="495a97ce0ef3dc6c" providerId="LiveId" clId="{6F688D08-EAAB-4ABF-8555-2205AEAF25CB}" dt="2024-12-02T23:09:06.524" v="1980"/>
        <pc:sldMkLst>
          <pc:docMk/>
          <pc:sldMk cId="3223665472" sldId="332"/>
        </pc:sldMkLst>
        <pc:spChg chg="del">
          <ac:chgData name="M M" userId="495a97ce0ef3dc6c" providerId="LiveId" clId="{6F688D08-EAAB-4ABF-8555-2205AEAF25CB}" dt="2024-11-29T16:39:57.351" v="1685" actId="931"/>
          <ac:spMkLst>
            <pc:docMk/>
            <pc:sldMk cId="3223665472" sldId="332"/>
            <ac:spMk id="3" creationId="{B4D6C970-E84D-4063-9097-4B87536411D7}"/>
          </ac:spMkLst>
        </pc:spChg>
        <pc:spChg chg="add del mod">
          <ac:chgData name="M M" userId="495a97ce0ef3dc6c" providerId="LiveId" clId="{6F688D08-EAAB-4ABF-8555-2205AEAF25CB}" dt="2024-11-29T16:40:21.395" v="1697" actId="47"/>
          <ac:spMkLst>
            <pc:docMk/>
            <pc:sldMk cId="3223665472" sldId="332"/>
            <ac:spMk id="4" creationId="{2788340B-6127-4319-AB4C-92823FC9408E}"/>
          </ac:spMkLst>
        </pc:spChg>
        <pc:spChg chg="mod topLvl">
          <ac:chgData name="M M" userId="495a97ce0ef3dc6c" providerId="LiveId" clId="{6F688D08-EAAB-4ABF-8555-2205AEAF25CB}" dt="2024-11-29T19:42:40.953" v="1769" actId="478"/>
          <ac:spMkLst>
            <pc:docMk/>
            <pc:sldMk cId="3223665472" sldId="332"/>
            <ac:spMk id="6" creationId="{E24AEAE7-AFF4-463C-B459-833BC1723A0A}"/>
          </ac:spMkLst>
        </pc:spChg>
        <pc:spChg chg="del mod topLvl">
          <ac:chgData name="M M" userId="495a97ce0ef3dc6c" providerId="LiveId" clId="{6F688D08-EAAB-4ABF-8555-2205AEAF25CB}" dt="2024-11-29T19:42:40.953" v="1769" actId="478"/>
          <ac:spMkLst>
            <pc:docMk/>
            <pc:sldMk cId="3223665472" sldId="332"/>
            <ac:spMk id="7" creationId="{DDD6E539-2D6C-45A8-89D5-254344A591EA}"/>
          </ac:spMkLst>
        </pc:spChg>
        <pc:spChg chg="add mod">
          <ac:chgData name="M M" userId="495a97ce0ef3dc6c" providerId="LiveId" clId="{6F688D08-EAAB-4ABF-8555-2205AEAF25CB}" dt="2024-11-29T19:45:14.507" v="1794" actId="20577"/>
          <ac:spMkLst>
            <pc:docMk/>
            <pc:sldMk cId="3223665472" sldId="332"/>
            <ac:spMk id="9" creationId="{427EC734-73B7-D13D-58A7-531F397D51C1}"/>
          </ac:spMkLst>
        </pc:spChg>
        <pc:spChg chg="del">
          <ac:chgData name="M M" userId="495a97ce0ef3dc6c" providerId="LiveId" clId="{6F688D08-EAAB-4ABF-8555-2205AEAF25CB}" dt="2024-11-29T16:40:56.111" v="1702" actId="478"/>
          <ac:spMkLst>
            <pc:docMk/>
            <pc:sldMk cId="3223665472" sldId="332"/>
            <ac:spMk id="10" creationId="{43A81D7C-AC1A-4DE9-A1A8-4B0F7DA02790}"/>
          </ac:spMkLst>
        </pc:spChg>
        <pc:grpChg chg="del mod">
          <ac:chgData name="M M" userId="495a97ce0ef3dc6c" providerId="LiveId" clId="{6F688D08-EAAB-4ABF-8555-2205AEAF25CB}" dt="2024-11-29T19:42:40.953" v="1769" actId="478"/>
          <ac:grpSpMkLst>
            <pc:docMk/>
            <pc:sldMk cId="3223665472" sldId="332"/>
            <ac:grpSpMk id="5" creationId="{5970F8E2-B875-4D3F-9F44-B4BE6F90B38C}"/>
          </ac:grpSpMkLst>
        </pc:grpChg>
        <pc:picChg chg="add mod">
          <ac:chgData name="M M" userId="495a97ce0ef3dc6c" providerId="LiveId" clId="{6F688D08-EAAB-4ABF-8555-2205AEAF25CB}" dt="2024-12-02T23:09:06.524" v="1980"/>
          <ac:picMkLst>
            <pc:docMk/>
            <pc:sldMk cId="3223665472" sldId="332"/>
            <ac:picMk id="8" creationId="{6BBC5D53-7FB1-E1AF-1F8E-25115BC0069F}"/>
          </ac:picMkLst>
        </pc:picChg>
      </pc:sldChg>
      <pc:sldChg chg="del">
        <pc:chgData name="M M" userId="495a97ce0ef3dc6c" providerId="LiveId" clId="{6F688D08-EAAB-4ABF-8555-2205AEAF25CB}" dt="2024-11-29T15:57:47.084" v="1448" actId="2696"/>
        <pc:sldMkLst>
          <pc:docMk/>
          <pc:sldMk cId="3940008774" sldId="333"/>
        </pc:sldMkLst>
      </pc:sldChg>
      <pc:sldChg chg="modSp mod">
        <pc:chgData name="M M" userId="495a97ce0ef3dc6c" providerId="LiveId" clId="{6F688D08-EAAB-4ABF-8555-2205AEAF25CB}" dt="2024-12-02T23:09:06.524" v="1980"/>
        <pc:sldMkLst>
          <pc:docMk/>
          <pc:sldMk cId="2682271074" sldId="334"/>
        </pc:sldMkLst>
        <pc:spChg chg="mod">
          <ac:chgData name="M M" userId="495a97ce0ef3dc6c" providerId="LiveId" clId="{6F688D08-EAAB-4ABF-8555-2205AEAF25CB}" dt="2024-12-02T23:09:06.524" v="1980"/>
          <ac:spMkLst>
            <pc:docMk/>
            <pc:sldMk cId="2682271074" sldId="334"/>
            <ac:spMk id="2" creationId="{D735F7F3-C1B5-4B60-A00A-4EB618DDFB5A}"/>
          </ac:spMkLst>
        </pc:spChg>
      </pc:sldChg>
      <pc:sldChg chg="del">
        <pc:chgData name="M M" userId="495a97ce0ef3dc6c" providerId="LiveId" clId="{6F688D08-EAAB-4ABF-8555-2205AEAF25CB}" dt="2024-12-01T20:57:15.095" v="1856" actId="2696"/>
        <pc:sldMkLst>
          <pc:docMk/>
          <pc:sldMk cId="3883369230" sldId="335"/>
        </pc:sldMkLst>
      </pc:sldChg>
      <pc:sldChg chg="del ord">
        <pc:chgData name="M M" userId="495a97ce0ef3dc6c" providerId="LiveId" clId="{6F688D08-EAAB-4ABF-8555-2205AEAF25CB}" dt="2024-12-01T20:57:13.069" v="1855" actId="2696"/>
        <pc:sldMkLst>
          <pc:docMk/>
          <pc:sldMk cId="4005271684" sldId="336"/>
        </pc:sldMkLst>
      </pc:sldChg>
      <pc:sldChg chg="del">
        <pc:chgData name="M M" userId="495a97ce0ef3dc6c" providerId="LiveId" clId="{6F688D08-EAAB-4ABF-8555-2205AEAF25CB}" dt="2024-12-01T20:58:17.280" v="1872" actId="2696"/>
        <pc:sldMkLst>
          <pc:docMk/>
          <pc:sldMk cId="3428028254" sldId="337"/>
        </pc:sldMkLst>
      </pc:sldChg>
      <pc:sldChg chg="del">
        <pc:chgData name="M M" userId="495a97ce0ef3dc6c" providerId="LiveId" clId="{6F688D08-EAAB-4ABF-8555-2205AEAF25CB}" dt="2024-12-01T20:58:20.232" v="1873" actId="2696"/>
        <pc:sldMkLst>
          <pc:docMk/>
          <pc:sldMk cId="3253058185" sldId="338"/>
        </pc:sldMkLst>
      </pc:sldChg>
      <pc:sldChg chg="del">
        <pc:chgData name="M M" userId="495a97ce0ef3dc6c" providerId="LiveId" clId="{6F688D08-EAAB-4ABF-8555-2205AEAF25CB}" dt="2024-12-01T20:58:23.639" v="1874" actId="2696"/>
        <pc:sldMkLst>
          <pc:docMk/>
          <pc:sldMk cId="4157788945" sldId="339"/>
        </pc:sldMkLst>
      </pc:sldChg>
      <pc:sldChg chg="del">
        <pc:chgData name="M M" userId="495a97ce0ef3dc6c" providerId="LiveId" clId="{6F688D08-EAAB-4ABF-8555-2205AEAF25CB}" dt="2024-12-01T20:57:09.868" v="1852" actId="2696"/>
        <pc:sldMkLst>
          <pc:docMk/>
          <pc:sldMk cId="3183651750" sldId="340"/>
        </pc:sldMkLst>
      </pc:sldChg>
      <pc:sldChg chg="delSp modSp mod ord">
        <pc:chgData name="M M" userId="495a97ce0ef3dc6c" providerId="LiveId" clId="{6F688D08-EAAB-4ABF-8555-2205AEAF25CB}" dt="2024-12-02T23:16:02.068" v="2019"/>
        <pc:sldMkLst>
          <pc:docMk/>
          <pc:sldMk cId="821656516" sldId="346"/>
        </pc:sldMkLst>
        <pc:spChg chg="del mod">
          <ac:chgData name="M M" userId="495a97ce0ef3dc6c" providerId="LiveId" clId="{6F688D08-EAAB-4ABF-8555-2205AEAF25CB}" dt="2024-11-29T15:58:02.949" v="1450" actId="478"/>
          <ac:spMkLst>
            <pc:docMk/>
            <pc:sldMk cId="821656516" sldId="346"/>
            <ac:spMk id="5" creationId="{BADEB2CA-D11F-4CA5-BC5A-6C38FF4BF392}"/>
          </ac:spMkLst>
        </pc:spChg>
      </pc:sldChg>
      <pc:sldChg chg="delSp modSp mod">
        <pc:chgData name="M M" userId="495a97ce0ef3dc6c" providerId="LiveId" clId="{6F688D08-EAAB-4ABF-8555-2205AEAF25CB}" dt="2024-12-02T22:22:42.290" v="1964" actId="1076"/>
        <pc:sldMkLst>
          <pc:docMk/>
          <pc:sldMk cId="2652863035" sldId="349"/>
        </pc:sldMkLst>
        <pc:spChg chg="del mod">
          <ac:chgData name="M M" userId="495a97ce0ef3dc6c" providerId="LiveId" clId="{6F688D08-EAAB-4ABF-8555-2205AEAF25CB}" dt="2024-11-25T13:16:12.299" v="41" actId="21"/>
          <ac:spMkLst>
            <pc:docMk/>
            <pc:sldMk cId="2652863035" sldId="349"/>
            <ac:spMk id="24" creationId="{23106FAF-7C76-4F3D-BEFE-6073B930E08B}"/>
          </ac:spMkLst>
        </pc:spChg>
        <pc:spChg chg="mod">
          <ac:chgData name="M M" userId="495a97ce0ef3dc6c" providerId="LiveId" clId="{6F688D08-EAAB-4ABF-8555-2205AEAF25CB}" dt="2024-11-25T13:16:30.357" v="44" actId="255"/>
          <ac:spMkLst>
            <pc:docMk/>
            <pc:sldMk cId="2652863035" sldId="349"/>
            <ac:spMk id="35" creationId="{AF0D90FD-3E28-4722-97C4-8CCC735E8F08}"/>
          </ac:spMkLst>
        </pc:spChg>
        <pc:spChg chg="mod">
          <ac:chgData name="M M" userId="495a97ce0ef3dc6c" providerId="LiveId" clId="{6F688D08-EAAB-4ABF-8555-2205AEAF25CB}" dt="2024-12-02T22:22:42.290" v="1964" actId="1076"/>
          <ac:spMkLst>
            <pc:docMk/>
            <pc:sldMk cId="2652863035" sldId="349"/>
            <ac:spMk id="36" creationId="{12E22EC9-32B2-4C76-BCA0-9B27E0E418E1}"/>
          </ac:spMkLst>
        </pc:spChg>
        <pc:grpChg chg="del">
          <ac:chgData name="M M" userId="495a97ce0ef3dc6c" providerId="LiveId" clId="{6F688D08-EAAB-4ABF-8555-2205AEAF25CB}" dt="2024-11-25T13:15:42.325" v="5" actId="478"/>
          <ac:grpSpMkLst>
            <pc:docMk/>
            <pc:sldMk cId="2652863035" sldId="349"/>
            <ac:grpSpMk id="37" creationId="{9745DF84-FA11-4E3C-B8E0-49DB695D18EF}"/>
          </ac:grpSpMkLst>
        </pc:grpChg>
      </pc:sldChg>
      <pc:sldChg chg="addSp delSp modSp mod ord">
        <pc:chgData name="M M" userId="495a97ce0ef3dc6c" providerId="LiveId" clId="{6F688D08-EAAB-4ABF-8555-2205AEAF25CB}" dt="2024-11-29T15:53:42.551" v="1433" actId="14100"/>
        <pc:sldMkLst>
          <pc:docMk/>
          <pc:sldMk cId="2374006276" sldId="352"/>
        </pc:sldMkLst>
        <pc:spChg chg="add del mod">
          <ac:chgData name="M M" userId="495a97ce0ef3dc6c" providerId="LiveId" clId="{6F688D08-EAAB-4ABF-8555-2205AEAF25CB}" dt="2024-11-29T15:49:52.619" v="1415"/>
          <ac:spMkLst>
            <pc:docMk/>
            <pc:sldMk cId="2374006276" sldId="352"/>
            <ac:spMk id="2" creationId="{67AD4113-CA45-6113-2C25-018967FED0DE}"/>
          </ac:spMkLst>
        </pc:spChg>
        <pc:spChg chg="add del mod">
          <ac:chgData name="M M" userId="495a97ce0ef3dc6c" providerId="LiveId" clId="{6F688D08-EAAB-4ABF-8555-2205AEAF25CB}" dt="2024-11-25T16:30:19.899" v="1286"/>
          <ac:spMkLst>
            <pc:docMk/>
            <pc:sldMk cId="2374006276" sldId="352"/>
            <ac:spMk id="2" creationId="{FA6381EE-5113-B6BF-1E8E-E70279539CCA}"/>
          </ac:spMkLst>
        </pc:spChg>
        <pc:spChg chg="add mod">
          <ac:chgData name="M M" userId="495a97ce0ef3dc6c" providerId="LiveId" clId="{6F688D08-EAAB-4ABF-8555-2205AEAF25CB}" dt="2024-11-29T15:50:46.656" v="1418"/>
          <ac:spMkLst>
            <pc:docMk/>
            <pc:sldMk cId="2374006276" sldId="352"/>
            <ac:spMk id="3" creationId="{092FFE8A-41AC-FC4D-F556-4812FB3B5246}"/>
          </ac:spMkLst>
        </pc:spChg>
        <pc:spChg chg="add mod">
          <ac:chgData name="M M" userId="495a97ce0ef3dc6c" providerId="LiveId" clId="{6F688D08-EAAB-4ABF-8555-2205AEAF25CB}" dt="2024-11-29T15:53:42.551" v="1433" actId="14100"/>
          <ac:spMkLst>
            <pc:docMk/>
            <pc:sldMk cId="2374006276" sldId="352"/>
            <ac:spMk id="4" creationId="{B8A1179C-22E1-E1B6-0DF4-036526E1E23F}"/>
          </ac:spMkLst>
        </pc:spChg>
        <pc:spChg chg="mod topLvl">
          <ac:chgData name="M M" userId="495a97ce0ef3dc6c" providerId="LiveId" clId="{6F688D08-EAAB-4ABF-8555-2205AEAF25CB}" dt="2024-11-25T16:25:54.837" v="1281" actId="1076"/>
          <ac:spMkLst>
            <pc:docMk/>
            <pc:sldMk cId="2374006276" sldId="352"/>
            <ac:spMk id="8" creationId="{5CF5BDA4-10C7-46A6-AC30-523A3FC438AC}"/>
          </ac:spMkLst>
        </pc:spChg>
        <pc:spChg chg="del mod topLvl">
          <ac:chgData name="M M" userId="495a97ce0ef3dc6c" providerId="LiveId" clId="{6F688D08-EAAB-4ABF-8555-2205AEAF25CB}" dt="2024-11-25T16:15:25.300" v="1210" actId="478"/>
          <ac:spMkLst>
            <pc:docMk/>
            <pc:sldMk cId="2374006276" sldId="352"/>
            <ac:spMk id="9" creationId="{C062103B-F514-4BE9-B5B2-C13878D2FE7C}"/>
          </ac:spMkLst>
        </pc:spChg>
        <pc:grpChg chg="del mod">
          <ac:chgData name="M M" userId="495a97ce0ef3dc6c" providerId="LiveId" clId="{6F688D08-EAAB-4ABF-8555-2205AEAF25CB}" dt="2024-11-25T16:15:25.300" v="1210" actId="478"/>
          <ac:grpSpMkLst>
            <pc:docMk/>
            <pc:sldMk cId="2374006276" sldId="352"/>
            <ac:grpSpMk id="6" creationId="{0C455B2A-3D1B-4F98-ACA5-C72C064015F6}"/>
          </ac:grpSpMkLst>
        </pc:grpChg>
      </pc:sldChg>
      <pc:sldChg chg="delSp modSp mod">
        <pc:chgData name="M M" userId="495a97ce0ef3dc6c" providerId="LiveId" clId="{6F688D08-EAAB-4ABF-8555-2205AEAF25CB}" dt="2024-11-25T13:22:16.413" v="491" actId="20577"/>
        <pc:sldMkLst>
          <pc:docMk/>
          <pc:sldMk cId="3784989175" sldId="353"/>
        </pc:sldMkLst>
        <pc:spChg chg="mod">
          <ac:chgData name="M M" userId="495a97ce0ef3dc6c" providerId="LiveId" clId="{6F688D08-EAAB-4ABF-8555-2205AEAF25CB}" dt="2024-11-25T13:19:22.372" v="202" actId="20577"/>
          <ac:spMkLst>
            <pc:docMk/>
            <pc:sldMk cId="3784989175" sldId="353"/>
            <ac:spMk id="4" creationId="{15A4BDA0-C270-4764-9C18-A593BCE2C965}"/>
          </ac:spMkLst>
        </pc:spChg>
        <pc:spChg chg="del">
          <ac:chgData name="M M" userId="495a97ce0ef3dc6c" providerId="LiveId" clId="{6F688D08-EAAB-4ABF-8555-2205AEAF25CB}" dt="2024-11-25T13:18:54.583" v="194" actId="478"/>
          <ac:spMkLst>
            <pc:docMk/>
            <pc:sldMk cId="3784989175" sldId="353"/>
            <ac:spMk id="8" creationId="{ABEF3D05-DBED-477E-AB55-60CAC33E919F}"/>
          </ac:spMkLst>
        </pc:spChg>
        <pc:spChg chg="mod">
          <ac:chgData name="M M" userId="495a97ce0ef3dc6c" providerId="LiveId" clId="{6F688D08-EAAB-4ABF-8555-2205AEAF25CB}" dt="2024-11-25T13:18:43.603" v="193" actId="20577"/>
          <ac:spMkLst>
            <pc:docMk/>
            <pc:sldMk cId="3784989175" sldId="353"/>
            <ac:spMk id="9" creationId="{3ED9CA4B-818D-4FC2-B606-12A65F5454AA}"/>
          </ac:spMkLst>
        </pc:spChg>
        <pc:spChg chg="del mod">
          <ac:chgData name="M M" userId="495a97ce0ef3dc6c" providerId="LiveId" clId="{6F688D08-EAAB-4ABF-8555-2205AEAF25CB}" dt="2024-11-25T13:19:06.166" v="196" actId="21"/>
          <ac:spMkLst>
            <pc:docMk/>
            <pc:sldMk cId="3784989175" sldId="353"/>
            <ac:spMk id="13" creationId="{56F5094A-1E53-4834-909E-E39252592B06}"/>
          </ac:spMkLst>
        </pc:spChg>
        <pc:spChg chg="mod">
          <ac:chgData name="M M" userId="495a97ce0ef3dc6c" providerId="LiveId" clId="{6F688D08-EAAB-4ABF-8555-2205AEAF25CB}" dt="2024-11-25T13:21:29.661" v="415" actId="20577"/>
          <ac:spMkLst>
            <pc:docMk/>
            <pc:sldMk cId="3784989175" sldId="353"/>
            <ac:spMk id="14" creationId="{80265188-9BE9-4313-A539-6528A964AACD}"/>
          </ac:spMkLst>
        </pc:spChg>
        <pc:spChg chg="del">
          <ac:chgData name="M M" userId="495a97ce0ef3dc6c" providerId="LiveId" clId="{6F688D08-EAAB-4ABF-8555-2205AEAF25CB}" dt="2024-11-25T13:21:53.240" v="417" actId="21"/>
          <ac:spMkLst>
            <pc:docMk/>
            <pc:sldMk cId="3784989175" sldId="353"/>
            <ac:spMk id="18" creationId="{ECC0D166-6C32-4520-819F-B1AB80AB2B38}"/>
          </ac:spMkLst>
        </pc:spChg>
        <pc:spChg chg="mod">
          <ac:chgData name="M M" userId="495a97ce0ef3dc6c" providerId="LiveId" clId="{6F688D08-EAAB-4ABF-8555-2205AEAF25CB}" dt="2024-11-25T13:22:16.413" v="491" actId="20577"/>
          <ac:spMkLst>
            <pc:docMk/>
            <pc:sldMk cId="3784989175" sldId="353"/>
            <ac:spMk id="19" creationId="{5C49DD5E-A68F-4ACA-895F-B6F1AFD2783A}"/>
          </ac:spMkLst>
        </pc:spChg>
        <pc:grpChg chg="del">
          <ac:chgData name="M M" userId="495a97ce0ef3dc6c" providerId="LiveId" clId="{6F688D08-EAAB-4ABF-8555-2205AEAF25CB}" dt="2024-11-25T13:18:54.583" v="194" actId="478"/>
          <ac:grpSpMkLst>
            <pc:docMk/>
            <pc:sldMk cId="3784989175" sldId="353"/>
            <ac:grpSpMk id="7" creationId="{A1E97F1F-60CF-46F5-A856-4F4172FF2478}"/>
          </ac:grpSpMkLst>
        </pc:grpChg>
        <pc:grpChg chg="mod">
          <ac:chgData name="M M" userId="495a97ce0ef3dc6c" providerId="LiveId" clId="{6F688D08-EAAB-4ABF-8555-2205AEAF25CB}" dt="2024-11-25T13:19:09.636" v="197" actId="1076"/>
          <ac:grpSpMkLst>
            <pc:docMk/>
            <pc:sldMk cId="3784989175" sldId="353"/>
            <ac:grpSpMk id="10" creationId="{DE430930-E28C-4495-AA16-BE8B4280B144}"/>
          </ac:grpSpMkLst>
        </pc:grpChg>
        <pc:grpChg chg="del">
          <ac:chgData name="M M" userId="495a97ce0ef3dc6c" providerId="LiveId" clId="{6F688D08-EAAB-4ABF-8555-2205AEAF25CB}" dt="2024-11-25T13:19:06.166" v="196" actId="21"/>
          <ac:grpSpMkLst>
            <pc:docMk/>
            <pc:sldMk cId="3784989175" sldId="353"/>
            <ac:grpSpMk id="12" creationId="{9ABA2892-A556-4744-9932-E2E0F8642398}"/>
          </ac:grpSpMkLst>
        </pc:grpChg>
        <pc:grpChg chg="mod">
          <ac:chgData name="M M" userId="495a97ce0ef3dc6c" providerId="LiveId" clId="{6F688D08-EAAB-4ABF-8555-2205AEAF25CB}" dt="2024-11-25T13:21:30.963" v="416" actId="1076"/>
          <ac:grpSpMkLst>
            <pc:docMk/>
            <pc:sldMk cId="3784989175" sldId="353"/>
            <ac:grpSpMk id="15" creationId="{6597F79A-37DD-44B2-A79B-C1F933227444}"/>
          </ac:grpSpMkLst>
        </pc:grpChg>
        <pc:grpChg chg="del">
          <ac:chgData name="M M" userId="495a97ce0ef3dc6c" providerId="LiveId" clId="{6F688D08-EAAB-4ABF-8555-2205AEAF25CB}" dt="2024-11-25T13:21:53.240" v="417" actId="21"/>
          <ac:grpSpMkLst>
            <pc:docMk/>
            <pc:sldMk cId="3784989175" sldId="353"/>
            <ac:grpSpMk id="17" creationId="{B71788B9-34D0-4F5E-9380-FC1E0446DF97}"/>
          </ac:grpSpMkLst>
        </pc:grpChg>
      </pc:sldChg>
      <pc:sldChg chg="del">
        <pc:chgData name="M M" userId="495a97ce0ef3dc6c" providerId="LiveId" clId="{6F688D08-EAAB-4ABF-8555-2205AEAF25CB}" dt="2024-12-01T20:57:45.678" v="1862" actId="2696"/>
        <pc:sldMkLst>
          <pc:docMk/>
          <pc:sldMk cId="4018287876" sldId="354"/>
        </pc:sldMkLst>
      </pc:sldChg>
      <pc:sldChg chg="del">
        <pc:chgData name="M M" userId="495a97ce0ef3dc6c" providerId="LiveId" clId="{6F688D08-EAAB-4ABF-8555-2205AEAF25CB}" dt="2024-12-01T20:57:07.573" v="1851" actId="2696"/>
        <pc:sldMkLst>
          <pc:docMk/>
          <pc:sldMk cId="2794843298" sldId="355"/>
        </pc:sldMkLst>
      </pc:sldChg>
      <pc:sldChg chg="addSp modSp new mod ord">
        <pc:chgData name="M M" userId="495a97ce0ef3dc6c" providerId="LiveId" clId="{6F688D08-EAAB-4ABF-8555-2205AEAF25CB}" dt="2024-12-02T23:09:06.524" v="1980"/>
        <pc:sldMkLst>
          <pc:docMk/>
          <pc:sldMk cId="1064887968" sldId="356"/>
        </pc:sldMkLst>
        <pc:spChg chg="mod">
          <ac:chgData name="M M" userId="495a97ce0ef3dc6c" providerId="LiveId" clId="{6F688D08-EAAB-4ABF-8555-2205AEAF25CB}" dt="2024-12-02T23:09:06.524" v="1980"/>
          <ac:spMkLst>
            <pc:docMk/>
            <pc:sldMk cId="1064887968" sldId="356"/>
            <ac:spMk id="2" creationId="{9C739FFD-9DAC-5ECD-1C25-A19CF3F4967A}"/>
          </ac:spMkLst>
        </pc:spChg>
        <pc:spChg chg="add mod">
          <ac:chgData name="M M" userId="495a97ce0ef3dc6c" providerId="LiveId" clId="{6F688D08-EAAB-4ABF-8555-2205AEAF25CB}" dt="2024-11-25T15:51:00.814" v="963" actId="1076"/>
          <ac:spMkLst>
            <pc:docMk/>
            <pc:sldMk cId="1064887968" sldId="356"/>
            <ac:spMk id="3" creationId="{67AF7ADD-7BEF-7671-435F-29B25313539D}"/>
          </ac:spMkLst>
        </pc:spChg>
        <pc:spChg chg="add mod">
          <ac:chgData name="M M" userId="495a97ce0ef3dc6c" providerId="LiveId" clId="{6F688D08-EAAB-4ABF-8555-2205AEAF25CB}" dt="2024-11-29T16:13:48.231" v="1465" actId="20577"/>
          <ac:spMkLst>
            <pc:docMk/>
            <pc:sldMk cId="1064887968" sldId="356"/>
            <ac:spMk id="5" creationId="{806ACBC6-DA25-A57B-BEBE-DA621F0DD0F1}"/>
          </ac:spMkLst>
        </pc:spChg>
        <pc:spChg chg="add mod">
          <ac:chgData name="M M" userId="495a97ce0ef3dc6c" providerId="LiveId" clId="{6F688D08-EAAB-4ABF-8555-2205AEAF25CB}" dt="2024-11-25T16:20:16.027" v="1258" actId="1076"/>
          <ac:spMkLst>
            <pc:docMk/>
            <pc:sldMk cId="1064887968" sldId="356"/>
            <ac:spMk id="7" creationId="{86F5D6B4-4918-9EBA-302B-27CF34D63DE3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11" creationId="{473B5AB9-0F06-5CA6-7156-255169F64C17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12" creationId="{79ED7D7E-37F6-E7B0-02E0-62941C5C14B2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13" creationId="{BF252994-1E4E-69B1-0796-1EBFCC19F5CC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14" creationId="{4808269A-D859-8A2B-A89B-B3ED6F7B9565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15" creationId="{8EC2D03A-5A66-5E92-DAE1-6C79709C66D3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16" creationId="{D078A76F-20B8-8AC5-C70C-384D0A8149DE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17" creationId="{982C8200-5518-9221-C22B-B75AAB4351A9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18" creationId="{30481C23-EF4A-1F89-4FE8-44EAA6D7B9CB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19" creationId="{C3597491-096A-CA13-353F-EB36A39295E4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20" creationId="{33A9FE27-564B-BBDD-738A-81DD2A64E390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21" creationId="{2D96B8E5-45F0-E2F5-7E61-B2D0BEA2DF2A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22" creationId="{66BB8AB9-4A9A-003B-26BD-3DD008A9CECC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23" creationId="{856658D6-87B5-C3ED-59F3-D8DB3AF07B66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24" creationId="{642432BE-DD88-A5BC-660A-6D2CDEA7A0A2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25" creationId="{025E00C7-5EA9-0D44-E85E-3EAF2895AE18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27" creationId="{5DCF2B3C-AE20-09D9-215D-A01848C4EC5E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28" creationId="{E411A310-39D5-4B67-0AF3-EF7AD3BC4BDB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29" creationId="{5A61C00A-2117-E156-EB28-15DCBCAFB112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30" creationId="{378D17F3-8156-3B6B-6A71-CDAC741655CB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31" creationId="{7DFDC9A9-3829-3F2C-3F24-EC3BAD8F844D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32" creationId="{87681003-EBE9-F708-FB37-5F4F035744DF}"/>
          </ac:spMkLst>
        </pc:spChg>
        <pc:spChg chg="mod">
          <ac:chgData name="M M" userId="495a97ce0ef3dc6c" providerId="LiveId" clId="{6F688D08-EAAB-4ABF-8555-2205AEAF25CB}" dt="2024-11-25T16:22:15.266" v="1262"/>
          <ac:spMkLst>
            <pc:docMk/>
            <pc:sldMk cId="1064887968" sldId="356"/>
            <ac:spMk id="33" creationId="{1E1C1FFA-656D-8346-A9F7-2A942F59C911}"/>
          </ac:spMkLst>
        </pc:spChg>
        <pc:spChg chg="add">
          <ac:chgData name="M M" userId="495a97ce0ef3dc6c" providerId="LiveId" clId="{6F688D08-EAAB-4ABF-8555-2205AEAF25CB}" dt="2024-11-29T16:13:13.321" v="1460"/>
          <ac:spMkLst>
            <pc:docMk/>
            <pc:sldMk cId="1064887968" sldId="356"/>
            <ac:spMk id="34" creationId="{2B377828-B229-2044-1F2B-6F5B614576CC}"/>
          </ac:spMkLst>
        </pc:spChg>
        <pc:grpChg chg="add mod">
          <ac:chgData name="M M" userId="495a97ce0ef3dc6c" providerId="LiveId" clId="{6F688D08-EAAB-4ABF-8555-2205AEAF25CB}" dt="2024-11-25T16:22:21.044" v="1263" actId="1076"/>
          <ac:grpSpMkLst>
            <pc:docMk/>
            <pc:sldMk cId="1064887968" sldId="356"/>
            <ac:grpSpMk id="8" creationId="{52B46591-AEA0-272B-C03A-313BBF14DFBE}"/>
          </ac:grpSpMkLst>
        </pc:grpChg>
        <pc:grpChg chg="mod">
          <ac:chgData name="M M" userId="495a97ce0ef3dc6c" providerId="LiveId" clId="{6F688D08-EAAB-4ABF-8555-2205AEAF25CB}" dt="2024-11-25T16:22:15.266" v="1262"/>
          <ac:grpSpMkLst>
            <pc:docMk/>
            <pc:sldMk cId="1064887968" sldId="356"/>
            <ac:grpSpMk id="9" creationId="{9D2A01B0-96C7-A12E-ACAA-B0B4CEB0E30C}"/>
          </ac:grpSpMkLst>
        </pc:grpChg>
        <pc:grpChg chg="mod">
          <ac:chgData name="M M" userId="495a97ce0ef3dc6c" providerId="LiveId" clId="{6F688D08-EAAB-4ABF-8555-2205AEAF25CB}" dt="2024-11-25T16:22:15.266" v="1262"/>
          <ac:grpSpMkLst>
            <pc:docMk/>
            <pc:sldMk cId="1064887968" sldId="356"/>
            <ac:grpSpMk id="10" creationId="{33F8A7D2-13B7-6D18-493B-E0720C7E8C95}"/>
          </ac:grpSpMkLst>
        </pc:grpChg>
        <pc:grpChg chg="mod">
          <ac:chgData name="M M" userId="495a97ce0ef3dc6c" providerId="LiveId" clId="{6F688D08-EAAB-4ABF-8555-2205AEAF25CB}" dt="2024-11-25T16:22:15.266" v="1262"/>
          <ac:grpSpMkLst>
            <pc:docMk/>
            <pc:sldMk cId="1064887968" sldId="356"/>
            <ac:grpSpMk id="26" creationId="{0BEBECB7-ECCC-5F4F-5A68-CB4833848B73}"/>
          </ac:grpSpMkLst>
        </pc:grpChg>
        <pc:picChg chg="add mod">
          <ac:chgData name="M M" userId="495a97ce0ef3dc6c" providerId="LiveId" clId="{6F688D08-EAAB-4ABF-8555-2205AEAF25CB}" dt="2024-11-25T16:11:45.210" v="1151" actId="1076"/>
          <ac:picMkLst>
            <pc:docMk/>
            <pc:sldMk cId="1064887968" sldId="356"/>
            <ac:picMk id="4" creationId="{EF71665A-DF5A-3A26-2A23-30DDADD8B478}"/>
          </ac:picMkLst>
        </pc:picChg>
        <pc:picChg chg="add mod">
          <ac:chgData name="M M" userId="495a97ce0ef3dc6c" providerId="LiveId" clId="{6F688D08-EAAB-4ABF-8555-2205AEAF25CB}" dt="2024-11-25T16:16:48.529" v="1217" actId="1076"/>
          <ac:picMkLst>
            <pc:docMk/>
            <pc:sldMk cId="1064887968" sldId="356"/>
            <ac:picMk id="6" creationId="{10DAC963-2FF1-0C8A-0EE5-FACC32D2C5B2}"/>
          </ac:picMkLst>
        </pc:picChg>
      </pc:sldChg>
      <pc:sldChg chg="new del">
        <pc:chgData name="M M" userId="495a97ce0ef3dc6c" providerId="LiveId" clId="{6F688D08-EAAB-4ABF-8555-2205AEAF25CB}" dt="2024-11-25T15:45:03.909" v="926" actId="2696"/>
        <pc:sldMkLst>
          <pc:docMk/>
          <pc:sldMk cId="2331636518" sldId="356"/>
        </pc:sldMkLst>
      </pc:sldChg>
      <pc:sldChg chg="new del">
        <pc:chgData name="M M" userId="495a97ce0ef3dc6c" providerId="LiveId" clId="{6F688D08-EAAB-4ABF-8555-2205AEAF25CB}" dt="2024-12-02T23:08:42.299" v="1966" actId="47"/>
        <pc:sldMkLst>
          <pc:docMk/>
          <pc:sldMk cId="1335041021" sldId="357"/>
        </pc:sldMkLst>
      </pc:sldChg>
      <pc:sldChg chg="new del">
        <pc:chgData name="M M" userId="495a97ce0ef3dc6c" providerId="LiveId" clId="{6F688D08-EAAB-4ABF-8555-2205AEAF25CB}" dt="2024-11-25T15:45:01.263" v="925" actId="2696"/>
        <pc:sldMkLst>
          <pc:docMk/>
          <pc:sldMk cId="2832008203" sldId="357"/>
        </pc:sldMkLst>
      </pc:sldChg>
      <pc:sldChg chg="modSp new del mod ord">
        <pc:chgData name="M M" userId="495a97ce0ef3dc6c" providerId="LiveId" clId="{6F688D08-EAAB-4ABF-8555-2205AEAF25CB}" dt="2024-12-02T23:09:20.902" v="1982" actId="2696"/>
        <pc:sldMkLst>
          <pc:docMk/>
          <pc:sldMk cId="3287094330" sldId="357"/>
        </pc:sldMkLst>
        <pc:spChg chg="mod">
          <ac:chgData name="M M" userId="495a97ce0ef3dc6c" providerId="LiveId" clId="{6F688D08-EAAB-4ABF-8555-2205AEAF25CB}" dt="2024-12-02T23:09:06.524" v="1980"/>
          <ac:spMkLst>
            <pc:docMk/>
            <pc:sldMk cId="3287094330" sldId="357"/>
            <ac:spMk id="2" creationId="{6E6050A5-747C-B75F-7E8C-6D2D998CD02F}"/>
          </ac:spMkLst>
        </pc:spChg>
      </pc:sldChg>
      <pc:sldChg chg="addSp modSp new mod ord">
        <pc:chgData name="M M" userId="495a97ce0ef3dc6c" providerId="LiveId" clId="{6F688D08-EAAB-4ABF-8555-2205AEAF25CB}" dt="2024-12-02T23:16:08.916" v="2021"/>
        <pc:sldMkLst>
          <pc:docMk/>
          <pc:sldMk cId="2434857079" sldId="358"/>
        </pc:sldMkLst>
        <pc:spChg chg="add mod">
          <ac:chgData name="M M" userId="495a97ce0ef3dc6c" providerId="LiveId" clId="{6F688D08-EAAB-4ABF-8555-2205AEAF25CB}" dt="2024-12-02T23:15:28.688" v="2017" actId="20577"/>
          <ac:spMkLst>
            <pc:docMk/>
            <pc:sldMk cId="2434857079" sldId="358"/>
            <ac:spMk id="2" creationId="{B1E5B9DE-F840-DD02-4720-7E72D7FB10E6}"/>
          </ac:spMkLst>
        </pc:spChg>
      </pc:sldChg>
      <pc:sldMasterChg chg="delSldLayout">
        <pc:chgData name="M M" userId="495a97ce0ef3dc6c" providerId="LiveId" clId="{6F688D08-EAAB-4ABF-8555-2205AEAF25CB}" dt="2024-12-01T20:57:45.678" v="1862" actId="2696"/>
        <pc:sldMasterMkLst>
          <pc:docMk/>
          <pc:sldMasterMk cId="1615311501" sldId="2147483651"/>
        </pc:sldMasterMkLst>
        <pc:sldLayoutChg chg="del">
          <pc:chgData name="M M" userId="495a97ce0ef3dc6c" providerId="LiveId" clId="{6F688D08-EAAB-4ABF-8555-2205AEAF25CB}" dt="2024-12-01T20:57:45.678" v="1862" actId="2696"/>
          <pc:sldLayoutMkLst>
            <pc:docMk/>
            <pc:sldMasterMk cId="1615311501" sldId="2147483651"/>
            <pc:sldLayoutMk cId="558320513" sldId="214748369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2A6FBE-80C8-41A9-8F01-025A02D5F96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33805" y="1987826"/>
            <a:ext cx="3312000" cy="4870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20DE8C-528D-4E98-90AA-3FF5AB518367}"/>
              </a:ext>
            </a:extLst>
          </p:cNvPr>
          <p:cNvSpPr/>
          <p:nvPr userDrawn="1"/>
        </p:nvSpPr>
        <p:spPr>
          <a:xfrm>
            <a:off x="8133805" y="0"/>
            <a:ext cx="3312000" cy="1860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FD44402-6FEA-44E2-B1F9-3D7C76696CC9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650651" y="0"/>
            <a:ext cx="3312000" cy="4870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56DB5-8E07-4BC7-AB2A-BC8D03EDE6CB}"/>
              </a:ext>
            </a:extLst>
          </p:cNvPr>
          <p:cNvSpPr/>
          <p:nvPr userDrawn="1"/>
        </p:nvSpPr>
        <p:spPr>
          <a:xfrm>
            <a:off x="4650651" y="4997807"/>
            <a:ext cx="3312000" cy="1860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140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9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6261868" y="1045921"/>
            <a:ext cx="5741457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Parallel Hash-Based Password Cracking Using OpenMP and MPI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6261937" y="6257239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By: Michael Ott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8340B-6127-4319-AB4C-92823FC9408E}"/>
              </a:ext>
            </a:extLst>
          </p:cNvPr>
          <p:cNvSpPr txBox="1"/>
          <p:nvPr/>
        </p:nvSpPr>
        <p:spPr>
          <a:xfrm>
            <a:off x="905987" y="5822901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endParaRPr lang="en-US" altLang="ko-KR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24AEAE7-AFF4-463C-B459-833BC1723A0A}"/>
              </a:ext>
            </a:extLst>
          </p:cNvPr>
          <p:cNvSpPr txBox="1">
            <a:spLocks/>
          </p:cNvSpPr>
          <p:nvPr/>
        </p:nvSpPr>
        <p:spPr>
          <a:xfrm>
            <a:off x="4245636" y="391091"/>
            <a:ext cx="7301128" cy="77922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Hypothetical Complexity Breakdown</a:t>
            </a:r>
          </a:p>
        </p:txBody>
      </p:sp>
      <p:pic>
        <p:nvPicPr>
          <p:cNvPr id="8" name="Picture Placeholder 7" descr="A logo on a surface&#10;&#10;Description automatically generated">
            <a:extLst>
              <a:ext uri="{FF2B5EF4-FFF2-40B4-BE49-F238E27FC236}">
                <a16:creationId xmlns:a16="http://schemas.microsoft.com/office/drawing/2014/main" id="{6BBC5D53-7FB1-E1AF-1F8E-25115BC0069F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" b="4119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7EC734-73B7-D13D-58A7-531F397D51C1}"/>
              </a:ext>
            </a:extLst>
          </p:cNvPr>
          <p:cNvSpPr txBox="1"/>
          <p:nvPr/>
        </p:nvSpPr>
        <p:spPr>
          <a:xfrm>
            <a:off x="4472795" y="1073021"/>
            <a:ext cx="7442397" cy="506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Partitioning Algorithm (Knapsack Problem): O(</a:t>
            </a:r>
            <a:r>
              <a:rPr lang="en-US" dirty="0" err="1"/>
              <a:t>nW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n = number of password hashes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W = workload capacity per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Balances workloads to minimize execution time and ensures 	efficient task distribution.</a:t>
            </a:r>
          </a:p>
          <a:p>
            <a:endParaRPr lang="en-US" dirty="0"/>
          </a:p>
          <a:p>
            <a:r>
              <a:rPr lang="en-US" dirty="0"/>
              <a:t>    Parallel Execution Efficiency (MPI): O((</a:t>
            </a:r>
            <a:r>
              <a:rPr lang="en-US" dirty="0" err="1"/>
              <a:t>nW</a:t>
            </a:r>
            <a:r>
              <a:rPr lang="en-US" dirty="0"/>
              <a:t>)/p)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p = number of MPI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Distributes tasks across processes, achieving near-linear    	scalability when p &lt;&lt; n.</a:t>
            </a:r>
          </a:p>
          <a:p>
            <a:endParaRPr lang="en-US" dirty="0"/>
          </a:p>
          <a:p>
            <a:r>
              <a:rPr lang="en-US" dirty="0"/>
              <a:t>    Communication Overhead (MPI): O(log(p))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Coordination and data exchange between processes add 	minimal overhead but can grow with high process counts.</a:t>
            </a:r>
          </a:p>
          <a:p>
            <a:endParaRPr lang="en-US" dirty="0"/>
          </a:p>
          <a:p>
            <a:r>
              <a:rPr lang="en-US" dirty="0"/>
              <a:t>    Total Combined Complexity: O((</a:t>
            </a:r>
            <a:r>
              <a:rPr lang="en-US" dirty="0" err="1"/>
              <a:t>nW</a:t>
            </a:r>
            <a:r>
              <a:rPr lang="en-US" dirty="0"/>
              <a:t>)/p + log(p))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Reflects contributions from workload partitioning, parallel task 	execution, and communication overhead.</a:t>
            </a: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FCD9D4D-3A87-4CA2-A7DA-BFB89E3D0150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1D7C6-2823-4343-9F6B-6B6F2A34ECD6}"/>
              </a:ext>
            </a:extLst>
          </p:cNvPr>
          <p:cNvSpPr txBox="1"/>
          <p:nvPr/>
        </p:nvSpPr>
        <p:spPr>
          <a:xfrm>
            <a:off x="6328974" y="1881714"/>
            <a:ext cx="40933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Challenges and Refinements: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   While progress has been steady, challenges such as managing workload balance and memory usage remain active areas of improvement.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Next Steps: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   Future efforts will focus on refining the algorithm, extending functionality, and benchmarking against established tools.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Closing Thought: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Knapcrack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is a work in progress, but it highlights how parallel computing can address critical cybersecurity challenges when fully </a:t>
            </a:r>
            <a:r>
              <a:rPr lang="en-US" altLang="ko-KR" sz="1400">
                <a:solidFill>
                  <a:schemeClr val="bg1"/>
                </a:solidFill>
                <a:cs typeface="Arial" pitchFamily="34" charset="0"/>
              </a:rPr>
              <a:t>realized.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A2674-7BD6-416C-ACD3-164E1BB3F7F1}"/>
              </a:ext>
            </a:extLst>
          </p:cNvPr>
          <p:cNvSpPr txBox="1"/>
          <p:nvPr/>
        </p:nvSpPr>
        <p:spPr>
          <a:xfrm>
            <a:off x="3528353" y="1881715"/>
            <a:ext cx="2483865" cy="1768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Preliminary Results: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   Initial tests show promising performance gains, though further optimization and testing are needed to validate scalability and reliability.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3AA66-8F7D-46CE-A23E-0835334C2482}"/>
              </a:ext>
            </a:extLst>
          </p:cNvPr>
          <p:cNvSpPr txBox="1"/>
          <p:nvPr/>
        </p:nvSpPr>
        <p:spPr>
          <a:xfrm>
            <a:off x="3528353" y="4085053"/>
            <a:ext cx="2483865" cy="2136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Real-World Potential: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   This project represents an early step toward creating tools that could assist in ethical password security analysis.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D3D0BE-3E30-45BD-AA8F-B04C5C1D57AA}"/>
              </a:ext>
            </a:extLst>
          </p:cNvPr>
          <p:cNvSpPr txBox="1"/>
          <p:nvPr/>
        </p:nvSpPr>
        <p:spPr>
          <a:xfrm>
            <a:off x="727731" y="1881715"/>
            <a:ext cx="2483865" cy="20931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Progress Made: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Knapcrack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has laid the groundwork for a parallel hash-cracking program, demonstrating the potential of multithreaded approaches in cybersecurity.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E5B9DE-F840-DD02-4720-7E72D7FB10E6}"/>
              </a:ext>
            </a:extLst>
          </p:cNvPr>
          <p:cNvSpPr txBox="1"/>
          <p:nvPr/>
        </p:nvSpPr>
        <p:spPr>
          <a:xfrm>
            <a:off x="1971868" y="-74647"/>
            <a:ext cx="10092613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References: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Tools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Openwall</a:t>
            </a:r>
            <a:r>
              <a:rPr lang="en-US" sz="2000" dirty="0">
                <a:solidFill>
                  <a:schemeClr val="bg1"/>
                </a:solidFill>
              </a:rPr>
              <a:t> Project. John the Ripper Password Cracker. </a:t>
            </a:r>
            <a:r>
              <a:rPr lang="en-US" sz="2000" dirty="0" err="1">
                <a:solidFill>
                  <a:schemeClr val="bg1"/>
                </a:solidFill>
              </a:rPr>
              <a:t>Openwall</a:t>
            </a:r>
            <a:r>
              <a:rPr lang="en-US" sz="2000" dirty="0">
                <a:solidFill>
                  <a:schemeClr val="bg1"/>
                </a:solidFill>
              </a:rPr>
              <a:t>, www.openwall.com/john/. Accessed 2 Dec. 2024.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"</a:t>
            </a:r>
            <a:r>
              <a:rPr lang="en-US" sz="2000" dirty="0" err="1">
                <a:solidFill>
                  <a:schemeClr val="bg1"/>
                </a:solidFill>
              </a:rPr>
              <a:t>Hashcat</a:t>
            </a:r>
            <a:r>
              <a:rPr lang="en-US" sz="2000" dirty="0">
                <a:solidFill>
                  <a:schemeClr val="bg1"/>
                </a:solidFill>
              </a:rPr>
              <a:t>." </a:t>
            </a:r>
            <a:r>
              <a:rPr lang="en-US" sz="2000" dirty="0" err="1">
                <a:solidFill>
                  <a:schemeClr val="bg1"/>
                </a:solidFill>
              </a:rPr>
              <a:t>Hashcat</a:t>
            </a:r>
            <a:r>
              <a:rPr lang="en-US" sz="2000" dirty="0">
                <a:solidFill>
                  <a:schemeClr val="bg1"/>
                </a:solidFill>
              </a:rPr>
              <a:t> - Advanced Password Recovery, hashcat.net/. Accessed 2 Dec. 2024.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Websites and Forums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OWASP Foundation. "Password Storage Cheat Sheet." OWASP: Open Worldwide Application Security Project, owasp.org/www-project-cheat-sheets/password-storage-cheat-sheet. Accessed 2 Dec. 2024.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Cybersecurity &amp; Infrastructure Security Agency (CISA). "Cyber Essentials Starter Kit." CISA, www.cisa.gov/cyber-essentials. Accessed 2 Dec. 2024.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5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871012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096000" y="1344319"/>
            <a:ext cx="4815287" cy="1200329"/>
            <a:chOff x="756138" y="1100479"/>
            <a:chExt cx="4815287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D9CA4B-818D-4FC2-B606-12A65F5454AA}"/>
                </a:ext>
              </a:extLst>
            </p:cNvPr>
            <p:cNvSpPr txBox="1"/>
            <p:nvPr/>
          </p:nvSpPr>
          <p:spPr>
            <a:xfrm>
              <a:off x="1923585" y="1475582"/>
              <a:ext cx="36478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</a:p>
            <a:p>
              <a:pPr marL="171459" indent="-171459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Current Solutions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6096000" y="3113024"/>
            <a:ext cx="4815287" cy="1200329"/>
            <a:chOff x="756138" y="1100479"/>
            <a:chExt cx="4815287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265188-9BE9-4313-A539-6528A964AACD}"/>
                </a:ext>
              </a:extLst>
            </p:cNvPr>
            <p:cNvSpPr txBox="1"/>
            <p:nvPr/>
          </p:nvSpPr>
          <p:spPr>
            <a:xfrm>
              <a:off x="1923585" y="1383249"/>
              <a:ext cx="364784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Proposed Solution</a:t>
              </a:r>
            </a:p>
            <a:p>
              <a:pPr marL="171459" indent="-171459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Concepts from this course</a:t>
              </a:r>
            </a:p>
            <a:p>
              <a:pPr marL="171459" indent="-171459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Theoretical analysis &amp; iso-efficiency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6096000" y="4880263"/>
            <a:ext cx="4815287" cy="1200329"/>
            <a:chOff x="756138" y="1100479"/>
            <a:chExt cx="4815287" cy="12003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49DD5E-A68F-4ACA-895F-B6F1AFD2783A}"/>
                </a:ext>
              </a:extLst>
            </p:cNvPr>
            <p:cNvSpPr txBox="1"/>
            <p:nvPr/>
          </p:nvSpPr>
          <p:spPr>
            <a:xfrm>
              <a:off x="1923585" y="1475582"/>
              <a:ext cx="36478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Results</a:t>
              </a:r>
            </a:p>
            <a:p>
              <a:pPr marL="171459" indent="-171459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B42B-14CA-4E81-806F-6104B1EFC216}"/>
              </a:ext>
            </a:extLst>
          </p:cNvPr>
          <p:cNvGrpSpPr/>
          <p:nvPr/>
        </p:nvGrpSpPr>
        <p:grpSpPr>
          <a:xfrm>
            <a:off x="7496004" y="1920263"/>
            <a:ext cx="3864628" cy="3896248"/>
            <a:chOff x="7496004" y="1920263"/>
            <a:chExt cx="3864628" cy="3896248"/>
          </a:xfrm>
        </p:grpSpPr>
        <p:sp>
          <p:nvSpPr>
            <p:cNvPr id="4" name="Isosceles Triangle 20">
              <a:extLst>
                <a:ext uri="{FF2B5EF4-FFF2-40B4-BE49-F238E27FC236}">
                  <a16:creationId xmlns:a16="http://schemas.microsoft.com/office/drawing/2014/main" id="{D857AEF3-2BAB-4B10-A92B-50F6B5652C4C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839502" y="4413955"/>
              <a:ext cx="427534" cy="471394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3E9BF2E0-BB0D-492B-B23D-18525C8DC865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7608221" y="2961416"/>
              <a:ext cx="392828" cy="319096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 Same Side Corner Rectangle 2">
              <a:extLst>
                <a:ext uri="{FF2B5EF4-FFF2-40B4-BE49-F238E27FC236}">
                  <a16:creationId xmlns:a16="http://schemas.microsoft.com/office/drawing/2014/main" id="{F874CADC-9EE2-4426-B491-ED504626F9E7}"/>
                </a:ext>
              </a:extLst>
            </p:cNvPr>
            <p:cNvSpPr/>
            <p:nvPr/>
          </p:nvSpPr>
          <p:spPr>
            <a:xfrm rot="5400000" flipH="1">
              <a:off x="10824557" y="291708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CF6CB40C-AAE3-4BC0-BE1A-A2168066A4DC}"/>
                </a:ext>
              </a:extLst>
            </p:cNvPr>
            <p:cNvSpPr>
              <a:spLocks/>
            </p:cNvSpPr>
            <p:nvPr/>
          </p:nvSpPr>
          <p:spPr>
            <a:xfrm>
              <a:off x="11062223" y="3784811"/>
              <a:ext cx="285020" cy="285020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Rounded Rectangle 24">
              <a:extLst>
                <a:ext uri="{FF2B5EF4-FFF2-40B4-BE49-F238E27FC236}">
                  <a16:creationId xmlns:a16="http://schemas.microsoft.com/office/drawing/2014/main" id="{FD6FAF72-CA89-49D3-B9C9-BC90661F2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7159" y="2346892"/>
              <a:ext cx="392828" cy="3039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Isosceles Triangle 7">
              <a:extLst>
                <a:ext uri="{FF2B5EF4-FFF2-40B4-BE49-F238E27FC236}">
                  <a16:creationId xmlns:a16="http://schemas.microsoft.com/office/drawing/2014/main" id="{0A45748F-6022-4AD8-BF16-FE4B5FA61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619" y="5355763"/>
              <a:ext cx="372889" cy="259826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2">
              <a:extLst>
                <a:ext uri="{FF2B5EF4-FFF2-40B4-BE49-F238E27FC236}">
                  <a16:creationId xmlns:a16="http://schemas.microsoft.com/office/drawing/2014/main" id="{D4BD8663-EF58-4C8A-AD10-8B9671E1C8E3}"/>
                </a:ext>
              </a:extLst>
            </p:cNvPr>
            <p:cNvSpPr>
              <a:spLocks/>
            </p:cNvSpPr>
            <p:nvPr/>
          </p:nvSpPr>
          <p:spPr>
            <a:xfrm rot="2498363">
              <a:off x="8831623" y="1920263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A76A8299-3263-47DF-B0DC-CFD8E87EA586}"/>
                </a:ext>
              </a:extLst>
            </p:cNvPr>
            <p:cNvSpPr/>
            <p:nvPr/>
          </p:nvSpPr>
          <p:spPr>
            <a:xfrm rot="19470155">
              <a:off x="10110329" y="1972655"/>
              <a:ext cx="132806" cy="502999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2" name="자유형: 도형 94">
              <a:extLst>
                <a:ext uri="{FF2B5EF4-FFF2-40B4-BE49-F238E27FC236}">
                  <a16:creationId xmlns:a16="http://schemas.microsoft.com/office/drawing/2014/main" id="{1DAE9AE7-5A5C-4C0B-A820-235CA68F560D}"/>
                </a:ext>
              </a:extLst>
            </p:cNvPr>
            <p:cNvSpPr/>
            <p:nvPr/>
          </p:nvSpPr>
          <p:spPr>
            <a:xfrm rot="13500000">
              <a:off x="9503918" y="5364438"/>
              <a:ext cx="71616" cy="502304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C623668A-E552-4FA0-A1ED-1AFADAD25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6073" y="5282722"/>
              <a:ext cx="141778" cy="392828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33">
              <a:extLst>
                <a:ext uri="{FF2B5EF4-FFF2-40B4-BE49-F238E27FC236}">
                  <a16:creationId xmlns:a16="http://schemas.microsoft.com/office/drawing/2014/main" id="{02331B79-8E44-4749-B2E2-C6816EB456CB}"/>
                </a:ext>
              </a:extLst>
            </p:cNvPr>
            <p:cNvSpPr>
              <a:spLocks/>
            </p:cNvSpPr>
            <p:nvPr/>
          </p:nvSpPr>
          <p:spPr>
            <a:xfrm rot="10800000">
              <a:off x="9233259" y="1922064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30243713-6F14-4FF0-949D-ABED94C7AA9C}"/>
                </a:ext>
              </a:extLst>
            </p:cNvPr>
            <p:cNvSpPr>
              <a:spLocks/>
            </p:cNvSpPr>
            <p:nvPr/>
          </p:nvSpPr>
          <p:spPr>
            <a:xfrm>
              <a:off x="8136976" y="5049647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5CB07C1-BE6E-406A-AB6E-734C2C1E8101}"/>
                </a:ext>
              </a:extLst>
            </p:cNvPr>
            <p:cNvSpPr/>
            <p:nvPr/>
          </p:nvSpPr>
          <p:spPr>
            <a:xfrm>
              <a:off x="9626515" y="1969444"/>
              <a:ext cx="330976" cy="339180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2C0B57BA-B464-44AF-84E3-35CE5FDD7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65361" y="4863776"/>
              <a:ext cx="330939" cy="234666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7D2BFFAC-4745-4323-A6BF-5D92BA1E2D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475" y="4673961"/>
              <a:ext cx="330939" cy="330692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ounded Rectangle 16">
              <a:extLst>
                <a:ext uri="{FF2B5EF4-FFF2-40B4-BE49-F238E27FC236}">
                  <a16:creationId xmlns:a16="http://schemas.microsoft.com/office/drawing/2014/main" id="{B52C9B96-B6E8-4A0F-B777-A4F587CA6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99746" y="4139499"/>
              <a:ext cx="330940" cy="232884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66C83CF2-9280-44CE-88E6-50B6B5A58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8244" y="5398653"/>
              <a:ext cx="300703" cy="366439"/>
            </a:xfrm>
            <a:custGeom>
              <a:avLst/>
              <a:gdLst/>
              <a:ahLst/>
              <a:cxnLst/>
              <a:rect l="l" t="t" r="r" b="b"/>
              <a:pathLst>
                <a:path w="3240944" h="3949460">
                  <a:moveTo>
                    <a:pt x="2411668" y="919204"/>
                  </a:moveTo>
                  <a:cubicBezTo>
                    <a:pt x="2652037" y="921566"/>
                    <a:pt x="2997179" y="1088232"/>
                    <a:pt x="3147060" y="1333480"/>
                  </a:cubicBezTo>
                  <a:cubicBezTo>
                    <a:pt x="2837519" y="1559133"/>
                    <a:pt x="2713715" y="1818123"/>
                    <a:pt x="2716116" y="2148550"/>
                  </a:cubicBezTo>
                  <a:cubicBezTo>
                    <a:pt x="2724370" y="2506677"/>
                    <a:pt x="2937416" y="2788602"/>
                    <a:pt x="3240944" y="2908604"/>
                  </a:cubicBezTo>
                  <a:cubicBezTo>
                    <a:pt x="3111039" y="3296832"/>
                    <a:pt x="2835874" y="3920800"/>
                    <a:pt x="2360688" y="3949460"/>
                  </a:cubicBezTo>
                  <a:cubicBezTo>
                    <a:pt x="2104982" y="3948826"/>
                    <a:pt x="1887379" y="3871989"/>
                    <a:pt x="1655487" y="3790391"/>
                  </a:cubicBezTo>
                  <a:cubicBezTo>
                    <a:pt x="1465920" y="3881513"/>
                    <a:pt x="1178719" y="3984543"/>
                    <a:pt x="936764" y="3932790"/>
                  </a:cubicBezTo>
                  <a:cubicBezTo>
                    <a:pt x="634032" y="3867349"/>
                    <a:pt x="33306" y="3304229"/>
                    <a:pt x="0" y="2002921"/>
                  </a:cubicBezTo>
                  <a:cubicBezTo>
                    <a:pt x="5122" y="1625861"/>
                    <a:pt x="224231" y="988116"/>
                    <a:pt x="1004287" y="951010"/>
                  </a:cubicBezTo>
                  <a:cubicBezTo>
                    <a:pt x="1237754" y="955627"/>
                    <a:pt x="1430737" y="1013358"/>
                    <a:pt x="1654678" y="1150601"/>
                  </a:cubicBezTo>
                  <a:cubicBezTo>
                    <a:pt x="1907007" y="1025844"/>
                    <a:pt x="2042657" y="934423"/>
                    <a:pt x="2411668" y="919204"/>
                  </a:cubicBezTo>
                  <a:close/>
                  <a:moveTo>
                    <a:pt x="2423572" y="0"/>
                  </a:moveTo>
                  <a:cubicBezTo>
                    <a:pt x="2449670" y="236641"/>
                    <a:pt x="2449574" y="370890"/>
                    <a:pt x="2275646" y="605149"/>
                  </a:cubicBezTo>
                  <a:cubicBezTo>
                    <a:pt x="2098536" y="787863"/>
                    <a:pt x="1909519" y="903902"/>
                    <a:pt x="1627634" y="908022"/>
                  </a:cubicBezTo>
                  <a:cubicBezTo>
                    <a:pt x="1601565" y="662380"/>
                    <a:pt x="1689794" y="371496"/>
                    <a:pt x="1823269" y="256823"/>
                  </a:cubicBezTo>
                  <a:cubicBezTo>
                    <a:pt x="1945582" y="131527"/>
                    <a:pt x="2156003" y="39571"/>
                    <a:pt x="242357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4A3EBE81-5E07-4BBC-98BC-BA89E0429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500" y="2582839"/>
              <a:ext cx="300170" cy="347427"/>
            </a:xfrm>
            <a:custGeom>
              <a:avLst/>
              <a:gdLst/>
              <a:ahLst/>
              <a:cxnLst/>
              <a:rect l="l" t="t" r="r" b="b"/>
              <a:pathLst>
                <a:path w="3319870" h="3842533">
                  <a:moveTo>
                    <a:pt x="579936" y="1296382"/>
                  </a:moveTo>
                  <a:lnTo>
                    <a:pt x="2739936" y="1296382"/>
                  </a:lnTo>
                  <a:lnTo>
                    <a:pt x="2739936" y="2796543"/>
                  </a:lnTo>
                  <a:cubicBezTo>
                    <a:pt x="2739936" y="2962250"/>
                    <a:pt x="2605604" y="3096582"/>
                    <a:pt x="2439897" y="3096582"/>
                  </a:cubicBezTo>
                  <a:lnTo>
                    <a:pt x="2272003" y="3096582"/>
                  </a:lnTo>
                  <a:lnTo>
                    <a:pt x="2272003" y="3590505"/>
                  </a:lnTo>
                  <a:cubicBezTo>
                    <a:pt x="2272003" y="3729696"/>
                    <a:pt x="2159166" y="3842533"/>
                    <a:pt x="2019975" y="3842533"/>
                  </a:cubicBezTo>
                  <a:cubicBezTo>
                    <a:pt x="1880784" y="3842533"/>
                    <a:pt x="1767947" y="3729696"/>
                    <a:pt x="1767947" y="3590505"/>
                  </a:cubicBezTo>
                  <a:lnTo>
                    <a:pt x="1767947" y="3096582"/>
                  </a:lnTo>
                  <a:lnTo>
                    <a:pt x="1492066" y="3096582"/>
                  </a:lnTo>
                  <a:lnTo>
                    <a:pt x="1492066" y="3590505"/>
                  </a:lnTo>
                  <a:cubicBezTo>
                    <a:pt x="1492066" y="3729696"/>
                    <a:pt x="1379229" y="3842533"/>
                    <a:pt x="1240038" y="3842533"/>
                  </a:cubicBezTo>
                  <a:cubicBezTo>
                    <a:pt x="1100847" y="3842533"/>
                    <a:pt x="988010" y="3729696"/>
                    <a:pt x="988010" y="3590505"/>
                  </a:cubicBezTo>
                  <a:lnTo>
                    <a:pt x="988010" y="3096582"/>
                  </a:lnTo>
                  <a:lnTo>
                    <a:pt x="879975" y="3096582"/>
                  </a:lnTo>
                  <a:cubicBezTo>
                    <a:pt x="714268" y="3096582"/>
                    <a:pt x="579936" y="2962250"/>
                    <a:pt x="579936" y="2796543"/>
                  </a:cubicBezTo>
                  <a:close/>
                  <a:moveTo>
                    <a:pt x="3067842" y="1281925"/>
                  </a:moveTo>
                  <a:cubicBezTo>
                    <a:pt x="3207033" y="1281925"/>
                    <a:pt x="3319870" y="1394762"/>
                    <a:pt x="3319870" y="1533953"/>
                  </a:cubicBezTo>
                  <a:lnTo>
                    <a:pt x="3319870" y="2505897"/>
                  </a:lnTo>
                  <a:cubicBezTo>
                    <a:pt x="3319870" y="2645088"/>
                    <a:pt x="3207033" y="2757925"/>
                    <a:pt x="3067842" y="2757925"/>
                  </a:cubicBezTo>
                  <a:cubicBezTo>
                    <a:pt x="2928651" y="2757925"/>
                    <a:pt x="2815814" y="2645088"/>
                    <a:pt x="2815814" y="2505897"/>
                  </a:cubicBezTo>
                  <a:lnTo>
                    <a:pt x="2815814" y="1533953"/>
                  </a:lnTo>
                  <a:cubicBezTo>
                    <a:pt x="2815814" y="1394762"/>
                    <a:pt x="2928651" y="1281925"/>
                    <a:pt x="3067842" y="1281925"/>
                  </a:cubicBezTo>
                  <a:close/>
                  <a:moveTo>
                    <a:pt x="252028" y="1281925"/>
                  </a:moveTo>
                  <a:cubicBezTo>
                    <a:pt x="391219" y="1281925"/>
                    <a:pt x="504056" y="1394762"/>
                    <a:pt x="504056" y="1533953"/>
                  </a:cubicBezTo>
                  <a:lnTo>
                    <a:pt x="504056" y="2505897"/>
                  </a:lnTo>
                  <a:cubicBezTo>
                    <a:pt x="504056" y="2645088"/>
                    <a:pt x="391219" y="2757925"/>
                    <a:pt x="252028" y="2757925"/>
                  </a:cubicBezTo>
                  <a:cubicBezTo>
                    <a:pt x="112837" y="2757925"/>
                    <a:pt x="0" y="2645088"/>
                    <a:pt x="0" y="2505897"/>
                  </a:cubicBezTo>
                  <a:lnTo>
                    <a:pt x="0" y="1533953"/>
                  </a:lnTo>
                  <a:cubicBezTo>
                    <a:pt x="0" y="1394762"/>
                    <a:pt x="112837" y="1281925"/>
                    <a:pt x="252028" y="1281925"/>
                  </a:cubicBezTo>
                  <a:close/>
                  <a:moveTo>
                    <a:pt x="2134062" y="558521"/>
                  </a:moveTo>
                  <a:cubicBezTo>
                    <a:pt x="2073373" y="558521"/>
                    <a:pt x="2024174" y="607720"/>
                    <a:pt x="2024174" y="668409"/>
                  </a:cubicBezTo>
                  <a:cubicBezTo>
                    <a:pt x="2024174" y="729098"/>
                    <a:pt x="2073373" y="778297"/>
                    <a:pt x="2134062" y="778297"/>
                  </a:cubicBezTo>
                  <a:cubicBezTo>
                    <a:pt x="2194751" y="778297"/>
                    <a:pt x="2243950" y="729098"/>
                    <a:pt x="2243950" y="668409"/>
                  </a:cubicBezTo>
                  <a:cubicBezTo>
                    <a:pt x="2243950" y="607720"/>
                    <a:pt x="2194751" y="558521"/>
                    <a:pt x="2134062" y="558521"/>
                  </a:cubicBezTo>
                  <a:close/>
                  <a:moveTo>
                    <a:pt x="1177409" y="558521"/>
                  </a:moveTo>
                  <a:cubicBezTo>
                    <a:pt x="1116720" y="558521"/>
                    <a:pt x="1067521" y="607720"/>
                    <a:pt x="1067521" y="668409"/>
                  </a:cubicBezTo>
                  <a:cubicBezTo>
                    <a:pt x="1067521" y="729098"/>
                    <a:pt x="1116720" y="778297"/>
                    <a:pt x="1177409" y="778297"/>
                  </a:cubicBezTo>
                  <a:cubicBezTo>
                    <a:pt x="1238098" y="778297"/>
                    <a:pt x="1287297" y="729098"/>
                    <a:pt x="1287297" y="668409"/>
                  </a:cubicBezTo>
                  <a:cubicBezTo>
                    <a:pt x="1287297" y="607720"/>
                    <a:pt x="1238098" y="558521"/>
                    <a:pt x="1177409" y="558521"/>
                  </a:cubicBezTo>
                  <a:close/>
                  <a:moveTo>
                    <a:pt x="1041854" y="0"/>
                  </a:moveTo>
                  <a:lnTo>
                    <a:pt x="1215617" y="300965"/>
                  </a:lnTo>
                  <a:cubicBezTo>
                    <a:pt x="1350827" y="238508"/>
                    <a:pt x="1501239" y="204386"/>
                    <a:pt x="1659158" y="204272"/>
                  </a:cubicBezTo>
                  <a:cubicBezTo>
                    <a:pt x="1823689" y="204153"/>
                    <a:pt x="1980124" y="240963"/>
                    <a:pt x="2119837" y="308065"/>
                  </a:cubicBezTo>
                  <a:lnTo>
                    <a:pt x="2297698" y="0"/>
                  </a:lnTo>
                  <a:lnTo>
                    <a:pt x="2391229" y="54000"/>
                  </a:lnTo>
                  <a:lnTo>
                    <a:pt x="2215205" y="358882"/>
                  </a:lnTo>
                  <a:cubicBezTo>
                    <a:pt x="2507692" y="533629"/>
                    <a:pt x="2710924" y="843756"/>
                    <a:pt x="2737127" y="1206450"/>
                  </a:cubicBezTo>
                  <a:cubicBezTo>
                    <a:pt x="2018962" y="1206967"/>
                    <a:pt x="1300797" y="1207483"/>
                    <a:pt x="582632" y="1208000"/>
                  </a:cubicBezTo>
                  <a:cubicBezTo>
                    <a:pt x="608780" y="838665"/>
                    <a:pt x="818541" y="523565"/>
                    <a:pt x="1119462" y="350420"/>
                  </a:cubicBezTo>
                  <a:lnTo>
                    <a:pt x="948323" y="5400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C0C7969F-A090-4D7D-AE69-318914512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5011" y="2518278"/>
              <a:ext cx="340001" cy="338281"/>
            </a:xfrm>
            <a:custGeom>
              <a:avLst/>
              <a:gdLst/>
              <a:ahLst/>
              <a:cxnLst/>
              <a:rect l="l" t="t" r="r" b="b"/>
              <a:pathLst>
                <a:path w="2956013" h="2941055"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B9186B4-3CAE-4B1B-9EE5-82556E22D24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45251" y="2251006"/>
              <a:ext cx="441966" cy="281210"/>
            </a:xfrm>
            <a:custGeom>
              <a:avLst/>
              <a:gdLst/>
              <a:ahLst/>
              <a:cxnLst/>
              <a:rect l="l" t="t" r="r" b="b"/>
              <a:pathLst>
                <a:path w="3980365" h="2532594">
                  <a:moveTo>
                    <a:pt x="1988360" y="58973"/>
                  </a:moveTo>
                  <a:cubicBezTo>
                    <a:pt x="1988306" y="58975"/>
                    <a:pt x="1988252" y="58977"/>
                    <a:pt x="1988199" y="58995"/>
                  </a:cubicBezTo>
                  <a:cubicBezTo>
                    <a:pt x="1988145" y="58977"/>
                    <a:pt x="1988091" y="58975"/>
                    <a:pt x="1988037" y="58973"/>
                  </a:cubicBezTo>
                  <a:lnTo>
                    <a:pt x="1988037" y="59017"/>
                  </a:lnTo>
                  <a:cubicBezTo>
                    <a:pt x="1574406" y="74019"/>
                    <a:pt x="1375335" y="406725"/>
                    <a:pt x="1370318" y="708381"/>
                  </a:cubicBezTo>
                  <a:cubicBezTo>
                    <a:pt x="1362506" y="1089140"/>
                    <a:pt x="1497435" y="1312904"/>
                    <a:pt x="1568575" y="1407072"/>
                  </a:cubicBezTo>
                  <a:cubicBezTo>
                    <a:pt x="1631785" y="1490670"/>
                    <a:pt x="1727890" y="1649476"/>
                    <a:pt x="1617443" y="1704159"/>
                  </a:cubicBezTo>
                  <a:cubicBezTo>
                    <a:pt x="1318592" y="1846636"/>
                    <a:pt x="1062028" y="1946829"/>
                    <a:pt x="927030" y="2049664"/>
                  </a:cubicBezTo>
                  <a:cubicBezTo>
                    <a:pt x="705669" y="2234426"/>
                    <a:pt x="740656" y="2445615"/>
                    <a:pt x="754501" y="2532594"/>
                  </a:cubicBezTo>
                  <a:lnTo>
                    <a:pt x="1988199" y="2531551"/>
                  </a:lnTo>
                  <a:lnTo>
                    <a:pt x="3221896" y="2532594"/>
                  </a:lnTo>
                  <a:cubicBezTo>
                    <a:pt x="3235741" y="2445615"/>
                    <a:pt x="3270728" y="2234426"/>
                    <a:pt x="3049367" y="2049664"/>
                  </a:cubicBezTo>
                  <a:cubicBezTo>
                    <a:pt x="2914369" y="1946829"/>
                    <a:pt x="2657805" y="1846636"/>
                    <a:pt x="2358954" y="1704159"/>
                  </a:cubicBezTo>
                  <a:cubicBezTo>
                    <a:pt x="2248507" y="1649476"/>
                    <a:pt x="2344612" y="1490670"/>
                    <a:pt x="2407822" y="1407072"/>
                  </a:cubicBezTo>
                  <a:cubicBezTo>
                    <a:pt x="2478962" y="1312904"/>
                    <a:pt x="2613891" y="1089140"/>
                    <a:pt x="2606079" y="708381"/>
                  </a:cubicBezTo>
                  <a:cubicBezTo>
                    <a:pt x="2601062" y="406725"/>
                    <a:pt x="2401991" y="74019"/>
                    <a:pt x="1988360" y="59017"/>
                  </a:cubicBezTo>
                  <a:close/>
                  <a:moveTo>
                    <a:pt x="1093515" y="0"/>
                  </a:moveTo>
                  <a:cubicBezTo>
                    <a:pt x="736613" y="12826"/>
                    <a:pt x="553627" y="327881"/>
                    <a:pt x="549299" y="588096"/>
                  </a:cubicBezTo>
                  <a:cubicBezTo>
                    <a:pt x="542562" y="916461"/>
                    <a:pt x="658924" y="1109434"/>
                    <a:pt x="720275" y="1190644"/>
                  </a:cubicBezTo>
                  <a:cubicBezTo>
                    <a:pt x="774787" y="1262738"/>
                    <a:pt x="857667" y="1399692"/>
                    <a:pt x="762418" y="1446850"/>
                  </a:cubicBezTo>
                  <a:cubicBezTo>
                    <a:pt x="504691" y="1569722"/>
                    <a:pt x="283431" y="1656128"/>
                    <a:pt x="167010" y="1744812"/>
                  </a:cubicBezTo>
                  <a:cubicBezTo>
                    <a:pt x="-23891" y="1904150"/>
                    <a:pt x="672" y="2013351"/>
                    <a:pt x="1392" y="2161289"/>
                  </a:cubicBezTo>
                  <a:cubicBezTo>
                    <a:pt x="356083" y="2160989"/>
                    <a:pt x="261990" y="2166300"/>
                    <a:pt x="616681" y="2166000"/>
                  </a:cubicBezTo>
                  <a:cubicBezTo>
                    <a:pt x="794788" y="1846239"/>
                    <a:pt x="1045824" y="1778915"/>
                    <a:pt x="1453932" y="1593789"/>
                  </a:cubicBezTo>
                  <a:cubicBezTo>
                    <a:pt x="1171572" y="1115084"/>
                    <a:pt x="1046285" y="714919"/>
                    <a:pt x="1414663" y="124017"/>
                  </a:cubicBezTo>
                  <a:cubicBezTo>
                    <a:pt x="1309485" y="41539"/>
                    <a:pt x="1305280" y="26381"/>
                    <a:pt x="1093515" y="0"/>
                  </a:cubicBezTo>
                  <a:close/>
                  <a:moveTo>
                    <a:pt x="2886850" y="0"/>
                  </a:moveTo>
                  <a:cubicBezTo>
                    <a:pt x="2675085" y="26381"/>
                    <a:pt x="2670880" y="41539"/>
                    <a:pt x="2565702" y="124017"/>
                  </a:cubicBezTo>
                  <a:cubicBezTo>
                    <a:pt x="2934080" y="714919"/>
                    <a:pt x="2808793" y="1115084"/>
                    <a:pt x="2526433" y="1593789"/>
                  </a:cubicBezTo>
                  <a:cubicBezTo>
                    <a:pt x="2934542" y="1778915"/>
                    <a:pt x="3185577" y="1846239"/>
                    <a:pt x="3363685" y="2166000"/>
                  </a:cubicBezTo>
                  <a:cubicBezTo>
                    <a:pt x="3718376" y="2166300"/>
                    <a:pt x="3624282" y="2160989"/>
                    <a:pt x="3978973" y="2161289"/>
                  </a:cubicBezTo>
                  <a:cubicBezTo>
                    <a:pt x="3979693" y="2013351"/>
                    <a:pt x="4004256" y="1904150"/>
                    <a:pt x="3813355" y="1744812"/>
                  </a:cubicBezTo>
                  <a:cubicBezTo>
                    <a:pt x="3696934" y="1656128"/>
                    <a:pt x="3475674" y="1569722"/>
                    <a:pt x="3217947" y="1446850"/>
                  </a:cubicBezTo>
                  <a:cubicBezTo>
                    <a:pt x="3122698" y="1399692"/>
                    <a:pt x="3205579" y="1262738"/>
                    <a:pt x="3260090" y="1190644"/>
                  </a:cubicBezTo>
                  <a:cubicBezTo>
                    <a:pt x="3321441" y="1109434"/>
                    <a:pt x="3437803" y="916461"/>
                    <a:pt x="3431066" y="588096"/>
                  </a:cubicBezTo>
                  <a:cubicBezTo>
                    <a:pt x="3426739" y="327881"/>
                    <a:pt x="3243752" y="12826"/>
                    <a:pt x="2886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1AE4B125-6999-45DF-B3C8-56A855BA5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273" y="3365017"/>
              <a:ext cx="357359" cy="364685"/>
            </a:xfrm>
            <a:custGeom>
              <a:avLst/>
              <a:gdLst/>
              <a:ahLst/>
              <a:cxnLst/>
              <a:rect l="l" t="t" r="r" b="b"/>
              <a:pathLst>
                <a:path w="3860876" h="3940019">
                  <a:moveTo>
                    <a:pt x="3248876" y="1942264"/>
                  </a:moveTo>
                  <a:lnTo>
                    <a:pt x="3860876" y="1942264"/>
                  </a:lnTo>
                  <a:lnTo>
                    <a:pt x="3860876" y="2090815"/>
                  </a:lnTo>
                  <a:lnTo>
                    <a:pt x="3859023" y="2090815"/>
                  </a:lnTo>
                  <a:cubicBezTo>
                    <a:pt x="3817225" y="2949620"/>
                    <a:pt x="3215273" y="3679864"/>
                    <a:pt x="2378197" y="3884304"/>
                  </a:cubicBezTo>
                  <a:cubicBezTo>
                    <a:pt x="2219818" y="3922985"/>
                    <a:pt x="2060231" y="3941082"/>
                    <a:pt x="1902626" y="3939971"/>
                  </a:cubicBezTo>
                  <a:cubicBezTo>
                    <a:pt x="1286982" y="3935631"/>
                    <a:pt x="701577" y="3638194"/>
                    <a:pt x="337583" y="3128887"/>
                  </a:cubicBezTo>
                  <a:lnTo>
                    <a:pt x="30667" y="3435803"/>
                  </a:lnTo>
                  <a:lnTo>
                    <a:pt x="30667" y="2342045"/>
                  </a:lnTo>
                  <a:lnTo>
                    <a:pt x="1124425" y="2342045"/>
                  </a:lnTo>
                  <a:lnTo>
                    <a:pt x="781340" y="2685130"/>
                  </a:lnTo>
                  <a:cubicBezTo>
                    <a:pt x="1079782" y="3180935"/>
                    <a:pt x="1667379" y="3425841"/>
                    <a:pt x="2232517" y="3287817"/>
                  </a:cubicBezTo>
                  <a:cubicBezTo>
                    <a:pt x="2810639" y="3146622"/>
                    <a:pt x="3224897" y="2638979"/>
                    <a:pt x="3247291" y="2044286"/>
                  </a:cubicBezTo>
                  <a:lnTo>
                    <a:pt x="3248876" y="2044345"/>
                  </a:lnTo>
                  <a:close/>
                  <a:moveTo>
                    <a:pt x="1958249" y="48"/>
                  </a:moveTo>
                  <a:cubicBezTo>
                    <a:pt x="2573893" y="4388"/>
                    <a:pt x="3159298" y="301825"/>
                    <a:pt x="3523293" y="811132"/>
                  </a:cubicBezTo>
                  <a:lnTo>
                    <a:pt x="3830209" y="504216"/>
                  </a:lnTo>
                  <a:lnTo>
                    <a:pt x="3830209" y="1597974"/>
                  </a:lnTo>
                  <a:lnTo>
                    <a:pt x="2736450" y="1597974"/>
                  </a:lnTo>
                  <a:lnTo>
                    <a:pt x="3079535" y="1254889"/>
                  </a:lnTo>
                  <a:cubicBezTo>
                    <a:pt x="2781093" y="759084"/>
                    <a:pt x="2193496" y="514178"/>
                    <a:pt x="1628358" y="652202"/>
                  </a:cubicBezTo>
                  <a:cubicBezTo>
                    <a:pt x="1050236" y="793397"/>
                    <a:pt x="635978" y="1301040"/>
                    <a:pt x="613584" y="1895733"/>
                  </a:cubicBezTo>
                  <a:lnTo>
                    <a:pt x="612000" y="1895674"/>
                  </a:lnTo>
                  <a:lnTo>
                    <a:pt x="612000" y="1985958"/>
                  </a:lnTo>
                  <a:lnTo>
                    <a:pt x="0" y="1985958"/>
                  </a:lnTo>
                  <a:lnTo>
                    <a:pt x="0" y="1837407"/>
                  </a:lnTo>
                  <a:lnTo>
                    <a:pt x="2787" y="1837407"/>
                  </a:lnTo>
                  <a:cubicBezTo>
                    <a:pt x="49183" y="983705"/>
                    <a:pt x="649445" y="259216"/>
                    <a:pt x="1482678" y="55715"/>
                  </a:cubicBezTo>
                  <a:cubicBezTo>
                    <a:pt x="1641057" y="17034"/>
                    <a:pt x="1800644" y="-1063"/>
                    <a:pt x="1958249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16">
              <a:extLst>
                <a:ext uri="{FF2B5EF4-FFF2-40B4-BE49-F238E27FC236}">
                  <a16:creationId xmlns:a16="http://schemas.microsoft.com/office/drawing/2014/main" id="{A1F6F3B5-823E-442B-809C-F7DFF41F2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8038" y="5418963"/>
              <a:ext cx="353455" cy="397548"/>
            </a:xfrm>
            <a:custGeom>
              <a:avLst/>
              <a:gdLst>
                <a:gd name="connsiteX0" fmla="*/ 1376433 w 2765122"/>
                <a:gd name="connsiteY0" fmla="*/ 2257187 h 3110058"/>
                <a:gd name="connsiteX1" fmla="*/ 1145400 w 2765122"/>
                <a:gd name="connsiteY1" fmla="*/ 2354829 h 3110058"/>
                <a:gd name="connsiteX2" fmla="*/ 1036105 w 2765122"/>
                <a:gd name="connsiteY2" fmla="*/ 2389775 h 3110058"/>
                <a:gd name="connsiteX3" fmla="*/ 1040146 w 2765122"/>
                <a:gd name="connsiteY3" fmla="*/ 2406930 h 3110058"/>
                <a:gd name="connsiteX4" fmla="*/ 1382560 w 2765122"/>
                <a:gd name="connsiteY4" fmla="*/ 2894301 h 3110058"/>
                <a:gd name="connsiteX5" fmla="*/ 1724974 w 2765122"/>
                <a:gd name="connsiteY5" fmla="*/ 2406930 h 3110058"/>
                <a:gd name="connsiteX6" fmla="*/ 1726723 w 2765122"/>
                <a:gd name="connsiteY6" fmla="*/ 2399874 h 3110058"/>
                <a:gd name="connsiteX7" fmla="*/ 1605728 w 2765122"/>
                <a:gd name="connsiteY7" fmla="*/ 2358846 h 3110058"/>
                <a:gd name="connsiteX8" fmla="*/ 1795887 w 2765122"/>
                <a:gd name="connsiteY8" fmla="*/ 2033026 h 3110058"/>
                <a:gd name="connsiteX9" fmla="*/ 1694075 w 2765122"/>
                <a:gd name="connsiteY9" fmla="*/ 2094586 h 3110058"/>
                <a:gd name="connsiteX10" fmla="*/ 1578650 w 2765122"/>
                <a:gd name="connsiteY10" fmla="*/ 2155153 h 3110058"/>
                <a:gd name="connsiteX11" fmla="*/ 1618821 w 2765122"/>
                <a:gd name="connsiteY11" fmla="*/ 2173994 h 3110058"/>
                <a:gd name="connsiteX12" fmla="*/ 1763952 w 2765122"/>
                <a:gd name="connsiteY12" fmla="*/ 2229138 h 3110058"/>
                <a:gd name="connsiteX13" fmla="*/ 1791432 w 2765122"/>
                <a:gd name="connsiteY13" fmla="*/ 2076334 h 3110058"/>
                <a:gd name="connsiteX14" fmla="*/ 969005 w 2765122"/>
                <a:gd name="connsiteY14" fmla="*/ 2030800 h 3110058"/>
                <a:gd name="connsiteX15" fmla="*/ 973688 w 2765122"/>
                <a:gd name="connsiteY15" fmla="*/ 2076334 h 3110058"/>
                <a:gd name="connsiteX16" fmla="*/ 997942 w 2765122"/>
                <a:gd name="connsiteY16" fmla="*/ 2219324 h 3110058"/>
                <a:gd name="connsiteX17" fmla="*/ 1135534 w 2765122"/>
                <a:gd name="connsiteY17" fmla="*/ 2169774 h 3110058"/>
                <a:gd name="connsiteX18" fmla="*/ 1176026 w 2765122"/>
                <a:gd name="connsiteY18" fmla="*/ 2151638 h 3110058"/>
                <a:gd name="connsiteX19" fmla="*/ 1061678 w 2765122"/>
                <a:gd name="connsiteY19" fmla="*/ 2089068 h 3110058"/>
                <a:gd name="connsiteX20" fmla="*/ 2270995 w 2765122"/>
                <a:gd name="connsiteY20" fmla="*/ 1682607 h 3110058"/>
                <a:gd name="connsiteX21" fmla="*/ 2193789 w 2765122"/>
                <a:gd name="connsiteY21" fmla="*/ 1749541 h 3110058"/>
                <a:gd name="connsiteX22" fmla="*/ 2080535 w 2765122"/>
                <a:gd name="connsiteY22" fmla="*/ 1839120 h 3110058"/>
                <a:gd name="connsiteX23" fmla="*/ 1988274 w 2765122"/>
                <a:gd name="connsiteY23" fmla="*/ 1905861 h 3110058"/>
                <a:gd name="connsiteX24" fmla="*/ 1956628 w 2765122"/>
                <a:gd name="connsiteY24" fmla="*/ 2160317 h 3110058"/>
                <a:gd name="connsiteX25" fmla="*/ 1929983 w 2765122"/>
                <a:gd name="connsiteY25" fmla="*/ 2282840 h 3110058"/>
                <a:gd name="connsiteX26" fmla="*/ 2032699 w 2765122"/>
                <a:gd name="connsiteY26" fmla="*/ 2311732 h 3110058"/>
                <a:gd name="connsiteX27" fmla="*/ 2530541 w 2765122"/>
                <a:gd name="connsiteY27" fmla="*/ 2244806 h 3110058"/>
                <a:gd name="connsiteX28" fmla="*/ 2289139 w 2765122"/>
                <a:gd name="connsiteY28" fmla="*/ 1700285 h 3110058"/>
                <a:gd name="connsiteX29" fmla="*/ 491768 w 2765122"/>
                <a:gd name="connsiteY29" fmla="*/ 1666932 h 3110058"/>
                <a:gd name="connsiteX30" fmla="*/ 473585 w 2765122"/>
                <a:gd name="connsiteY30" fmla="*/ 1684439 h 3110058"/>
                <a:gd name="connsiteX31" fmla="*/ 222717 w 2765122"/>
                <a:gd name="connsiteY31" fmla="*/ 2224664 h 3110058"/>
                <a:gd name="connsiteX32" fmla="*/ 719315 w 2765122"/>
                <a:gd name="connsiteY32" fmla="*/ 2300269 h 3110058"/>
                <a:gd name="connsiteX33" fmla="*/ 831176 w 2765122"/>
                <a:gd name="connsiteY33" fmla="*/ 2270901 h 3110058"/>
                <a:gd name="connsiteX34" fmla="*/ 808495 w 2765122"/>
                <a:gd name="connsiteY34" fmla="*/ 2160317 h 3110058"/>
                <a:gd name="connsiteX35" fmla="*/ 776012 w 2765122"/>
                <a:gd name="connsiteY35" fmla="*/ 1899134 h 3110058"/>
                <a:gd name="connsiteX36" fmla="*/ 679735 w 2765122"/>
                <a:gd name="connsiteY36" fmla="*/ 1826895 h 3110058"/>
                <a:gd name="connsiteX37" fmla="*/ 502637 w 2765122"/>
                <a:gd name="connsiteY37" fmla="*/ 1677612 h 3110058"/>
                <a:gd name="connsiteX38" fmla="*/ 2001099 w 2765122"/>
                <a:gd name="connsiteY38" fmla="*/ 1443878 h 3110058"/>
                <a:gd name="connsiteX39" fmla="*/ 2005588 w 2765122"/>
                <a:gd name="connsiteY39" fmla="*/ 1555029 h 3110058"/>
                <a:gd name="connsiteX40" fmla="*/ 2000712 w 2765122"/>
                <a:gd name="connsiteY40" fmla="*/ 1675767 h 3110058"/>
                <a:gd name="connsiteX41" fmla="*/ 2038461 w 2765122"/>
                <a:gd name="connsiteY41" fmla="*/ 1648469 h 3110058"/>
                <a:gd name="connsiteX42" fmla="*/ 2130505 w 2765122"/>
                <a:gd name="connsiteY42" fmla="*/ 1573751 h 3110058"/>
                <a:gd name="connsiteX43" fmla="*/ 2143759 w 2765122"/>
                <a:gd name="connsiteY43" fmla="*/ 1562074 h 3110058"/>
                <a:gd name="connsiteX44" fmla="*/ 2039991 w 2765122"/>
                <a:gd name="connsiteY44" fmla="*/ 1473050 h 3110058"/>
                <a:gd name="connsiteX45" fmla="*/ 764411 w 2765122"/>
                <a:gd name="connsiteY45" fmla="*/ 1434288 h 3110058"/>
                <a:gd name="connsiteX46" fmla="*/ 726661 w 2765122"/>
                <a:gd name="connsiteY46" fmla="*/ 1461587 h 3110058"/>
                <a:gd name="connsiteX47" fmla="*/ 634617 w 2765122"/>
                <a:gd name="connsiteY47" fmla="*/ 1536305 h 3110058"/>
                <a:gd name="connsiteX48" fmla="*/ 621360 w 2765122"/>
                <a:gd name="connsiteY48" fmla="*/ 1547985 h 3110058"/>
                <a:gd name="connsiteX49" fmla="*/ 725129 w 2765122"/>
                <a:gd name="connsiteY49" fmla="*/ 1637009 h 3110058"/>
                <a:gd name="connsiteX50" fmla="*/ 764024 w 2765122"/>
                <a:gd name="connsiteY50" fmla="*/ 1666183 h 3110058"/>
                <a:gd name="connsiteX51" fmla="*/ 759534 w 2765122"/>
                <a:gd name="connsiteY51" fmla="*/ 1555029 h 3110058"/>
                <a:gd name="connsiteX52" fmla="*/ 1386966 w 2765122"/>
                <a:gd name="connsiteY52" fmla="*/ 1049980 h 3110058"/>
                <a:gd name="connsiteX53" fmla="*/ 1160689 w 2765122"/>
                <a:gd name="connsiteY53" fmla="*/ 1170734 h 3110058"/>
                <a:gd name="connsiteX54" fmla="*/ 947211 w 2765122"/>
                <a:gd name="connsiteY54" fmla="*/ 1303680 h 3110058"/>
                <a:gd name="connsiteX55" fmla="*/ 938816 w 2765122"/>
                <a:gd name="connsiteY55" fmla="*/ 1555028 h 3110058"/>
                <a:gd name="connsiteX56" fmla="*/ 947046 w 2765122"/>
                <a:gd name="connsiteY56" fmla="*/ 1801432 h 3110058"/>
                <a:gd name="connsiteX57" fmla="*/ 1154015 w 2765122"/>
                <a:gd name="connsiteY57" fmla="*/ 1935392 h 3110058"/>
                <a:gd name="connsiteX58" fmla="*/ 1378151 w 2765122"/>
                <a:gd name="connsiteY58" fmla="*/ 2060078 h 3110058"/>
                <a:gd name="connsiteX59" fmla="*/ 1604433 w 2765122"/>
                <a:gd name="connsiteY59" fmla="*/ 1939321 h 3110058"/>
                <a:gd name="connsiteX60" fmla="*/ 1817909 w 2765122"/>
                <a:gd name="connsiteY60" fmla="*/ 1806377 h 3110058"/>
                <a:gd name="connsiteX61" fmla="*/ 1826304 w 2765122"/>
                <a:gd name="connsiteY61" fmla="*/ 1555028 h 3110058"/>
                <a:gd name="connsiteX62" fmla="*/ 1818074 w 2765122"/>
                <a:gd name="connsiteY62" fmla="*/ 1308628 h 3110058"/>
                <a:gd name="connsiteX63" fmla="*/ 1611105 w 2765122"/>
                <a:gd name="connsiteY63" fmla="*/ 1174667 h 3110058"/>
                <a:gd name="connsiteX64" fmla="*/ 1767179 w 2765122"/>
                <a:gd name="connsiteY64" fmla="*/ 890733 h 3110058"/>
                <a:gd name="connsiteX65" fmla="*/ 1629589 w 2765122"/>
                <a:gd name="connsiteY65" fmla="*/ 940281 h 3110058"/>
                <a:gd name="connsiteX66" fmla="*/ 1589093 w 2765122"/>
                <a:gd name="connsiteY66" fmla="*/ 958419 h 3110058"/>
                <a:gd name="connsiteX67" fmla="*/ 1703444 w 2765122"/>
                <a:gd name="connsiteY67" fmla="*/ 1020991 h 3110058"/>
                <a:gd name="connsiteX68" fmla="*/ 1796116 w 2765122"/>
                <a:gd name="connsiteY68" fmla="*/ 1079257 h 3110058"/>
                <a:gd name="connsiteX69" fmla="*/ 1791432 w 2765122"/>
                <a:gd name="connsiteY69" fmla="*/ 1033723 h 3110058"/>
                <a:gd name="connsiteX70" fmla="*/ 1001168 w 2765122"/>
                <a:gd name="connsiteY70" fmla="*/ 880921 h 3110058"/>
                <a:gd name="connsiteX71" fmla="*/ 973688 w 2765122"/>
                <a:gd name="connsiteY71" fmla="*/ 1033723 h 3110058"/>
                <a:gd name="connsiteX72" fmla="*/ 969233 w 2765122"/>
                <a:gd name="connsiteY72" fmla="*/ 1077033 h 3110058"/>
                <a:gd name="connsiteX73" fmla="*/ 1071048 w 2765122"/>
                <a:gd name="connsiteY73" fmla="*/ 1015472 h 3110058"/>
                <a:gd name="connsiteX74" fmla="*/ 1186470 w 2765122"/>
                <a:gd name="connsiteY74" fmla="*/ 954907 h 3110058"/>
                <a:gd name="connsiteX75" fmla="*/ 1146299 w 2765122"/>
                <a:gd name="connsiteY75" fmla="*/ 936065 h 3110058"/>
                <a:gd name="connsiteX76" fmla="*/ 2296662 w 2765122"/>
                <a:gd name="connsiteY76" fmla="*/ 783036 h 3110058"/>
                <a:gd name="connsiteX77" fmla="*/ 2045808 w 2765122"/>
                <a:gd name="connsiteY77" fmla="*/ 809787 h 3110058"/>
                <a:gd name="connsiteX78" fmla="*/ 1933945 w 2765122"/>
                <a:gd name="connsiteY78" fmla="*/ 839155 h 3110058"/>
                <a:gd name="connsiteX79" fmla="*/ 1956628 w 2765122"/>
                <a:gd name="connsiteY79" fmla="*/ 949742 h 3110058"/>
                <a:gd name="connsiteX80" fmla="*/ 1989111 w 2765122"/>
                <a:gd name="connsiteY80" fmla="*/ 1210925 h 3110058"/>
                <a:gd name="connsiteX81" fmla="*/ 2085387 w 2765122"/>
                <a:gd name="connsiteY81" fmla="*/ 1283163 h 3110058"/>
                <a:gd name="connsiteX82" fmla="*/ 2262485 w 2765122"/>
                <a:gd name="connsiteY82" fmla="*/ 1432446 h 3110058"/>
                <a:gd name="connsiteX83" fmla="*/ 2273353 w 2765122"/>
                <a:gd name="connsiteY83" fmla="*/ 1443125 h 3110058"/>
                <a:gd name="connsiteX84" fmla="*/ 2291537 w 2765122"/>
                <a:gd name="connsiteY84" fmla="*/ 1425616 h 3110058"/>
                <a:gd name="connsiteX85" fmla="*/ 2542406 w 2765122"/>
                <a:gd name="connsiteY85" fmla="*/ 885391 h 3110058"/>
                <a:gd name="connsiteX86" fmla="*/ 2296662 w 2765122"/>
                <a:gd name="connsiteY86" fmla="*/ 783036 h 3110058"/>
                <a:gd name="connsiteX87" fmla="*/ 482072 w 2765122"/>
                <a:gd name="connsiteY87" fmla="*/ 767202 h 3110058"/>
                <a:gd name="connsiteX88" fmla="*/ 234579 w 2765122"/>
                <a:gd name="connsiteY88" fmla="*/ 865253 h 3110058"/>
                <a:gd name="connsiteX89" fmla="*/ 475981 w 2765122"/>
                <a:gd name="connsiteY89" fmla="*/ 1409774 h 3110058"/>
                <a:gd name="connsiteX90" fmla="*/ 494126 w 2765122"/>
                <a:gd name="connsiteY90" fmla="*/ 1427453 h 3110058"/>
                <a:gd name="connsiteX91" fmla="*/ 571333 w 2765122"/>
                <a:gd name="connsiteY91" fmla="*/ 1360517 h 3110058"/>
                <a:gd name="connsiteX92" fmla="*/ 684587 w 2765122"/>
                <a:gd name="connsiteY92" fmla="*/ 1270938 h 3110058"/>
                <a:gd name="connsiteX93" fmla="*/ 776848 w 2765122"/>
                <a:gd name="connsiteY93" fmla="*/ 1204197 h 3110058"/>
                <a:gd name="connsiteX94" fmla="*/ 808495 w 2765122"/>
                <a:gd name="connsiteY94" fmla="*/ 949742 h 3110058"/>
                <a:gd name="connsiteX95" fmla="*/ 835139 w 2765122"/>
                <a:gd name="connsiteY95" fmla="*/ 827220 h 3110058"/>
                <a:gd name="connsiteX96" fmla="*/ 732420 w 2765122"/>
                <a:gd name="connsiteY96" fmla="*/ 798327 h 3110058"/>
                <a:gd name="connsiteX97" fmla="*/ 482072 w 2765122"/>
                <a:gd name="connsiteY97" fmla="*/ 767202 h 3110058"/>
                <a:gd name="connsiteX98" fmla="*/ 1382560 w 2765122"/>
                <a:gd name="connsiteY98" fmla="*/ 215755 h 3110058"/>
                <a:gd name="connsiteX99" fmla="*/ 1040146 w 2765122"/>
                <a:gd name="connsiteY99" fmla="*/ 703126 h 3110058"/>
                <a:gd name="connsiteX100" fmla="*/ 1038397 w 2765122"/>
                <a:gd name="connsiteY100" fmla="*/ 710184 h 3110058"/>
                <a:gd name="connsiteX101" fmla="*/ 1159394 w 2765122"/>
                <a:gd name="connsiteY101" fmla="*/ 751212 h 3110058"/>
                <a:gd name="connsiteX102" fmla="*/ 1388689 w 2765122"/>
                <a:gd name="connsiteY102" fmla="*/ 852872 h 3110058"/>
                <a:gd name="connsiteX103" fmla="*/ 1619722 w 2765122"/>
                <a:gd name="connsiteY103" fmla="*/ 755229 h 3110058"/>
                <a:gd name="connsiteX104" fmla="*/ 1729016 w 2765122"/>
                <a:gd name="connsiteY104" fmla="*/ 720284 h 3110058"/>
                <a:gd name="connsiteX105" fmla="*/ 1724974 w 2765122"/>
                <a:gd name="connsiteY105" fmla="*/ 703126 h 3110058"/>
                <a:gd name="connsiteX106" fmla="*/ 1382560 w 2765122"/>
                <a:gd name="connsiteY106" fmla="*/ 215755 h 3110058"/>
                <a:gd name="connsiteX107" fmla="*/ 1382561 w 2765122"/>
                <a:gd name="connsiteY107" fmla="*/ 0 h 3110058"/>
                <a:gd name="connsiteX108" fmla="*/ 1863319 w 2765122"/>
                <a:gd name="connsiteY108" fmla="*/ 565886 h 3110058"/>
                <a:gd name="connsiteX109" fmla="*/ 1892754 w 2765122"/>
                <a:gd name="connsiteY109" fmla="*/ 669221 h 3110058"/>
                <a:gd name="connsiteX110" fmla="*/ 1998805 w 2765122"/>
                <a:gd name="connsiteY110" fmla="*/ 644109 h 3110058"/>
                <a:gd name="connsiteX111" fmla="*/ 2729256 w 2765122"/>
                <a:gd name="connsiteY111" fmla="*/ 777515 h 3110058"/>
                <a:gd name="connsiteX112" fmla="*/ 2479563 w 2765122"/>
                <a:gd name="connsiteY112" fmla="*/ 1476806 h 3110058"/>
                <a:gd name="connsiteX113" fmla="*/ 2396868 w 2765122"/>
                <a:gd name="connsiteY113" fmla="*/ 1564493 h 3110058"/>
                <a:gd name="connsiteX114" fmla="*/ 2415853 w 2765122"/>
                <a:gd name="connsiteY114" fmla="*/ 1583149 h 3110058"/>
                <a:gd name="connsiteX115" fmla="*/ 2715481 w 2765122"/>
                <a:gd name="connsiteY115" fmla="*/ 2355928 h 3110058"/>
                <a:gd name="connsiteX116" fmla="*/ 1982813 w 2765122"/>
                <a:gd name="connsiteY116" fmla="*/ 2476565 h 3110058"/>
                <a:gd name="connsiteX117" fmla="*/ 1890625 w 2765122"/>
                <a:gd name="connsiteY117" fmla="*/ 2453030 h 3110058"/>
                <a:gd name="connsiteX118" fmla="*/ 1863319 w 2765122"/>
                <a:gd name="connsiteY118" fmla="*/ 2544172 h 3110058"/>
                <a:gd name="connsiteX119" fmla="*/ 1382561 w 2765122"/>
                <a:gd name="connsiteY119" fmla="*/ 3110058 h 3110058"/>
                <a:gd name="connsiteX120" fmla="*/ 901803 w 2765122"/>
                <a:gd name="connsiteY120" fmla="*/ 2544172 h 3110058"/>
                <a:gd name="connsiteX121" fmla="*/ 872368 w 2765122"/>
                <a:gd name="connsiteY121" fmla="*/ 2440837 h 3110058"/>
                <a:gd name="connsiteX122" fmla="*/ 766317 w 2765122"/>
                <a:gd name="connsiteY122" fmla="*/ 2465949 h 3110058"/>
                <a:gd name="connsiteX123" fmla="*/ 35866 w 2765122"/>
                <a:gd name="connsiteY123" fmla="*/ 2332544 h 3110058"/>
                <a:gd name="connsiteX124" fmla="*/ 285559 w 2765122"/>
                <a:gd name="connsiteY124" fmla="*/ 1633252 h 3110058"/>
                <a:gd name="connsiteX125" fmla="*/ 368254 w 2765122"/>
                <a:gd name="connsiteY125" fmla="*/ 1545565 h 3110058"/>
                <a:gd name="connsiteX126" fmla="*/ 349269 w 2765122"/>
                <a:gd name="connsiteY126" fmla="*/ 1526910 h 3110058"/>
                <a:gd name="connsiteX127" fmla="*/ 49641 w 2765122"/>
                <a:gd name="connsiteY127" fmla="*/ 754130 h 3110058"/>
                <a:gd name="connsiteX128" fmla="*/ 782309 w 2765122"/>
                <a:gd name="connsiteY128" fmla="*/ 633493 h 3110058"/>
                <a:gd name="connsiteX129" fmla="*/ 874497 w 2765122"/>
                <a:gd name="connsiteY129" fmla="*/ 657029 h 3110058"/>
                <a:gd name="connsiteX130" fmla="*/ 901803 w 2765122"/>
                <a:gd name="connsiteY130" fmla="*/ 565886 h 3110058"/>
                <a:gd name="connsiteX131" fmla="*/ 1382561 w 2765122"/>
                <a:gd name="connsiteY131" fmla="*/ 0 h 311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2765122" h="3110058">
                  <a:moveTo>
                    <a:pt x="1376433" y="2257187"/>
                  </a:moveTo>
                  <a:lnTo>
                    <a:pt x="1145400" y="2354829"/>
                  </a:lnTo>
                  <a:lnTo>
                    <a:pt x="1036105" y="2389775"/>
                  </a:lnTo>
                  <a:lnTo>
                    <a:pt x="1040146" y="2406930"/>
                  </a:lnTo>
                  <a:cubicBezTo>
                    <a:pt x="1121535" y="2704580"/>
                    <a:pt x="1244707" y="2894301"/>
                    <a:pt x="1382560" y="2894301"/>
                  </a:cubicBezTo>
                  <a:cubicBezTo>
                    <a:pt x="1520414" y="2894301"/>
                    <a:pt x="1643585" y="2704580"/>
                    <a:pt x="1724974" y="2406930"/>
                  </a:cubicBezTo>
                  <a:lnTo>
                    <a:pt x="1726723" y="2399874"/>
                  </a:lnTo>
                  <a:lnTo>
                    <a:pt x="1605728" y="2358846"/>
                  </a:lnTo>
                  <a:close/>
                  <a:moveTo>
                    <a:pt x="1795887" y="2033026"/>
                  </a:moveTo>
                  <a:lnTo>
                    <a:pt x="1694075" y="2094586"/>
                  </a:lnTo>
                  <a:lnTo>
                    <a:pt x="1578650" y="2155153"/>
                  </a:lnTo>
                  <a:lnTo>
                    <a:pt x="1618821" y="2173994"/>
                  </a:lnTo>
                  <a:lnTo>
                    <a:pt x="1763952" y="2229138"/>
                  </a:lnTo>
                  <a:lnTo>
                    <a:pt x="1791432" y="2076334"/>
                  </a:lnTo>
                  <a:close/>
                  <a:moveTo>
                    <a:pt x="969005" y="2030800"/>
                  </a:moveTo>
                  <a:lnTo>
                    <a:pt x="973688" y="2076334"/>
                  </a:lnTo>
                  <a:lnTo>
                    <a:pt x="997942" y="2219324"/>
                  </a:lnTo>
                  <a:lnTo>
                    <a:pt x="1135534" y="2169774"/>
                  </a:lnTo>
                  <a:lnTo>
                    <a:pt x="1176026" y="2151638"/>
                  </a:lnTo>
                  <a:lnTo>
                    <a:pt x="1061678" y="2089068"/>
                  </a:lnTo>
                  <a:close/>
                  <a:moveTo>
                    <a:pt x="2270995" y="1682607"/>
                  </a:moveTo>
                  <a:lnTo>
                    <a:pt x="2193789" y="1749541"/>
                  </a:lnTo>
                  <a:cubicBezTo>
                    <a:pt x="2157450" y="1779622"/>
                    <a:pt x="2119670" y="1809519"/>
                    <a:pt x="2080535" y="1839120"/>
                  </a:cubicBezTo>
                  <a:lnTo>
                    <a:pt x="1988274" y="1905861"/>
                  </a:lnTo>
                  <a:lnTo>
                    <a:pt x="1956628" y="2160317"/>
                  </a:lnTo>
                  <a:lnTo>
                    <a:pt x="1929983" y="2282840"/>
                  </a:lnTo>
                  <a:lnTo>
                    <a:pt x="2032699" y="2311732"/>
                  </a:lnTo>
                  <a:cubicBezTo>
                    <a:pt x="2281801" y="2367725"/>
                    <a:pt x="2467430" y="2349840"/>
                    <a:pt x="2530541" y="2244806"/>
                  </a:cubicBezTo>
                  <a:cubicBezTo>
                    <a:pt x="2601541" y="2126643"/>
                    <a:pt x="2502356" y="1923350"/>
                    <a:pt x="2289139" y="1700285"/>
                  </a:cubicBezTo>
                  <a:close/>
                  <a:moveTo>
                    <a:pt x="491768" y="1666932"/>
                  </a:moveTo>
                  <a:lnTo>
                    <a:pt x="473585" y="1684439"/>
                  </a:lnTo>
                  <a:cubicBezTo>
                    <a:pt x="256508" y="1903749"/>
                    <a:pt x="153790" y="2105280"/>
                    <a:pt x="222717" y="2224664"/>
                  </a:cubicBezTo>
                  <a:cubicBezTo>
                    <a:pt x="283985" y="2330784"/>
                    <a:pt x="469273" y="2351906"/>
                    <a:pt x="719315" y="2300269"/>
                  </a:cubicBezTo>
                  <a:lnTo>
                    <a:pt x="831176" y="2270901"/>
                  </a:lnTo>
                  <a:lnTo>
                    <a:pt x="808495" y="2160317"/>
                  </a:lnTo>
                  <a:lnTo>
                    <a:pt x="776012" y="1899134"/>
                  </a:lnTo>
                  <a:lnTo>
                    <a:pt x="679735" y="1826895"/>
                  </a:lnTo>
                  <a:cubicBezTo>
                    <a:pt x="616990" y="1777691"/>
                    <a:pt x="557836" y="1727770"/>
                    <a:pt x="502637" y="1677612"/>
                  </a:cubicBezTo>
                  <a:close/>
                  <a:moveTo>
                    <a:pt x="2001099" y="1443878"/>
                  </a:moveTo>
                  <a:lnTo>
                    <a:pt x="2005588" y="1555029"/>
                  </a:lnTo>
                  <a:lnTo>
                    <a:pt x="2000712" y="1675767"/>
                  </a:lnTo>
                  <a:lnTo>
                    <a:pt x="2038461" y="1648469"/>
                  </a:lnTo>
                  <a:cubicBezTo>
                    <a:pt x="2070345" y="1623579"/>
                    <a:pt x="2101053" y="1598643"/>
                    <a:pt x="2130505" y="1573751"/>
                  </a:cubicBezTo>
                  <a:lnTo>
                    <a:pt x="2143759" y="1562074"/>
                  </a:lnTo>
                  <a:lnTo>
                    <a:pt x="2039991" y="1473050"/>
                  </a:lnTo>
                  <a:close/>
                  <a:moveTo>
                    <a:pt x="764411" y="1434288"/>
                  </a:moveTo>
                  <a:lnTo>
                    <a:pt x="726661" y="1461587"/>
                  </a:lnTo>
                  <a:cubicBezTo>
                    <a:pt x="694778" y="1486477"/>
                    <a:pt x="664070" y="1511412"/>
                    <a:pt x="634617" y="1536305"/>
                  </a:cubicBezTo>
                  <a:lnTo>
                    <a:pt x="621360" y="1547985"/>
                  </a:lnTo>
                  <a:lnTo>
                    <a:pt x="725129" y="1637009"/>
                  </a:lnTo>
                  <a:lnTo>
                    <a:pt x="764024" y="1666183"/>
                  </a:lnTo>
                  <a:lnTo>
                    <a:pt x="759534" y="1555029"/>
                  </a:lnTo>
                  <a:close/>
                  <a:moveTo>
                    <a:pt x="1386966" y="1049980"/>
                  </a:moveTo>
                  <a:lnTo>
                    <a:pt x="1160689" y="1170734"/>
                  </a:lnTo>
                  <a:lnTo>
                    <a:pt x="947211" y="1303680"/>
                  </a:lnTo>
                  <a:lnTo>
                    <a:pt x="938816" y="1555028"/>
                  </a:lnTo>
                  <a:lnTo>
                    <a:pt x="947046" y="1801432"/>
                  </a:lnTo>
                  <a:lnTo>
                    <a:pt x="1154015" y="1935392"/>
                  </a:lnTo>
                  <a:lnTo>
                    <a:pt x="1378151" y="2060078"/>
                  </a:lnTo>
                  <a:lnTo>
                    <a:pt x="1604433" y="1939321"/>
                  </a:lnTo>
                  <a:lnTo>
                    <a:pt x="1817909" y="1806377"/>
                  </a:lnTo>
                  <a:lnTo>
                    <a:pt x="1826304" y="1555028"/>
                  </a:lnTo>
                  <a:lnTo>
                    <a:pt x="1818074" y="1308628"/>
                  </a:lnTo>
                  <a:lnTo>
                    <a:pt x="1611105" y="1174667"/>
                  </a:lnTo>
                  <a:close/>
                  <a:moveTo>
                    <a:pt x="1767179" y="890733"/>
                  </a:moveTo>
                  <a:lnTo>
                    <a:pt x="1629589" y="940281"/>
                  </a:lnTo>
                  <a:lnTo>
                    <a:pt x="1589093" y="958419"/>
                  </a:lnTo>
                  <a:lnTo>
                    <a:pt x="1703444" y="1020991"/>
                  </a:lnTo>
                  <a:lnTo>
                    <a:pt x="1796116" y="1079257"/>
                  </a:lnTo>
                  <a:lnTo>
                    <a:pt x="1791432" y="1033723"/>
                  </a:lnTo>
                  <a:close/>
                  <a:moveTo>
                    <a:pt x="1001168" y="880921"/>
                  </a:moveTo>
                  <a:lnTo>
                    <a:pt x="973688" y="1033723"/>
                  </a:lnTo>
                  <a:lnTo>
                    <a:pt x="969233" y="1077033"/>
                  </a:lnTo>
                  <a:lnTo>
                    <a:pt x="1071048" y="1015472"/>
                  </a:lnTo>
                  <a:lnTo>
                    <a:pt x="1186470" y="954907"/>
                  </a:lnTo>
                  <a:lnTo>
                    <a:pt x="1146299" y="936065"/>
                  </a:lnTo>
                  <a:close/>
                  <a:moveTo>
                    <a:pt x="2296662" y="783036"/>
                  </a:moveTo>
                  <a:cubicBezTo>
                    <a:pt x="2224233" y="781291"/>
                    <a:pt x="2139574" y="790423"/>
                    <a:pt x="2045808" y="809787"/>
                  </a:cubicBezTo>
                  <a:lnTo>
                    <a:pt x="1933945" y="839155"/>
                  </a:lnTo>
                  <a:lnTo>
                    <a:pt x="1956628" y="949742"/>
                  </a:lnTo>
                  <a:lnTo>
                    <a:pt x="1989111" y="1210925"/>
                  </a:lnTo>
                  <a:lnTo>
                    <a:pt x="2085387" y="1283163"/>
                  </a:lnTo>
                  <a:cubicBezTo>
                    <a:pt x="2148132" y="1332368"/>
                    <a:pt x="2207286" y="1382289"/>
                    <a:pt x="2262485" y="1432446"/>
                  </a:cubicBezTo>
                  <a:lnTo>
                    <a:pt x="2273353" y="1443125"/>
                  </a:lnTo>
                  <a:lnTo>
                    <a:pt x="2291537" y="1425616"/>
                  </a:lnTo>
                  <a:cubicBezTo>
                    <a:pt x="2508615" y="1206306"/>
                    <a:pt x="2611333" y="1004776"/>
                    <a:pt x="2542406" y="885391"/>
                  </a:cubicBezTo>
                  <a:cubicBezTo>
                    <a:pt x="2504113" y="819067"/>
                    <a:pt x="2417375" y="785944"/>
                    <a:pt x="2296662" y="783036"/>
                  </a:cubicBezTo>
                  <a:close/>
                  <a:moveTo>
                    <a:pt x="482072" y="767202"/>
                  </a:moveTo>
                  <a:cubicBezTo>
                    <a:pt x="361326" y="768003"/>
                    <a:pt x="274023" y="799606"/>
                    <a:pt x="234579" y="865253"/>
                  </a:cubicBezTo>
                  <a:cubicBezTo>
                    <a:pt x="163579" y="983417"/>
                    <a:pt x="262764" y="1186709"/>
                    <a:pt x="475981" y="1409774"/>
                  </a:cubicBezTo>
                  <a:lnTo>
                    <a:pt x="494126" y="1427453"/>
                  </a:lnTo>
                  <a:lnTo>
                    <a:pt x="571333" y="1360517"/>
                  </a:lnTo>
                  <a:cubicBezTo>
                    <a:pt x="607672" y="1330436"/>
                    <a:pt x="645452" y="1300540"/>
                    <a:pt x="684587" y="1270938"/>
                  </a:cubicBezTo>
                  <a:lnTo>
                    <a:pt x="776848" y="1204197"/>
                  </a:lnTo>
                  <a:lnTo>
                    <a:pt x="808495" y="949742"/>
                  </a:lnTo>
                  <a:lnTo>
                    <a:pt x="835139" y="827220"/>
                  </a:lnTo>
                  <a:lnTo>
                    <a:pt x="732420" y="798327"/>
                  </a:lnTo>
                  <a:cubicBezTo>
                    <a:pt x="639007" y="777329"/>
                    <a:pt x="554520" y="766721"/>
                    <a:pt x="482072" y="767202"/>
                  </a:cubicBezTo>
                  <a:close/>
                  <a:moveTo>
                    <a:pt x="1382560" y="215755"/>
                  </a:moveTo>
                  <a:cubicBezTo>
                    <a:pt x="1244707" y="215755"/>
                    <a:pt x="1121535" y="405476"/>
                    <a:pt x="1040146" y="703126"/>
                  </a:cubicBezTo>
                  <a:lnTo>
                    <a:pt x="1038397" y="710184"/>
                  </a:lnTo>
                  <a:lnTo>
                    <a:pt x="1159394" y="751212"/>
                  </a:lnTo>
                  <a:lnTo>
                    <a:pt x="1388689" y="852872"/>
                  </a:lnTo>
                  <a:lnTo>
                    <a:pt x="1619722" y="755229"/>
                  </a:lnTo>
                  <a:lnTo>
                    <a:pt x="1729016" y="720284"/>
                  </a:lnTo>
                  <a:lnTo>
                    <a:pt x="1724974" y="703126"/>
                  </a:lnTo>
                  <a:cubicBezTo>
                    <a:pt x="1643585" y="405476"/>
                    <a:pt x="1520414" y="215755"/>
                    <a:pt x="1382560" y="215755"/>
                  </a:cubicBezTo>
                  <a:close/>
                  <a:moveTo>
                    <a:pt x="1382561" y="0"/>
                  </a:moveTo>
                  <a:cubicBezTo>
                    <a:pt x="1576111" y="0"/>
                    <a:pt x="1749046" y="220285"/>
                    <a:pt x="1863319" y="565886"/>
                  </a:cubicBezTo>
                  <a:lnTo>
                    <a:pt x="1892754" y="669221"/>
                  </a:lnTo>
                  <a:lnTo>
                    <a:pt x="1998805" y="644109"/>
                  </a:lnTo>
                  <a:cubicBezTo>
                    <a:pt x="2355240" y="570272"/>
                    <a:pt x="2632481" y="609896"/>
                    <a:pt x="2729256" y="777515"/>
                  </a:cubicBezTo>
                  <a:cubicBezTo>
                    <a:pt x="2826030" y="945133"/>
                    <a:pt x="2721726" y="1205043"/>
                    <a:pt x="2479563" y="1476806"/>
                  </a:cubicBezTo>
                  <a:lnTo>
                    <a:pt x="2396868" y="1564493"/>
                  </a:lnTo>
                  <a:lnTo>
                    <a:pt x="2415853" y="1583149"/>
                  </a:lnTo>
                  <a:cubicBezTo>
                    <a:pt x="2697403" y="1884053"/>
                    <a:pt x="2823474" y="2176199"/>
                    <a:pt x="2715481" y="2355928"/>
                  </a:cubicBezTo>
                  <a:cubicBezTo>
                    <a:pt x="2615796" y="2521833"/>
                    <a:pt x="2337906" y="2556612"/>
                    <a:pt x="1982813" y="2476565"/>
                  </a:cubicBezTo>
                  <a:lnTo>
                    <a:pt x="1890625" y="2453030"/>
                  </a:lnTo>
                  <a:lnTo>
                    <a:pt x="1863319" y="2544172"/>
                  </a:lnTo>
                  <a:cubicBezTo>
                    <a:pt x="1749047" y="2889773"/>
                    <a:pt x="1576111" y="3110058"/>
                    <a:pt x="1382561" y="3110058"/>
                  </a:cubicBezTo>
                  <a:cubicBezTo>
                    <a:pt x="1189012" y="3110058"/>
                    <a:pt x="1016076" y="2889773"/>
                    <a:pt x="901803" y="2544172"/>
                  </a:cubicBezTo>
                  <a:lnTo>
                    <a:pt x="872368" y="2440837"/>
                  </a:lnTo>
                  <a:lnTo>
                    <a:pt x="766317" y="2465949"/>
                  </a:lnTo>
                  <a:cubicBezTo>
                    <a:pt x="409882" y="2539787"/>
                    <a:pt x="132641" y="2500163"/>
                    <a:pt x="35866" y="2332544"/>
                  </a:cubicBezTo>
                  <a:cubicBezTo>
                    <a:pt x="-60908" y="2164925"/>
                    <a:pt x="43396" y="1905015"/>
                    <a:pt x="285559" y="1633252"/>
                  </a:cubicBezTo>
                  <a:lnTo>
                    <a:pt x="368254" y="1545565"/>
                  </a:lnTo>
                  <a:lnTo>
                    <a:pt x="349269" y="1526910"/>
                  </a:lnTo>
                  <a:cubicBezTo>
                    <a:pt x="67719" y="1226005"/>
                    <a:pt x="-58351" y="933860"/>
                    <a:pt x="49641" y="754130"/>
                  </a:cubicBezTo>
                  <a:cubicBezTo>
                    <a:pt x="149326" y="588226"/>
                    <a:pt x="427216" y="553446"/>
                    <a:pt x="782309" y="633493"/>
                  </a:cubicBezTo>
                  <a:lnTo>
                    <a:pt x="874497" y="657029"/>
                  </a:lnTo>
                  <a:lnTo>
                    <a:pt x="901803" y="565886"/>
                  </a:lnTo>
                  <a:cubicBezTo>
                    <a:pt x="1016076" y="220285"/>
                    <a:pt x="1189012" y="0"/>
                    <a:pt x="13825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1">
              <a:extLst>
                <a:ext uri="{FF2B5EF4-FFF2-40B4-BE49-F238E27FC236}">
                  <a16:creationId xmlns:a16="http://schemas.microsoft.com/office/drawing/2014/main" id="{9C9A370C-239C-46DD-B40B-9E055DB25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6004" y="3682990"/>
              <a:ext cx="320490" cy="269438"/>
            </a:xfrm>
            <a:custGeom>
              <a:avLst/>
              <a:gdLst/>
              <a:ahLst/>
              <a:cxnLst/>
              <a:rect l="l" t="t" r="r" b="b"/>
              <a:pathLst>
                <a:path w="3985089" h="3350285">
                  <a:moveTo>
                    <a:pt x="1489879" y="1687056"/>
                  </a:moveTo>
                  <a:cubicBezTo>
                    <a:pt x="1413602" y="1687056"/>
                    <a:pt x="1351768" y="1748890"/>
                    <a:pt x="1351768" y="1825167"/>
                  </a:cubicBezTo>
                  <a:lnTo>
                    <a:pt x="1351768" y="1828965"/>
                  </a:lnTo>
                  <a:cubicBezTo>
                    <a:pt x="1351768" y="1905242"/>
                    <a:pt x="1413602" y="1967076"/>
                    <a:pt x="1489879" y="1967076"/>
                  </a:cubicBezTo>
                  <a:lnTo>
                    <a:pt x="1717713" y="1967076"/>
                  </a:lnTo>
                  <a:cubicBezTo>
                    <a:pt x="1793990" y="1967076"/>
                    <a:pt x="1855824" y="1905242"/>
                    <a:pt x="1855824" y="1828965"/>
                  </a:cubicBezTo>
                  <a:lnTo>
                    <a:pt x="1855824" y="1825167"/>
                  </a:lnTo>
                  <a:cubicBezTo>
                    <a:pt x="1855824" y="1748890"/>
                    <a:pt x="1793990" y="1687056"/>
                    <a:pt x="1717713" y="1687056"/>
                  </a:cubicBezTo>
                  <a:close/>
                  <a:moveTo>
                    <a:pt x="2281462" y="1675141"/>
                  </a:moveTo>
                  <a:cubicBezTo>
                    <a:pt x="2205185" y="1675141"/>
                    <a:pt x="2143351" y="1736975"/>
                    <a:pt x="2143351" y="1813252"/>
                  </a:cubicBezTo>
                  <a:lnTo>
                    <a:pt x="2143351" y="1817050"/>
                  </a:lnTo>
                  <a:cubicBezTo>
                    <a:pt x="2143351" y="1893327"/>
                    <a:pt x="2205185" y="1955161"/>
                    <a:pt x="2281462" y="1955161"/>
                  </a:cubicBezTo>
                  <a:lnTo>
                    <a:pt x="2509296" y="1955161"/>
                  </a:lnTo>
                  <a:cubicBezTo>
                    <a:pt x="2585573" y="1955161"/>
                    <a:pt x="2647407" y="1893327"/>
                    <a:pt x="2647407" y="1817050"/>
                  </a:cubicBezTo>
                  <a:lnTo>
                    <a:pt x="2647407" y="1813252"/>
                  </a:lnTo>
                  <a:cubicBezTo>
                    <a:pt x="2647407" y="1736975"/>
                    <a:pt x="2585573" y="1675141"/>
                    <a:pt x="2509296" y="1675141"/>
                  </a:cubicBezTo>
                  <a:close/>
                  <a:moveTo>
                    <a:pt x="2837535" y="1159396"/>
                  </a:moveTo>
                  <a:cubicBezTo>
                    <a:pt x="2731595" y="1159396"/>
                    <a:pt x="2645713" y="1245278"/>
                    <a:pt x="2645713" y="1351218"/>
                  </a:cubicBezTo>
                  <a:cubicBezTo>
                    <a:pt x="2645713" y="1457158"/>
                    <a:pt x="2731595" y="1543040"/>
                    <a:pt x="2837535" y="1543040"/>
                  </a:cubicBezTo>
                  <a:cubicBezTo>
                    <a:pt x="2943475" y="1543040"/>
                    <a:pt x="3029357" y="1457158"/>
                    <a:pt x="3029357" y="1351218"/>
                  </a:cubicBezTo>
                  <a:cubicBezTo>
                    <a:pt x="3029357" y="1245278"/>
                    <a:pt x="2943475" y="1159396"/>
                    <a:pt x="2837535" y="1159396"/>
                  </a:cubicBezTo>
                  <a:close/>
                  <a:moveTo>
                    <a:pt x="3235655" y="750352"/>
                  </a:moveTo>
                  <a:cubicBezTo>
                    <a:pt x="3129715" y="750352"/>
                    <a:pt x="3043833" y="836234"/>
                    <a:pt x="3043833" y="942174"/>
                  </a:cubicBezTo>
                  <a:cubicBezTo>
                    <a:pt x="3043833" y="1048114"/>
                    <a:pt x="3129715" y="1133996"/>
                    <a:pt x="3235655" y="1133996"/>
                  </a:cubicBezTo>
                  <a:cubicBezTo>
                    <a:pt x="3341595" y="1133996"/>
                    <a:pt x="3427477" y="1048114"/>
                    <a:pt x="3427477" y="942174"/>
                  </a:cubicBezTo>
                  <a:cubicBezTo>
                    <a:pt x="3427477" y="836234"/>
                    <a:pt x="3341595" y="750352"/>
                    <a:pt x="3235655" y="750352"/>
                  </a:cubicBezTo>
                  <a:close/>
                  <a:moveTo>
                    <a:pt x="2455585" y="750352"/>
                  </a:moveTo>
                  <a:cubicBezTo>
                    <a:pt x="2349645" y="750352"/>
                    <a:pt x="2263763" y="836234"/>
                    <a:pt x="2263763" y="942174"/>
                  </a:cubicBezTo>
                  <a:cubicBezTo>
                    <a:pt x="2263763" y="1048114"/>
                    <a:pt x="2349645" y="1133996"/>
                    <a:pt x="2455585" y="1133996"/>
                  </a:cubicBezTo>
                  <a:cubicBezTo>
                    <a:pt x="2561525" y="1133996"/>
                    <a:pt x="2647407" y="1048114"/>
                    <a:pt x="2647407" y="942174"/>
                  </a:cubicBezTo>
                  <a:cubicBezTo>
                    <a:pt x="2647407" y="836234"/>
                    <a:pt x="2561525" y="750352"/>
                    <a:pt x="2455585" y="750352"/>
                  </a:cubicBezTo>
                  <a:close/>
                  <a:moveTo>
                    <a:pt x="941776" y="640989"/>
                  </a:moveTo>
                  <a:lnTo>
                    <a:pt x="1181794" y="640989"/>
                  </a:lnTo>
                  <a:lnTo>
                    <a:pt x="1181794" y="881020"/>
                  </a:lnTo>
                  <a:lnTo>
                    <a:pt x="1421825" y="881020"/>
                  </a:lnTo>
                  <a:lnTo>
                    <a:pt x="1421825" y="1121038"/>
                  </a:lnTo>
                  <a:lnTo>
                    <a:pt x="1181794" y="1121038"/>
                  </a:lnTo>
                  <a:lnTo>
                    <a:pt x="1181794" y="1361069"/>
                  </a:lnTo>
                  <a:lnTo>
                    <a:pt x="941776" y="1361069"/>
                  </a:lnTo>
                  <a:lnTo>
                    <a:pt x="941776" y="1121038"/>
                  </a:lnTo>
                  <a:lnTo>
                    <a:pt x="701745" y="1121038"/>
                  </a:lnTo>
                  <a:lnTo>
                    <a:pt x="701745" y="881020"/>
                  </a:lnTo>
                  <a:lnTo>
                    <a:pt x="941776" y="881020"/>
                  </a:lnTo>
                  <a:close/>
                  <a:moveTo>
                    <a:pt x="1061785" y="459017"/>
                  </a:moveTo>
                  <a:cubicBezTo>
                    <a:pt x="762440" y="459017"/>
                    <a:pt x="519773" y="701684"/>
                    <a:pt x="519773" y="1001029"/>
                  </a:cubicBezTo>
                  <a:cubicBezTo>
                    <a:pt x="519773" y="1300374"/>
                    <a:pt x="762440" y="1543041"/>
                    <a:pt x="1061785" y="1543041"/>
                  </a:cubicBezTo>
                  <a:cubicBezTo>
                    <a:pt x="1361130" y="1543041"/>
                    <a:pt x="1603797" y="1300374"/>
                    <a:pt x="1603797" y="1001029"/>
                  </a:cubicBezTo>
                  <a:cubicBezTo>
                    <a:pt x="1603797" y="701684"/>
                    <a:pt x="1361130" y="459017"/>
                    <a:pt x="1061785" y="459017"/>
                  </a:cubicBezTo>
                  <a:close/>
                  <a:moveTo>
                    <a:pt x="2837535" y="359296"/>
                  </a:moveTo>
                  <a:cubicBezTo>
                    <a:pt x="2731595" y="359296"/>
                    <a:pt x="2645713" y="445178"/>
                    <a:pt x="2645713" y="551118"/>
                  </a:cubicBezTo>
                  <a:cubicBezTo>
                    <a:pt x="2645713" y="657058"/>
                    <a:pt x="2731595" y="742940"/>
                    <a:pt x="2837535" y="742940"/>
                  </a:cubicBezTo>
                  <a:cubicBezTo>
                    <a:pt x="2943475" y="742940"/>
                    <a:pt x="3029357" y="657058"/>
                    <a:pt x="3029357" y="551118"/>
                  </a:cubicBezTo>
                  <a:cubicBezTo>
                    <a:pt x="3029357" y="445178"/>
                    <a:pt x="2943475" y="359296"/>
                    <a:pt x="2837535" y="359296"/>
                  </a:cubicBezTo>
                  <a:close/>
                  <a:moveTo>
                    <a:pt x="927799" y="0"/>
                  </a:moveTo>
                  <a:lnTo>
                    <a:pt x="2978398" y="0"/>
                  </a:lnTo>
                  <a:cubicBezTo>
                    <a:pt x="3447374" y="0"/>
                    <a:pt x="3902811" y="418280"/>
                    <a:pt x="3926614" y="887256"/>
                  </a:cubicBezTo>
                  <a:cubicBezTo>
                    <a:pt x="4011721" y="1784310"/>
                    <a:pt x="4065643" y="3326870"/>
                    <a:pt x="3630620" y="3349891"/>
                  </a:cubicBezTo>
                  <a:cubicBezTo>
                    <a:pt x="3101375" y="3362701"/>
                    <a:pt x="2778421" y="2566209"/>
                    <a:pt x="2352321" y="2174369"/>
                  </a:cubicBezTo>
                  <a:lnTo>
                    <a:pt x="1572952" y="2174369"/>
                  </a:lnTo>
                  <a:cubicBezTo>
                    <a:pt x="1161652" y="2566210"/>
                    <a:pt x="901104" y="3370635"/>
                    <a:pt x="339051" y="3349892"/>
                  </a:cubicBezTo>
                  <a:cubicBezTo>
                    <a:pt x="-171518" y="3349299"/>
                    <a:pt x="45251" y="1463012"/>
                    <a:pt x="48163" y="849156"/>
                  </a:cubicBezTo>
                  <a:cubicBezTo>
                    <a:pt x="48163" y="380180"/>
                    <a:pt x="458823" y="0"/>
                    <a:pt x="927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">
              <a:extLst>
                <a:ext uri="{FF2B5EF4-FFF2-40B4-BE49-F238E27FC236}">
                  <a16:creationId xmlns:a16="http://schemas.microsoft.com/office/drawing/2014/main" id="{D87D4543-E180-4DF6-A62E-340B16086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95" y="3961380"/>
              <a:ext cx="348693" cy="269437"/>
            </a:xfrm>
            <a:custGeom>
              <a:avLst/>
              <a:gdLst/>
              <a:ahLst/>
              <a:cxnLst/>
              <a:rect l="l" t="t" r="r" b="b"/>
              <a:pathLst>
                <a:path w="3949160" h="3051548">
                  <a:moveTo>
                    <a:pt x="2339911" y="638678"/>
                  </a:moveTo>
                  <a:cubicBezTo>
                    <a:pt x="3228675" y="638678"/>
                    <a:pt x="3949160" y="1138384"/>
                    <a:pt x="3949160" y="1754802"/>
                  </a:cubicBezTo>
                  <a:cubicBezTo>
                    <a:pt x="3949160" y="2075792"/>
                    <a:pt x="3753790" y="2365135"/>
                    <a:pt x="3440317" y="2567662"/>
                  </a:cubicBezTo>
                  <a:lnTo>
                    <a:pt x="3655878" y="3051548"/>
                  </a:lnTo>
                  <a:lnTo>
                    <a:pt x="2882697" y="2804439"/>
                  </a:lnTo>
                  <a:cubicBezTo>
                    <a:pt x="2713357" y="2847946"/>
                    <a:pt x="2530504" y="2870926"/>
                    <a:pt x="2339911" y="2870926"/>
                  </a:cubicBezTo>
                  <a:cubicBezTo>
                    <a:pt x="1451147" y="2870926"/>
                    <a:pt x="730662" y="2371220"/>
                    <a:pt x="730662" y="1754802"/>
                  </a:cubicBezTo>
                  <a:cubicBezTo>
                    <a:pt x="730662" y="1138384"/>
                    <a:pt x="1451147" y="638678"/>
                    <a:pt x="2339911" y="638678"/>
                  </a:cubicBezTo>
                  <a:close/>
                  <a:moveTo>
                    <a:pt x="1609249" y="0"/>
                  </a:moveTo>
                  <a:cubicBezTo>
                    <a:pt x="2214487" y="0"/>
                    <a:pt x="2741687" y="231736"/>
                    <a:pt x="3015976" y="574644"/>
                  </a:cubicBezTo>
                  <a:cubicBezTo>
                    <a:pt x="2789246" y="488504"/>
                    <a:pt x="2533611" y="440957"/>
                    <a:pt x="2263344" y="440957"/>
                  </a:cubicBezTo>
                  <a:cubicBezTo>
                    <a:pt x="1318096" y="440957"/>
                    <a:pt x="551821" y="1022559"/>
                    <a:pt x="551821" y="1740001"/>
                  </a:cubicBezTo>
                  <a:cubicBezTo>
                    <a:pt x="551821" y="1819940"/>
                    <a:pt x="561334" y="1898193"/>
                    <a:pt x="580963" y="1973803"/>
                  </a:cubicBezTo>
                  <a:cubicBezTo>
                    <a:pt x="578579" y="1972737"/>
                    <a:pt x="677277" y="2155498"/>
                    <a:pt x="675039" y="2154187"/>
                  </a:cubicBezTo>
                  <a:lnTo>
                    <a:pt x="502119" y="2089690"/>
                  </a:lnTo>
                  <a:lnTo>
                    <a:pt x="213774" y="2502637"/>
                  </a:lnTo>
                  <a:cubicBezTo>
                    <a:pt x="162937" y="2145510"/>
                    <a:pt x="82414" y="1758692"/>
                    <a:pt x="31577" y="1383752"/>
                  </a:cubicBezTo>
                  <a:cubicBezTo>
                    <a:pt x="6733" y="1307252"/>
                    <a:pt x="0" y="1197870"/>
                    <a:pt x="0" y="1116124"/>
                  </a:cubicBezTo>
                  <a:cubicBezTo>
                    <a:pt x="0" y="499706"/>
                    <a:pt x="720485" y="0"/>
                    <a:pt x="1609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5">
              <a:extLst>
                <a:ext uri="{FF2B5EF4-FFF2-40B4-BE49-F238E27FC236}">
                  <a16:creationId xmlns:a16="http://schemas.microsoft.com/office/drawing/2014/main" id="{42E01154-688D-4F5A-ACE4-7E1F6AF2E45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556822" y="3332187"/>
              <a:ext cx="299221" cy="322665"/>
            </a:xfrm>
            <a:custGeom>
              <a:avLst/>
              <a:gdLst/>
              <a:ahLst/>
              <a:cxnLst/>
              <a:rect l="l" t="t" r="r" b="b"/>
              <a:pathLst>
                <a:path w="3672275" h="3963955">
                  <a:moveTo>
                    <a:pt x="984766" y="3417555"/>
                  </a:moveTo>
                  <a:cubicBezTo>
                    <a:pt x="932254" y="3417555"/>
                    <a:pt x="882982" y="3403623"/>
                    <a:pt x="841068" y="3378104"/>
                  </a:cubicBezTo>
                  <a:lnTo>
                    <a:pt x="840676" y="3378710"/>
                  </a:lnTo>
                  <a:lnTo>
                    <a:pt x="835545" y="3375094"/>
                  </a:lnTo>
                  <a:cubicBezTo>
                    <a:pt x="823791" y="3369308"/>
                    <a:pt x="813094" y="3361844"/>
                    <a:pt x="803763" y="3352697"/>
                  </a:cubicBezTo>
                  <a:cubicBezTo>
                    <a:pt x="147868" y="2908007"/>
                    <a:pt x="-148746" y="2089941"/>
                    <a:pt x="72539" y="1325492"/>
                  </a:cubicBezTo>
                  <a:cubicBezTo>
                    <a:pt x="298018" y="546553"/>
                    <a:pt x="1007805" y="7791"/>
                    <a:pt x="1818686" y="83"/>
                  </a:cubicBezTo>
                  <a:cubicBezTo>
                    <a:pt x="2629567" y="-7624"/>
                    <a:pt x="3349467" y="517549"/>
                    <a:pt x="3589711" y="1292061"/>
                  </a:cubicBezTo>
                  <a:cubicBezTo>
                    <a:pt x="3828334" y="2061344"/>
                    <a:pt x="3537615" y="2895621"/>
                    <a:pt x="2873980" y="3349798"/>
                  </a:cubicBezTo>
                  <a:cubicBezTo>
                    <a:pt x="2824845" y="3391084"/>
                    <a:pt x="2761401" y="3415171"/>
                    <a:pt x="2692355" y="3415171"/>
                  </a:cubicBezTo>
                  <a:cubicBezTo>
                    <a:pt x="2531252" y="3415171"/>
                    <a:pt x="2400652" y="3284038"/>
                    <a:pt x="2400652" y="3122277"/>
                  </a:cubicBezTo>
                  <a:cubicBezTo>
                    <a:pt x="2400652" y="3018609"/>
                    <a:pt x="2454292" y="2927520"/>
                    <a:pt x="2535552" y="2875976"/>
                  </a:cubicBezTo>
                  <a:lnTo>
                    <a:pt x="2534959" y="2875094"/>
                  </a:lnTo>
                  <a:cubicBezTo>
                    <a:pt x="2993902" y="2566441"/>
                    <a:pt x="3196002" y="1993261"/>
                    <a:pt x="3032146" y="1465012"/>
                  </a:cubicBezTo>
                  <a:cubicBezTo>
                    <a:pt x="2868290" y="936764"/>
                    <a:pt x="2377289" y="578575"/>
                    <a:pt x="1824236" y="583831"/>
                  </a:cubicBezTo>
                  <a:cubicBezTo>
                    <a:pt x="1271183" y="589088"/>
                    <a:pt x="787080" y="956545"/>
                    <a:pt x="633294" y="1487812"/>
                  </a:cubicBezTo>
                  <a:cubicBezTo>
                    <a:pt x="479508" y="2019079"/>
                    <a:pt x="692467" y="2588315"/>
                    <a:pt x="1157194" y="2888188"/>
                  </a:cubicBezTo>
                  <a:lnTo>
                    <a:pt x="1156634" y="2889057"/>
                  </a:lnTo>
                  <a:cubicBezTo>
                    <a:pt x="1229500" y="2941659"/>
                    <a:pt x="1276469" y="3027652"/>
                    <a:pt x="1276469" y="3124661"/>
                  </a:cubicBezTo>
                  <a:cubicBezTo>
                    <a:pt x="1276469" y="3286422"/>
                    <a:pt x="1145869" y="3417555"/>
                    <a:pt x="984766" y="3417555"/>
                  </a:cubicBezTo>
                  <a:close/>
                  <a:moveTo>
                    <a:pt x="1836138" y="3963955"/>
                  </a:moveTo>
                  <a:cubicBezTo>
                    <a:pt x="1677062" y="3963955"/>
                    <a:pt x="1548106" y="3834999"/>
                    <a:pt x="1548106" y="3675923"/>
                  </a:cubicBezTo>
                  <a:lnTo>
                    <a:pt x="1548106" y="1958036"/>
                  </a:lnTo>
                  <a:cubicBezTo>
                    <a:pt x="1548106" y="1798960"/>
                    <a:pt x="1677062" y="1670004"/>
                    <a:pt x="1836138" y="1670004"/>
                  </a:cubicBezTo>
                  <a:cubicBezTo>
                    <a:pt x="1995214" y="1670004"/>
                    <a:pt x="2124170" y="1798960"/>
                    <a:pt x="2124170" y="1958036"/>
                  </a:cubicBezTo>
                  <a:lnTo>
                    <a:pt x="2124170" y="3675923"/>
                  </a:lnTo>
                  <a:cubicBezTo>
                    <a:pt x="2124170" y="3834999"/>
                    <a:pt x="1995214" y="3963955"/>
                    <a:pt x="1836138" y="3963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9">
              <a:extLst>
                <a:ext uri="{FF2B5EF4-FFF2-40B4-BE49-F238E27FC236}">
                  <a16:creationId xmlns:a16="http://schemas.microsoft.com/office/drawing/2014/main" id="{083C078B-CB36-4448-B100-8BECDC326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6432" y="2099615"/>
              <a:ext cx="296548" cy="296548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8508A6-2707-40ED-98D7-03C1932691B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08791" y="4297323"/>
              <a:ext cx="336694" cy="323742"/>
            </a:xfrm>
            <a:custGeom>
              <a:avLst/>
              <a:gdLst/>
              <a:ahLst/>
              <a:cxnLst/>
              <a:rect l="l" t="t" r="r" b="b"/>
              <a:pathLst>
                <a:path w="3948393" h="3817544">
                  <a:moveTo>
                    <a:pt x="1888045" y="2370407"/>
                  </a:moveTo>
                  <a:lnTo>
                    <a:pt x="1180379" y="2998560"/>
                  </a:lnTo>
                  <a:lnTo>
                    <a:pt x="695350" y="2712314"/>
                  </a:lnTo>
                  <a:lnTo>
                    <a:pt x="703301" y="3014463"/>
                  </a:lnTo>
                  <a:lnTo>
                    <a:pt x="1888044" y="3817544"/>
                  </a:lnTo>
                  <a:cubicBezTo>
                    <a:pt x="1885393" y="3356368"/>
                    <a:pt x="1874793" y="2911096"/>
                    <a:pt x="1888045" y="2370407"/>
                  </a:cubicBezTo>
                  <a:close/>
                  <a:moveTo>
                    <a:pt x="2059390" y="2370407"/>
                  </a:moveTo>
                  <a:cubicBezTo>
                    <a:pt x="2072642" y="2911096"/>
                    <a:pt x="2062042" y="3356368"/>
                    <a:pt x="2059391" y="3817544"/>
                  </a:cubicBezTo>
                  <a:lnTo>
                    <a:pt x="3244134" y="3014463"/>
                  </a:lnTo>
                  <a:lnTo>
                    <a:pt x="3252085" y="2712314"/>
                  </a:lnTo>
                  <a:lnTo>
                    <a:pt x="2767056" y="2998560"/>
                  </a:lnTo>
                  <a:close/>
                  <a:moveTo>
                    <a:pt x="733907" y="1451867"/>
                  </a:moveTo>
                  <a:lnTo>
                    <a:pt x="0" y="2113471"/>
                  </a:lnTo>
                  <a:lnTo>
                    <a:pt x="1170450" y="2848461"/>
                  </a:lnTo>
                  <a:lnTo>
                    <a:pt x="1919327" y="2170968"/>
                  </a:lnTo>
                  <a:close/>
                  <a:moveTo>
                    <a:pt x="3206900" y="1451867"/>
                  </a:moveTo>
                  <a:lnTo>
                    <a:pt x="2021479" y="2170968"/>
                  </a:lnTo>
                  <a:lnTo>
                    <a:pt x="2770356" y="2848461"/>
                  </a:lnTo>
                  <a:lnTo>
                    <a:pt x="3940806" y="2113471"/>
                  </a:lnTo>
                  <a:close/>
                  <a:moveTo>
                    <a:pt x="1195981" y="0"/>
                  </a:moveTo>
                  <a:lnTo>
                    <a:pt x="10560" y="719101"/>
                  </a:lnTo>
                  <a:lnTo>
                    <a:pt x="759438" y="1396594"/>
                  </a:lnTo>
                  <a:lnTo>
                    <a:pt x="1929887" y="661605"/>
                  </a:lnTo>
                  <a:close/>
                  <a:moveTo>
                    <a:pt x="2762973" y="0"/>
                  </a:moveTo>
                  <a:lnTo>
                    <a:pt x="2029067" y="661605"/>
                  </a:lnTo>
                  <a:lnTo>
                    <a:pt x="3199516" y="1396594"/>
                  </a:lnTo>
                  <a:lnTo>
                    <a:pt x="3948393" y="719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96185" y="1741018"/>
            <a:ext cx="4824861" cy="4183922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9ED16-E476-4E17-A34C-B1B46D12815D}"/>
              </a:ext>
            </a:extLst>
          </p:cNvPr>
          <p:cNvSpPr txBox="1"/>
          <p:nvPr/>
        </p:nvSpPr>
        <p:spPr>
          <a:xfrm>
            <a:off x="8705632" y="4148811"/>
            <a:ext cx="164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Passwords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9BFDD0-4923-4D76-A2E0-18E0CC660462}"/>
              </a:ext>
            </a:extLst>
          </p:cNvPr>
          <p:cNvGrpSpPr/>
          <p:nvPr/>
        </p:nvGrpSpPr>
        <p:grpSpPr>
          <a:xfrm>
            <a:off x="7907899" y="2308624"/>
            <a:ext cx="3597749" cy="4951423"/>
            <a:chOff x="7907899" y="2308624"/>
            <a:chExt cx="3597749" cy="4951423"/>
          </a:xfrm>
        </p:grpSpPr>
        <p:sp>
          <p:nvSpPr>
            <p:cNvPr id="34" name="자유형: 도형 96">
              <a:extLst>
                <a:ext uri="{FF2B5EF4-FFF2-40B4-BE49-F238E27FC236}">
                  <a16:creationId xmlns:a16="http://schemas.microsoft.com/office/drawing/2014/main" id="{FBC0F355-2D4B-4EBE-838F-0690108AA72F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Donut 4">
              <a:extLst>
                <a:ext uri="{FF2B5EF4-FFF2-40B4-BE49-F238E27FC236}">
                  <a16:creationId xmlns:a16="http://schemas.microsoft.com/office/drawing/2014/main" id="{3152BDFF-172A-43EE-8C1E-F67F44872127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ound Same Side Corner Rectangle 5">
              <a:extLst>
                <a:ext uri="{FF2B5EF4-FFF2-40B4-BE49-F238E27FC236}">
                  <a16:creationId xmlns:a16="http://schemas.microsoft.com/office/drawing/2014/main" id="{2FBB1A01-C531-4B1F-9261-E0AEC7CD7387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275C19-BA54-4650-B131-3F27D4E65004}"/>
              </a:ext>
            </a:extLst>
          </p:cNvPr>
          <p:cNvGrpSpPr/>
          <p:nvPr/>
        </p:nvGrpSpPr>
        <p:grpSpPr>
          <a:xfrm>
            <a:off x="8045579" y="2409380"/>
            <a:ext cx="2811142" cy="2844985"/>
            <a:chOff x="8045579" y="2409380"/>
            <a:chExt cx="2811142" cy="2844985"/>
          </a:xfrm>
        </p:grpSpPr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D5FFF734-6862-424E-A388-EF245D0D57E5}"/>
                </a:ext>
              </a:extLst>
            </p:cNvPr>
            <p:cNvSpPr>
              <a:spLocks/>
            </p:cNvSpPr>
            <p:nvPr/>
          </p:nvSpPr>
          <p:spPr>
            <a:xfrm>
              <a:off x="10509374" y="3444941"/>
              <a:ext cx="343339" cy="343339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39952090-A2AE-4DA8-A3DA-62986F260D10}"/>
                </a:ext>
              </a:extLst>
            </p:cNvPr>
            <p:cNvSpPr>
              <a:spLocks/>
            </p:cNvSpPr>
            <p:nvPr/>
          </p:nvSpPr>
          <p:spPr>
            <a:xfrm>
              <a:off x="8174482" y="417483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C9A03E33-5D13-4BFE-9600-571F01E84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5535" y="2409380"/>
              <a:ext cx="393582" cy="392828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Trapezoid 11">
              <a:extLst>
                <a:ext uri="{FF2B5EF4-FFF2-40B4-BE49-F238E27FC236}">
                  <a16:creationId xmlns:a16="http://schemas.microsoft.com/office/drawing/2014/main" id="{3DD1CF70-6406-4C32-BF96-0C20604B317A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10073915" y="2714730"/>
              <a:ext cx="351357" cy="423598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Rectangle 3">
              <a:extLst>
                <a:ext uri="{FF2B5EF4-FFF2-40B4-BE49-F238E27FC236}">
                  <a16:creationId xmlns:a16="http://schemas.microsoft.com/office/drawing/2014/main" id="{5905C8AA-7159-4608-899A-6C22426D61BE}"/>
                </a:ext>
              </a:extLst>
            </p:cNvPr>
            <p:cNvSpPr/>
            <p:nvPr/>
          </p:nvSpPr>
          <p:spPr>
            <a:xfrm rot="3600000">
              <a:off x="8507130" y="4424299"/>
              <a:ext cx="162074" cy="478539"/>
            </a:xfrm>
            <a:custGeom>
              <a:avLst/>
              <a:gdLst/>
              <a:ahLst/>
              <a:cxnLst/>
              <a:rect l="l" t="t" r="r" b="b"/>
              <a:pathLst>
                <a:path w="1327763" h="3920353">
                  <a:moveTo>
                    <a:pt x="483881" y="2840232"/>
                  </a:moveTo>
                  <a:lnTo>
                    <a:pt x="843881" y="2840232"/>
                  </a:lnTo>
                  <a:lnTo>
                    <a:pt x="843881" y="3920353"/>
                  </a:lnTo>
                  <a:lnTo>
                    <a:pt x="483881" y="3920353"/>
                  </a:lnTo>
                  <a:close/>
                  <a:moveTo>
                    <a:pt x="757697" y="168239"/>
                  </a:moveTo>
                  <a:lnTo>
                    <a:pt x="757697" y="384263"/>
                  </a:lnTo>
                  <a:lnTo>
                    <a:pt x="930062" y="384263"/>
                  </a:lnTo>
                  <a:lnTo>
                    <a:pt x="930062" y="168239"/>
                  </a:lnTo>
                  <a:close/>
                  <a:moveTo>
                    <a:pt x="432932" y="168239"/>
                  </a:moveTo>
                  <a:lnTo>
                    <a:pt x="432932" y="384263"/>
                  </a:lnTo>
                  <a:lnTo>
                    <a:pt x="605297" y="384263"/>
                  </a:lnTo>
                  <a:lnTo>
                    <a:pt x="605297" y="168239"/>
                  </a:lnTo>
                  <a:close/>
                  <a:moveTo>
                    <a:pt x="168643" y="0"/>
                  </a:moveTo>
                  <a:lnTo>
                    <a:pt x="1159119" y="0"/>
                  </a:lnTo>
                  <a:lnTo>
                    <a:pt x="1159119" y="539093"/>
                  </a:lnTo>
                  <a:lnTo>
                    <a:pt x="1327763" y="539093"/>
                  </a:lnTo>
                  <a:lnTo>
                    <a:pt x="1327763" y="2245406"/>
                  </a:lnTo>
                  <a:lnTo>
                    <a:pt x="1318300" y="2245406"/>
                  </a:lnTo>
                  <a:lnTo>
                    <a:pt x="1127664" y="2719000"/>
                  </a:lnTo>
                  <a:lnTo>
                    <a:pt x="200100" y="2719000"/>
                  </a:lnTo>
                  <a:lnTo>
                    <a:pt x="9464" y="2245406"/>
                  </a:lnTo>
                  <a:lnTo>
                    <a:pt x="0" y="2245406"/>
                  </a:lnTo>
                  <a:lnTo>
                    <a:pt x="0" y="539093"/>
                  </a:lnTo>
                  <a:lnTo>
                    <a:pt x="168643" y="5390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3" name="Rectangle 15">
              <a:extLst>
                <a:ext uri="{FF2B5EF4-FFF2-40B4-BE49-F238E27FC236}">
                  <a16:creationId xmlns:a16="http://schemas.microsoft.com/office/drawing/2014/main" id="{61DFCD4A-250D-4565-B9BF-3EB2727DF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5579" y="3848133"/>
              <a:ext cx="330939" cy="260933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Donut 2">
              <a:extLst>
                <a:ext uri="{FF2B5EF4-FFF2-40B4-BE49-F238E27FC236}">
                  <a16:creationId xmlns:a16="http://schemas.microsoft.com/office/drawing/2014/main" id="{077F0151-42C6-4168-9205-DCA71719D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511" y="4923426"/>
              <a:ext cx="304410" cy="330939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225AE540-4E33-4C43-BCFF-ACE56AD8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8127" y="4821478"/>
              <a:ext cx="257012" cy="330939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Rounded Rectangle 12">
              <a:extLst>
                <a:ext uri="{FF2B5EF4-FFF2-40B4-BE49-F238E27FC236}">
                  <a16:creationId xmlns:a16="http://schemas.microsoft.com/office/drawing/2014/main" id="{B08C69BE-22CC-4031-8AD6-A8B0C2C8A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7386" y="3842640"/>
              <a:ext cx="309335" cy="30930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117745" y="2289258"/>
                  </a:moveTo>
                  <a:cubicBezTo>
                    <a:pt x="2253931" y="2373161"/>
                    <a:pt x="2290104" y="2397532"/>
                    <a:pt x="2392952" y="2510010"/>
                  </a:cubicBezTo>
                  <a:cubicBezTo>
                    <a:pt x="2551302" y="2699530"/>
                    <a:pt x="2456894" y="2911213"/>
                    <a:pt x="2285214" y="2987744"/>
                  </a:cubicBezTo>
                  <a:cubicBezTo>
                    <a:pt x="2046443" y="3084914"/>
                    <a:pt x="1864058" y="3073352"/>
                    <a:pt x="1634211" y="2962065"/>
                  </a:cubicBezTo>
                  <a:cubicBezTo>
                    <a:pt x="1390134" y="2803501"/>
                    <a:pt x="1391670" y="2463226"/>
                    <a:pt x="1703848" y="2355742"/>
                  </a:cubicBezTo>
                  <a:cubicBezTo>
                    <a:pt x="1867216" y="2309770"/>
                    <a:pt x="1932946" y="2304275"/>
                    <a:pt x="2117745" y="2289258"/>
                  </a:cubicBezTo>
                  <a:close/>
                  <a:moveTo>
                    <a:pt x="1895201" y="880902"/>
                  </a:moveTo>
                  <a:cubicBezTo>
                    <a:pt x="2049819" y="878570"/>
                    <a:pt x="2210983" y="1023567"/>
                    <a:pt x="2276065" y="1236504"/>
                  </a:cubicBezTo>
                  <a:cubicBezTo>
                    <a:pt x="2350446" y="1479859"/>
                    <a:pt x="2271166" y="1719799"/>
                    <a:pt x="2098990" y="1772423"/>
                  </a:cubicBezTo>
                  <a:cubicBezTo>
                    <a:pt x="1926813" y="1825048"/>
                    <a:pt x="1726940" y="1670429"/>
                    <a:pt x="1652559" y="1427074"/>
                  </a:cubicBezTo>
                  <a:cubicBezTo>
                    <a:pt x="1578180" y="1183717"/>
                    <a:pt x="1657458" y="943778"/>
                    <a:pt x="1829635" y="891153"/>
                  </a:cubicBezTo>
                  <a:close/>
                  <a:moveTo>
                    <a:pt x="2577034" y="759541"/>
                  </a:moveTo>
                  <a:lnTo>
                    <a:pt x="1972441" y="767241"/>
                  </a:lnTo>
                  <a:cubicBezTo>
                    <a:pt x="1929619" y="768623"/>
                    <a:pt x="1886068" y="773785"/>
                    <a:pt x="1842289" y="783004"/>
                  </a:cubicBezTo>
                  <a:cubicBezTo>
                    <a:pt x="1492048" y="856758"/>
                    <a:pt x="1259862" y="1162246"/>
                    <a:pt x="1323686" y="1465331"/>
                  </a:cubicBezTo>
                  <a:cubicBezTo>
                    <a:pt x="1380617" y="1735681"/>
                    <a:pt x="1653838" y="1912801"/>
                    <a:pt x="1960688" y="1894227"/>
                  </a:cubicBezTo>
                  <a:lnTo>
                    <a:pt x="1954787" y="1896039"/>
                  </a:lnTo>
                  <a:cubicBezTo>
                    <a:pt x="1858317" y="2000800"/>
                    <a:pt x="1978682" y="2148499"/>
                    <a:pt x="2028445" y="2210716"/>
                  </a:cubicBezTo>
                  <a:lnTo>
                    <a:pt x="1914361" y="2213518"/>
                  </a:lnTo>
                  <a:cubicBezTo>
                    <a:pt x="1373805" y="2249742"/>
                    <a:pt x="1143478" y="2466102"/>
                    <a:pt x="1177422" y="2809298"/>
                  </a:cubicBezTo>
                  <a:cubicBezTo>
                    <a:pt x="1211366" y="3152493"/>
                    <a:pt x="1741992" y="3244646"/>
                    <a:pt x="2060873" y="3229704"/>
                  </a:cubicBezTo>
                  <a:cubicBezTo>
                    <a:pt x="2379755" y="3214763"/>
                    <a:pt x="2698110" y="2930571"/>
                    <a:pt x="2719230" y="2648210"/>
                  </a:cubicBezTo>
                  <a:cubicBezTo>
                    <a:pt x="2699867" y="2070575"/>
                    <a:pt x="2052418" y="2112562"/>
                    <a:pt x="2282832" y="1799863"/>
                  </a:cubicBezTo>
                  <a:cubicBezTo>
                    <a:pt x="2510843" y="1673695"/>
                    <a:pt x="2641919" y="1435236"/>
                    <a:pt x="2592014" y="1198247"/>
                  </a:cubicBezTo>
                  <a:cubicBezTo>
                    <a:pt x="2566015" y="1074781"/>
                    <a:pt x="2494906" y="970760"/>
                    <a:pt x="2395028" y="897200"/>
                  </a:cubicBezTo>
                  <a:lnTo>
                    <a:pt x="2564389" y="891152"/>
                  </a:lnTo>
                  <a:cubicBezTo>
                    <a:pt x="2644558" y="859402"/>
                    <a:pt x="2739013" y="796695"/>
                    <a:pt x="2769176" y="767327"/>
                  </a:cubicBezTo>
                  <a:cubicBezTo>
                    <a:pt x="2755484" y="761968"/>
                    <a:pt x="2680847" y="759625"/>
                    <a:pt x="2577034" y="759541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Down Arrow 1">
              <a:extLst>
                <a:ext uri="{FF2B5EF4-FFF2-40B4-BE49-F238E27FC236}">
                  <a16:creationId xmlns:a16="http://schemas.microsoft.com/office/drawing/2014/main" id="{B1349248-BC3E-4DCD-9051-D2CF537FC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733" y="3025716"/>
              <a:ext cx="257188" cy="377708"/>
            </a:xfrm>
            <a:custGeom>
              <a:avLst/>
              <a:gdLst/>
              <a:ahLst/>
              <a:cxnLst/>
              <a:rect l="l" t="t" r="r" b="b"/>
              <a:pathLst>
                <a:path w="2745756" h="4032448">
                  <a:moveTo>
                    <a:pt x="1622229" y="1008112"/>
                  </a:moveTo>
                  <a:lnTo>
                    <a:pt x="2371247" y="1008112"/>
                  </a:lnTo>
                  <a:lnTo>
                    <a:pt x="2371247" y="3081405"/>
                  </a:lnTo>
                  <a:lnTo>
                    <a:pt x="2745756" y="3081405"/>
                  </a:lnTo>
                  <a:lnTo>
                    <a:pt x="1996738" y="4032448"/>
                  </a:lnTo>
                  <a:lnTo>
                    <a:pt x="1247720" y="3081405"/>
                  </a:lnTo>
                  <a:lnTo>
                    <a:pt x="1622229" y="3081405"/>
                  </a:lnTo>
                  <a:close/>
                  <a:moveTo>
                    <a:pt x="749018" y="0"/>
                  </a:moveTo>
                  <a:lnTo>
                    <a:pt x="1498036" y="951043"/>
                  </a:lnTo>
                  <a:lnTo>
                    <a:pt x="1123527" y="951043"/>
                  </a:lnTo>
                  <a:lnTo>
                    <a:pt x="1123527" y="3024336"/>
                  </a:lnTo>
                  <a:lnTo>
                    <a:pt x="374509" y="3024336"/>
                  </a:lnTo>
                  <a:lnTo>
                    <a:pt x="374509" y="951043"/>
                  </a:lnTo>
                  <a:lnTo>
                    <a:pt x="0" y="9510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Isosceles Triangle 7">
              <a:extLst>
                <a:ext uri="{FF2B5EF4-FFF2-40B4-BE49-F238E27FC236}">
                  <a16:creationId xmlns:a16="http://schemas.microsoft.com/office/drawing/2014/main" id="{BE07520C-E6FE-4F09-A947-EA6F68046D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8297" y="5013963"/>
              <a:ext cx="300437" cy="20934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3A5724F3-C522-4B0D-93EE-ECF44EBFB9F6}"/>
                </a:ext>
              </a:extLst>
            </p:cNvPr>
            <p:cNvSpPr>
              <a:spLocks noChangeAspect="1"/>
            </p:cNvSpPr>
            <p:nvPr/>
          </p:nvSpPr>
          <p:spPr>
            <a:xfrm rot="678773">
              <a:off x="10108027" y="4569149"/>
              <a:ext cx="338104" cy="343148"/>
            </a:xfrm>
            <a:custGeom>
              <a:avLst/>
              <a:gdLst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62894 h 3939732"/>
                <a:gd name="connsiteX1" fmla="*/ 1768767 w 3897869"/>
                <a:gd name="connsiteY1" fmla="*/ 1381594 h 3939732"/>
                <a:gd name="connsiteX2" fmla="*/ 1517577 w 3897869"/>
                <a:gd name="connsiteY2" fmla="*/ 2033280 h 3939732"/>
                <a:gd name="connsiteX3" fmla="*/ 1928990 w 3897869"/>
                <a:gd name="connsiteY3" fmla="*/ 2631017 h 3939732"/>
                <a:gd name="connsiteX4" fmla="*/ 2318674 w 3897869"/>
                <a:gd name="connsiteY4" fmla="*/ 1997628 h 3939732"/>
                <a:gd name="connsiteX5" fmla="*/ 2293344 w 3897869"/>
                <a:gd name="connsiteY5" fmla="*/ 1825498 h 3939732"/>
                <a:gd name="connsiteX6" fmla="*/ 1853384 w 3897869"/>
                <a:gd name="connsiteY6" fmla="*/ 1362894 h 3939732"/>
                <a:gd name="connsiteX7" fmla="*/ 1594841 w 3897869"/>
                <a:gd name="connsiteY7" fmla="*/ 36923 h 3939732"/>
                <a:gd name="connsiteX8" fmla="*/ 3869632 w 3897869"/>
                <a:gd name="connsiteY8" fmla="*/ 1508593 h 3939732"/>
                <a:gd name="connsiteX9" fmla="*/ 3670773 w 3897869"/>
                <a:gd name="connsiteY9" fmla="*/ 2416710 h 3939732"/>
                <a:gd name="connsiteX10" fmla="*/ 3671055 w 3897869"/>
                <a:gd name="connsiteY10" fmla="*/ 2417653 h 3939732"/>
                <a:gd name="connsiteX11" fmla="*/ 3164582 w 3897869"/>
                <a:gd name="connsiteY11" fmla="*/ 2822329 h 3939732"/>
                <a:gd name="connsiteX12" fmla="*/ 3176822 w 3897869"/>
                <a:gd name="connsiteY12" fmla="*/ 2836256 h 3939732"/>
                <a:gd name="connsiteX13" fmla="*/ 3146203 w 3897869"/>
                <a:gd name="connsiteY13" fmla="*/ 2835026 h 3939732"/>
                <a:gd name="connsiteX14" fmla="*/ 3151211 w 3897869"/>
                <a:gd name="connsiteY14" fmla="*/ 2827425 h 3939732"/>
                <a:gd name="connsiteX15" fmla="*/ 2397082 w 3897869"/>
                <a:gd name="connsiteY15" fmla="*/ 2555951 h 3939732"/>
                <a:gd name="connsiteX16" fmla="*/ 2396219 w 3897869"/>
                <a:gd name="connsiteY16" fmla="*/ 2549477 h 3939732"/>
                <a:gd name="connsiteX17" fmla="*/ 1746058 w 3897869"/>
                <a:gd name="connsiteY17" fmla="*/ 3084844 h 3939732"/>
                <a:gd name="connsiteX18" fmla="*/ 990519 w 3897869"/>
                <a:gd name="connsiteY18" fmla="*/ 2011053 h 3939732"/>
                <a:gd name="connsiteX19" fmla="*/ 1593790 w 3897869"/>
                <a:gd name="connsiteY19" fmla="*/ 959078 h 3939732"/>
                <a:gd name="connsiteX20" fmla="*/ 1746058 w 3897869"/>
                <a:gd name="connsiteY20" fmla="*/ 937262 h 3939732"/>
                <a:gd name="connsiteX21" fmla="*/ 2206475 w 3897869"/>
                <a:gd name="connsiteY21" fmla="*/ 1165194 h 3939732"/>
                <a:gd name="connsiteX22" fmla="*/ 2185910 w 3897869"/>
                <a:gd name="connsiteY22" fmla="*/ 869152 h 3939732"/>
                <a:gd name="connsiteX23" fmla="*/ 2656644 w 3897869"/>
                <a:gd name="connsiteY23" fmla="*/ 794408 h 3939732"/>
                <a:gd name="connsiteX24" fmla="*/ 2828567 w 3897869"/>
                <a:gd name="connsiteY24" fmla="*/ 2090795 h 3939732"/>
                <a:gd name="connsiteX25" fmla="*/ 3312378 w 3897869"/>
                <a:gd name="connsiteY25" fmla="*/ 2032862 h 3939732"/>
                <a:gd name="connsiteX26" fmla="*/ 3289926 w 3897869"/>
                <a:gd name="connsiteY26" fmla="*/ 1337965 h 3939732"/>
                <a:gd name="connsiteX27" fmla="*/ 3290031 w 3897869"/>
                <a:gd name="connsiteY27" fmla="*/ 1338068 h 3939732"/>
                <a:gd name="connsiteX28" fmla="*/ 1700745 w 3897869"/>
                <a:gd name="connsiteY28" fmla="*/ 566301 h 3939732"/>
                <a:gd name="connsiteX29" fmla="*/ 571995 w 3897869"/>
                <a:gd name="connsiteY29" fmla="*/ 2265435 h 3939732"/>
                <a:gd name="connsiteX30" fmla="*/ 2267548 w 3897869"/>
                <a:gd name="connsiteY30" fmla="*/ 3399556 h 3939732"/>
                <a:gd name="connsiteX31" fmla="*/ 3194376 w 3897869"/>
                <a:gd name="connsiteY31" fmla="*/ 3063923 h 3939732"/>
                <a:gd name="connsiteX32" fmla="*/ 3268026 w 3897869"/>
                <a:gd name="connsiteY32" fmla="*/ 3500815 h 3939732"/>
                <a:gd name="connsiteX33" fmla="*/ 2347298 w 3897869"/>
                <a:gd name="connsiteY33" fmla="*/ 3895311 h 3939732"/>
                <a:gd name="connsiteX34" fmla="*/ 42617 w 3897869"/>
                <a:gd name="connsiteY34" fmla="*/ 2371338 h 3939732"/>
                <a:gd name="connsiteX35" fmla="*/ 1594841 w 3897869"/>
                <a:gd name="connsiteY35" fmla="*/ 36923 h 3939732"/>
                <a:gd name="connsiteX0" fmla="*/ 1853384 w 3897869"/>
                <a:gd name="connsiteY0" fmla="*/ 1371624 h 3948462"/>
                <a:gd name="connsiteX1" fmla="*/ 1768767 w 3897869"/>
                <a:gd name="connsiteY1" fmla="*/ 1390324 h 3948462"/>
                <a:gd name="connsiteX2" fmla="*/ 1517577 w 3897869"/>
                <a:gd name="connsiteY2" fmla="*/ 2042010 h 3948462"/>
                <a:gd name="connsiteX3" fmla="*/ 1928990 w 3897869"/>
                <a:gd name="connsiteY3" fmla="*/ 2639747 h 3948462"/>
                <a:gd name="connsiteX4" fmla="*/ 2318674 w 3897869"/>
                <a:gd name="connsiteY4" fmla="*/ 2006358 h 3948462"/>
                <a:gd name="connsiteX5" fmla="*/ 2293344 w 3897869"/>
                <a:gd name="connsiteY5" fmla="*/ 1834228 h 3948462"/>
                <a:gd name="connsiteX6" fmla="*/ 1853384 w 3897869"/>
                <a:gd name="connsiteY6" fmla="*/ 1371624 h 3948462"/>
                <a:gd name="connsiteX7" fmla="*/ 1594841 w 3897869"/>
                <a:gd name="connsiteY7" fmla="*/ 45653 h 3948462"/>
                <a:gd name="connsiteX8" fmla="*/ 3869632 w 3897869"/>
                <a:gd name="connsiteY8" fmla="*/ 1517323 h 3948462"/>
                <a:gd name="connsiteX9" fmla="*/ 3670773 w 3897869"/>
                <a:gd name="connsiteY9" fmla="*/ 2425440 h 3948462"/>
                <a:gd name="connsiteX10" fmla="*/ 3671055 w 3897869"/>
                <a:gd name="connsiteY10" fmla="*/ 2426383 h 3948462"/>
                <a:gd name="connsiteX11" fmla="*/ 3164582 w 3897869"/>
                <a:gd name="connsiteY11" fmla="*/ 2831059 h 3948462"/>
                <a:gd name="connsiteX12" fmla="*/ 3176822 w 3897869"/>
                <a:gd name="connsiteY12" fmla="*/ 2844986 h 3948462"/>
                <a:gd name="connsiteX13" fmla="*/ 3146203 w 3897869"/>
                <a:gd name="connsiteY13" fmla="*/ 2843756 h 3948462"/>
                <a:gd name="connsiteX14" fmla="*/ 3151211 w 3897869"/>
                <a:gd name="connsiteY14" fmla="*/ 2836155 h 3948462"/>
                <a:gd name="connsiteX15" fmla="*/ 2397082 w 3897869"/>
                <a:gd name="connsiteY15" fmla="*/ 2564681 h 3948462"/>
                <a:gd name="connsiteX16" fmla="*/ 2396219 w 3897869"/>
                <a:gd name="connsiteY16" fmla="*/ 2558207 h 3948462"/>
                <a:gd name="connsiteX17" fmla="*/ 1746058 w 3897869"/>
                <a:gd name="connsiteY17" fmla="*/ 3093574 h 3948462"/>
                <a:gd name="connsiteX18" fmla="*/ 990519 w 3897869"/>
                <a:gd name="connsiteY18" fmla="*/ 2019783 h 3948462"/>
                <a:gd name="connsiteX19" fmla="*/ 1593790 w 3897869"/>
                <a:gd name="connsiteY19" fmla="*/ 967808 h 3948462"/>
                <a:gd name="connsiteX20" fmla="*/ 1746058 w 3897869"/>
                <a:gd name="connsiteY20" fmla="*/ 945992 h 3948462"/>
                <a:gd name="connsiteX21" fmla="*/ 2206475 w 3897869"/>
                <a:gd name="connsiteY21" fmla="*/ 1173924 h 3948462"/>
                <a:gd name="connsiteX22" fmla="*/ 2185910 w 3897869"/>
                <a:gd name="connsiteY22" fmla="*/ 877882 h 3948462"/>
                <a:gd name="connsiteX23" fmla="*/ 2656644 w 3897869"/>
                <a:gd name="connsiteY23" fmla="*/ 803138 h 3948462"/>
                <a:gd name="connsiteX24" fmla="*/ 2828567 w 3897869"/>
                <a:gd name="connsiteY24" fmla="*/ 2099525 h 3948462"/>
                <a:gd name="connsiteX25" fmla="*/ 3312378 w 3897869"/>
                <a:gd name="connsiteY25" fmla="*/ 2041592 h 3948462"/>
                <a:gd name="connsiteX26" fmla="*/ 3289926 w 3897869"/>
                <a:gd name="connsiteY26" fmla="*/ 1346695 h 3948462"/>
                <a:gd name="connsiteX27" fmla="*/ 3290031 w 3897869"/>
                <a:gd name="connsiteY27" fmla="*/ 1346798 h 3948462"/>
                <a:gd name="connsiteX28" fmla="*/ 1700745 w 3897869"/>
                <a:gd name="connsiteY28" fmla="*/ 575031 h 3948462"/>
                <a:gd name="connsiteX29" fmla="*/ 571995 w 3897869"/>
                <a:gd name="connsiteY29" fmla="*/ 2274165 h 3948462"/>
                <a:gd name="connsiteX30" fmla="*/ 2267548 w 3897869"/>
                <a:gd name="connsiteY30" fmla="*/ 3408286 h 3948462"/>
                <a:gd name="connsiteX31" fmla="*/ 3194376 w 3897869"/>
                <a:gd name="connsiteY31" fmla="*/ 3072653 h 3948462"/>
                <a:gd name="connsiteX32" fmla="*/ 3268026 w 3897869"/>
                <a:gd name="connsiteY32" fmla="*/ 3509545 h 3948462"/>
                <a:gd name="connsiteX33" fmla="*/ 2347298 w 3897869"/>
                <a:gd name="connsiteY33" fmla="*/ 3904041 h 3948462"/>
                <a:gd name="connsiteX34" fmla="*/ 42617 w 3897869"/>
                <a:gd name="connsiteY34" fmla="*/ 2380068 h 3948462"/>
                <a:gd name="connsiteX35" fmla="*/ 1594841 w 3897869"/>
                <a:gd name="connsiteY35" fmla="*/ 45653 h 3948462"/>
                <a:gd name="connsiteX0" fmla="*/ 1853384 w 3876965"/>
                <a:gd name="connsiteY0" fmla="*/ 1371624 h 3948462"/>
                <a:gd name="connsiteX1" fmla="*/ 1768767 w 3876965"/>
                <a:gd name="connsiteY1" fmla="*/ 1390324 h 3948462"/>
                <a:gd name="connsiteX2" fmla="*/ 1517577 w 3876965"/>
                <a:gd name="connsiteY2" fmla="*/ 2042010 h 3948462"/>
                <a:gd name="connsiteX3" fmla="*/ 1928990 w 3876965"/>
                <a:gd name="connsiteY3" fmla="*/ 2639747 h 3948462"/>
                <a:gd name="connsiteX4" fmla="*/ 2318674 w 3876965"/>
                <a:gd name="connsiteY4" fmla="*/ 2006358 h 3948462"/>
                <a:gd name="connsiteX5" fmla="*/ 2293344 w 3876965"/>
                <a:gd name="connsiteY5" fmla="*/ 1834228 h 3948462"/>
                <a:gd name="connsiteX6" fmla="*/ 1853384 w 3876965"/>
                <a:gd name="connsiteY6" fmla="*/ 1371624 h 3948462"/>
                <a:gd name="connsiteX7" fmla="*/ 1594841 w 3876965"/>
                <a:gd name="connsiteY7" fmla="*/ 45653 h 3948462"/>
                <a:gd name="connsiteX8" fmla="*/ 3869632 w 3876965"/>
                <a:gd name="connsiteY8" fmla="*/ 1517323 h 3948462"/>
                <a:gd name="connsiteX9" fmla="*/ 3670773 w 3876965"/>
                <a:gd name="connsiteY9" fmla="*/ 2425440 h 3948462"/>
                <a:gd name="connsiteX10" fmla="*/ 3671055 w 3876965"/>
                <a:gd name="connsiteY10" fmla="*/ 2426383 h 3948462"/>
                <a:gd name="connsiteX11" fmla="*/ 3164582 w 3876965"/>
                <a:gd name="connsiteY11" fmla="*/ 2831059 h 3948462"/>
                <a:gd name="connsiteX12" fmla="*/ 3176822 w 3876965"/>
                <a:gd name="connsiteY12" fmla="*/ 2844986 h 3948462"/>
                <a:gd name="connsiteX13" fmla="*/ 3146203 w 3876965"/>
                <a:gd name="connsiteY13" fmla="*/ 2843756 h 3948462"/>
                <a:gd name="connsiteX14" fmla="*/ 3151211 w 3876965"/>
                <a:gd name="connsiteY14" fmla="*/ 2836155 h 3948462"/>
                <a:gd name="connsiteX15" fmla="*/ 2397082 w 3876965"/>
                <a:gd name="connsiteY15" fmla="*/ 2564681 h 3948462"/>
                <a:gd name="connsiteX16" fmla="*/ 2396219 w 3876965"/>
                <a:gd name="connsiteY16" fmla="*/ 2558207 h 3948462"/>
                <a:gd name="connsiteX17" fmla="*/ 1746058 w 3876965"/>
                <a:gd name="connsiteY17" fmla="*/ 3093574 h 3948462"/>
                <a:gd name="connsiteX18" fmla="*/ 990519 w 3876965"/>
                <a:gd name="connsiteY18" fmla="*/ 2019783 h 3948462"/>
                <a:gd name="connsiteX19" fmla="*/ 1593790 w 3876965"/>
                <a:gd name="connsiteY19" fmla="*/ 967808 h 3948462"/>
                <a:gd name="connsiteX20" fmla="*/ 1746058 w 3876965"/>
                <a:gd name="connsiteY20" fmla="*/ 945992 h 3948462"/>
                <a:gd name="connsiteX21" fmla="*/ 2206475 w 3876965"/>
                <a:gd name="connsiteY21" fmla="*/ 1173924 h 3948462"/>
                <a:gd name="connsiteX22" fmla="*/ 2185910 w 3876965"/>
                <a:gd name="connsiteY22" fmla="*/ 877882 h 3948462"/>
                <a:gd name="connsiteX23" fmla="*/ 2656644 w 3876965"/>
                <a:gd name="connsiteY23" fmla="*/ 803138 h 3948462"/>
                <a:gd name="connsiteX24" fmla="*/ 2828567 w 3876965"/>
                <a:gd name="connsiteY24" fmla="*/ 2099525 h 3948462"/>
                <a:gd name="connsiteX25" fmla="*/ 3312378 w 3876965"/>
                <a:gd name="connsiteY25" fmla="*/ 2041592 h 3948462"/>
                <a:gd name="connsiteX26" fmla="*/ 3289926 w 3876965"/>
                <a:gd name="connsiteY26" fmla="*/ 1346695 h 3948462"/>
                <a:gd name="connsiteX27" fmla="*/ 3290031 w 3876965"/>
                <a:gd name="connsiteY27" fmla="*/ 1346798 h 3948462"/>
                <a:gd name="connsiteX28" fmla="*/ 1700745 w 3876965"/>
                <a:gd name="connsiteY28" fmla="*/ 575031 h 3948462"/>
                <a:gd name="connsiteX29" fmla="*/ 571995 w 3876965"/>
                <a:gd name="connsiteY29" fmla="*/ 2274165 h 3948462"/>
                <a:gd name="connsiteX30" fmla="*/ 2267548 w 3876965"/>
                <a:gd name="connsiteY30" fmla="*/ 3408286 h 3948462"/>
                <a:gd name="connsiteX31" fmla="*/ 3194376 w 3876965"/>
                <a:gd name="connsiteY31" fmla="*/ 3072653 h 3948462"/>
                <a:gd name="connsiteX32" fmla="*/ 3268026 w 3876965"/>
                <a:gd name="connsiteY32" fmla="*/ 3509545 h 3948462"/>
                <a:gd name="connsiteX33" fmla="*/ 2347298 w 3876965"/>
                <a:gd name="connsiteY33" fmla="*/ 3904041 h 3948462"/>
                <a:gd name="connsiteX34" fmla="*/ 42617 w 3876965"/>
                <a:gd name="connsiteY34" fmla="*/ 2380068 h 3948462"/>
                <a:gd name="connsiteX35" fmla="*/ 1594841 w 3876965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671055 w 3888568"/>
                <a:gd name="connsiteY10" fmla="*/ 2426383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704679 w 3888568"/>
                <a:gd name="connsiteY10" fmla="*/ 2448797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164582 w 3888568"/>
                <a:gd name="connsiteY10" fmla="*/ 2831059 h 3948462"/>
                <a:gd name="connsiteX11" fmla="*/ 3176822 w 3888568"/>
                <a:gd name="connsiteY11" fmla="*/ 2844986 h 3948462"/>
                <a:gd name="connsiteX12" fmla="*/ 3146203 w 3888568"/>
                <a:gd name="connsiteY12" fmla="*/ 2843756 h 3948462"/>
                <a:gd name="connsiteX13" fmla="*/ 3151211 w 3888568"/>
                <a:gd name="connsiteY13" fmla="*/ 2836155 h 3948462"/>
                <a:gd name="connsiteX14" fmla="*/ 2397082 w 3888568"/>
                <a:gd name="connsiteY14" fmla="*/ 2564681 h 3948462"/>
                <a:gd name="connsiteX15" fmla="*/ 2396219 w 3888568"/>
                <a:gd name="connsiteY15" fmla="*/ 2558207 h 3948462"/>
                <a:gd name="connsiteX16" fmla="*/ 1746058 w 3888568"/>
                <a:gd name="connsiteY16" fmla="*/ 3093574 h 3948462"/>
                <a:gd name="connsiteX17" fmla="*/ 990519 w 3888568"/>
                <a:gd name="connsiteY17" fmla="*/ 2019783 h 3948462"/>
                <a:gd name="connsiteX18" fmla="*/ 1593790 w 3888568"/>
                <a:gd name="connsiteY18" fmla="*/ 967808 h 3948462"/>
                <a:gd name="connsiteX19" fmla="*/ 1746058 w 3888568"/>
                <a:gd name="connsiteY19" fmla="*/ 945992 h 3948462"/>
                <a:gd name="connsiteX20" fmla="*/ 2206475 w 3888568"/>
                <a:gd name="connsiteY20" fmla="*/ 1173924 h 3948462"/>
                <a:gd name="connsiteX21" fmla="*/ 2185910 w 3888568"/>
                <a:gd name="connsiteY21" fmla="*/ 877882 h 3948462"/>
                <a:gd name="connsiteX22" fmla="*/ 2656644 w 3888568"/>
                <a:gd name="connsiteY22" fmla="*/ 803138 h 3948462"/>
                <a:gd name="connsiteX23" fmla="*/ 2828567 w 3888568"/>
                <a:gd name="connsiteY23" fmla="*/ 2099525 h 3948462"/>
                <a:gd name="connsiteX24" fmla="*/ 3362812 w 3888568"/>
                <a:gd name="connsiteY24" fmla="*/ 2002360 h 3948462"/>
                <a:gd name="connsiteX25" fmla="*/ 3289926 w 3888568"/>
                <a:gd name="connsiteY25" fmla="*/ 1346695 h 3948462"/>
                <a:gd name="connsiteX26" fmla="*/ 3290031 w 3888568"/>
                <a:gd name="connsiteY26" fmla="*/ 1346798 h 3948462"/>
                <a:gd name="connsiteX27" fmla="*/ 1700745 w 3888568"/>
                <a:gd name="connsiteY27" fmla="*/ 575031 h 3948462"/>
                <a:gd name="connsiteX28" fmla="*/ 571995 w 3888568"/>
                <a:gd name="connsiteY28" fmla="*/ 2274165 h 3948462"/>
                <a:gd name="connsiteX29" fmla="*/ 2267548 w 3888568"/>
                <a:gd name="connsiteY29" fmla="*/ 3408286 h 3948462"/>
                <a:gd name="connsiteX30" fmla="*/ 3194376 w 3888568"/>
                <a:gd name="connsiteY30" fmla="*/ 3072653 h 3948462"/>
                <a:gd name="connsiteX31" fmla="*/ 3268026 w 3888568"/>
                <a:gd name="connsiteY31" fmla="*/ 3509545 h 3948462"/>
                <a:gd name="connsiteX32" fmla="*/ 2347298 w 3888568"/>
                <a:gd name="connsiteY32" fmla="*/ 3904041 h 3948462"/>
                <a:gd name="connsiteX33" fmla="*/ 42617 w 3888568"/>
                <a:gd name="connsiteY33" fmla="*/ 2380068 h 3948462"/>
                <a:gd name="connsiteX34" fmla="*/ 1594841 w 3888568"/>
                <a:gd name="connsiteY34" fmla="*/ 45653 h 3948462"/>
                <a:gd name="connsiteX0" fmla="*/ 1853384 w 3892469"/>
                <a:gd name="connsiteY0" fmla="*/ 1371624 h 3948462"/>
                <a:gd name="connsiteX1" fmla="*/ 1768767 w 3892469"/>
                <a:gd name="connsiteY1" fmla="*/ 1390324 h 3948462"/>
                <a:gd name="connsiteX2" fmla="*/ 1517577 w 3892469"/>
                <a:gd name="connsiteY2" fmla="*/ 2042010 h 3948462"/>
                <a:gd name="connsiteX3" fmla="*/ 1928990 w 3892469"/>
                <a:gd name="connsiteY3" fmla="*/ 2639747 h 3948462"/>
                <a:gd name="connsiteX4" fmla="*/ 2318674 w 3892469"/>
                <a:gd name="connsiteY4" fmla="*/ 2006358 h 3948462"/>
                <a:gd name="connsiteX5" fmla="*/ 2293344 w 3892469"/>
                <a:gd name="connsiteY5" fmla="*/ 1834228 h 3948462"/>
                <a:gd name="connsiteX6" fmla="*/ 1853384 w 3892469"/>
                <a:gd name="connsiteY6" fmla="*/ 1371624 h 3948462"/>
                <a:gd name="connsiteX7" fmla="*/ 1594841 w 3892469"/>
                <a:gd name="connsiteY7" fmla="*/ 45653 h 3948462"/>
                <a:gd name="connsiteX8" fmla="*/ 3869632 w 3892469"/>
                <a:gd name="connsiteY8" fmla="*/ 1517323 h 3948462"/>
                <a:gd name="connsiteX9" fmla="*/ 3706266 w 3892469"/>
                <a:gd name="connsiteY9" fmla="*/ 2457195 h 3948462"/>
                <a:gd name="connsiteX10" fmla="*/ 3164582 w 3892469"/>
                <a:gd name="connsiteY10" fmla="*/ 2831059 h 3948462"/>
                <a:gd name="connsiteX11" fmla="*/ 3176822 w 3892469"/>
                <a:gd name="connsiteY11" fmla="*/ 2844986 h 3948462"/>
                <a:gd name="connsiteX12" fmla="*/ 3146203 w 3892469"/>
                <a:gd name="connsiteY12" fmla="*/ 2843756 h 3948462"/>
                <a:gd name="connsiteX13" fmla="*/ 3151211 w 3892469"/>
                <a:gd name="connsiteY13" fmla="*/ 2836155 h 3948462"/>
                <a:gd name="connsiteX14" fmla="*/ 2397082 w 3892469"/>
                <a:gd name="connsiteY14" fmla="*/ 2564681 h 3948462"/>
                <a:gd name="connsiteX15" fmla="*/ 2396219 w 3892469"/>
                <a:gd name="connsiteY15" fmla="*/ 2558207 h 3948462"/>
                <a:gd name="connsiteX16" fmla="*/ 1746058 w 3892469"/>
                <a:gd name="connsiteY16" fmla="*/ 3093574 h 3948462"/>
                <a:gd name="connsiteX17" fmla="*/ 990519 w 3892469"/>
                <a:gd name="connsiteY17" fmla="*/ 2019783 h 3948462"/>
                <a:gd name="connsiteX18" fmla="*/ 1593790 w 3892469"/>
                <a:gd name="connsiteY18" fmla="*/ 967808 h 3948462"/>
                <a:gd name="connsiteX19" fmla="*/ 1746058 w 3892469"/>
                <a:gd name="connsiteY19" fmla="*/ 945992 h 3948462"/>
                <a:gd name="connsiteX20" fmla="*/ 2206475 w 3892469"/>
                <a:gd name="connsiteY20" fmla="*/ 1173924 h 3948462"/>
                <a:gd name="connsiteX21" fmla="*/ 2185910 w 3892469"/>
                <a:gd name="connsiteY21" fmla="*/ 877882 h 3948462"/>
                <a:gd name="connsiteX22" fmla="*/ 2656644 w 3892469"/>
                <a:gd name="connsiteY22" fmla="*/ 803138 h 3948462"/>
                <a:gd name="connsiteX23" fmla="*/ 2828567 w 3892469"/>
                <a:gd name="connsiteY23" fmla="*/ 2099525 h 3948462"/>
                <a:gd name="connsiteX24" fmla="*/ 3362812 w 3892469"/>
                <a:gd name="connsiteY24" fmla="*/ 2002360 h 3948462"/>
                <a:gd name="connsiteX25" fmla="*/ 3289926 w 3892469"/>
                <a:gd name="connsiteY25" fmla="*/ 1346695 h 3948462"/>
                <a:gd name="connsiteX26" fmla="*/ 3290031 w 3892469"/>
                <a:gd name="connsiteY26" fmla="*/ 1346798 h 3948462"/>
                <a:gd name="connsiteX27" fmla="*/ 1700745 w 3892469"/>
                <a:gd name="connsiteY27" fmla="*/ 575031 h 3948462"/>
                <a:gd name="connsiteX28" fmla="*/ 571995 w 3892469"/>
                <a:gd name="connsiteY28" fmla="*/ 2274165 h 3948462"/>
                <a:gd name="connsiteX29" fmla="*/ 2267548 w 3892469"/>
                <a:gd name="connsiteY29" fmla="*/ 3408286 h 3948462"/>
                <a:gd name="connsiteX30" fmla="*/ 3194376 w 3892469"/>
                <a:gd name="connsiteY30" fmla="*/ 3072653 h 3948462"/>
                <a:gd name="connsiteX31" fmla="*/ 3268026 w 3892469"/>
                <a:gd name="connsiteY31" fmla="*/ 3509545 h 3948462"/>
                <a:gd name="connsiteX32" fmla="*/ 2347298 w 3892469"/>
                <a:gd name="connsiteY32" fmla="*/ 3904041 h 3948462"/>
                <a:gd name="connsiteX33" fmla="*/ 42617 w 3892469"/>
                <a:gd name="connsiteY33" fmla="*/ 2380068 h 3948462"/>
                <a:gd name="connsiteX34" fmla="*/ 1594841 w 3892469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2397082 w 3890413"/>
                <a:gd name="connsiteY13" fmla="*/ 2564681 h 3948462"/>
                <a:gd name="connsiteX14" fmla="*/ 2396219 w 3890413"/>
                <a:gd name="connsiteY14" fmla="*/ 2558207 h 3948462"/>
                <a:gd name="connsiteX15" fmla="*/ 1746058 w 3890413"/>
                <a:gd name="connsiteY15" fmla="*/ 3093574 h 3948462"/>
                <a:gd name="connsiteX16" fmla="*/ 990519 w 3890413"/>
                <a:gd name="connsiteY16" fmla="*/ 2019783 h 3948462"/>
                <a:gd name="connsiteX17" fmla="*/ 1593790 w 3890413"/>
                <a:gd name="connsiteY17" fmla="*/ 967808 h 3948462"/>
                <a:gd name="connsiteX18" fmla="*/ 1746058 w 3890413"/>
                <a:gd name="connsiteY18" fmla="*/ 945992 h 3948462"/>
                <a:gd name="connsiteX19" fmla="*/ 2206475 w 3890413"/>
                <a:gd name="connsiteY19" fmla="*/ 1173924 h 3948462"/>
                <a:gd name="connsiteX20" fmla="*/ 2185910 w 3890413"/>
                <a:gd name="connsiteY20" fmla="*/ 877882 h 3948462"/>
                <a:gd name="connsiteX21" fmla="*/ 2656644 w 3890413"/>
                <a:gd name="connsiteY21" fmla="*/ 803138 h 3948462"/>
                <a:gd name="connsiteX22" fmla="*/ 2828567 w 3890413"/>
                <a:gd name="connsiteY22" fmla="*/ 2099525 h 3948462"/>
                <a:gd name="connsiteX23" fmla="*/ 3362812 w 3890413"/>
                <a:gd name="connsiteY23" fmla="*/ 2002360 h 3948462"/>
                <a:gd name="connsiteX24" fmla="*/ 3289926 w 3890413"/>
                <a:gd name="connsiteY24" fmla="*/ 1346695 h 3948462"/>
                <a:gd name="connsiteX25" fmla="*/ 3290031 w 3890413"/>
                <a:gd name="connsiteY25" fmla="*/ 1346798 h 3948462"/>
                <a:gd name="connsiteX26" fmla="*/ 1700745 w 3890413"/>
                <a:gd name="connsiteY26" fmla="*/ 575031 h 3948462"/>
                <a:gd name="connsiteX27" fmla="*/ 571995 w 3890413"/>
                <a:gd name="connsiteY27" fmla="*/ 2274165 h 3948462"/>
                <a:gd name="connsiteX28" fmla="*/ 2267548 w 3890413"/>
                <a:gd name="connsiteY28" fmla="*/ 3408286 h 3948462"/>
                <a:gd name="connsiteX29" fmla="*/ 3194376 w 3890413"/>
                <a:gd name="connsiteY29" fmla="*/ 3072653 h 3948462"/>
                <a:gd name="connsiteX30" fmla="*/ 3268026 w 3890413"/>
                <a:gd name="connsiteY30" fmla="*/ 3509545 h 3948462"/>
                <a:gd name="connsiteX31" fmla="*/ 2347298 w 3890413"/>
                <a:gd name="connsiteY31" fmla="*/ 3904041 h 3948462"/>
                <a:gd name="connsiteX32" fmla="*/ 42617 w 3890413"/>
                <a:gd name="connsiteY32" fmla="*/ 2380068 h 3948462"/>
                <a:gd name="connsiteX33" fmla="*/ 1594841 w 3890413"/>
                <a:gd name="connsiteY33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2397082 w 3890413"/>
                <a:gd name="connsiteY12" fmla="*/ 2564681 h 3948462"/>
                <a:gd name="connsiteX13" fmla="*/ 2396219 w 3890413"/>
                <a:gd name="connsiteY13" fmla="*/ 2558207 h 3948462"/>
                <a:gd name="connsiteX14" fmla="*/ 1746058 w 3890413"/>
                <a:gd name="connsiteY14" fmla="*/ 3093574 h 3948462"/>
                <a:gd name="connsiteX15" fmla="*/ 990519 w 3890413"/>
                <a:gd name="connsiteY15" fmla="*/ 2019783 h 3948462"/>
                <a:gd name="connsiteX16" fmla="*/ 1593790 w 3890413"/>
                <a:gd name="connsiteY16" fmla="*/ 967808 h 3948462"/>
                <a:gd name="connsiteX17" fmla="*/ 1746058 w 3890413"/>
                <a:gd name="connsiteY17" fmla="*/ 945992 h 3948462"/>
                <a:gd name="connsiteX18" fmla="*/ 2206475 w 3890413"/>
                <a:gd name="connsiteY18" fmla="*/ 1173924 h 3948462"/>
                <a:gd name="connsiteX19" fmla="*/ 2185910 w 3890413"/>
                <a:gd name="connsiteY19" fmla="*/ 877882 h 3948462"/>
                <a:gd name="connsiteX20" fmla="*/ 2656644 w 3890413"/>
                <a:gd name="connsiteY20" fmla="*/ 803138 h 3948462"/>
                <a:gd name="connsiteX21" fmla="*/ 2828567 w 3890413"/>
                <a:gd name="connsiteY21" fmla="*/ 2099525 h 3948462"/>
                <a:gd name="connsiteX22" fmla="*/ 3362812 w 3890413"/>
                <a:gd name="connsiteY22" fmla="*/ 2002360 h 3948462"/>
                <a:gd name="connsiteX23" fmla="*/ 3289926 w 3890413"/>
                <a:gd name="connsiteY23" fmla="*/ 1346695 h 3948462"/>
                <a:gd name="connsiteX24" fmla="*/ 3290031 w 3890413"/>
                <a:gd name="connsiteY24" fmla="*/ 1346798 h 3948462"/>
                <a:gd name="connsiteX25" fmla="*/ 1700745 w 3890413"/>
                <a:gd name="connsiteY25" fmla="*/ 575031 h 3948462"/>
                <a:gd name="connsiteX26" fmla="*/ 571995 w 3890413"/>
                <a:gd name="connsiteY26" fmla="*/ 2274165 h 3948462"/>
                <a:gd name="connsiteX27" fmla="*/ 2267548 w 3890413"/>
                <a:gd name="connsiteY27" fmla="*/ 3408286 h 3948462"/>
                <a:gd name="connsiteX28" fmla="*/ 3194376 w 3890413"/>
                <a:gd name="connsiteY28" fmla="*/ 3072653 h 3948462"/>
                <a:gd name="connsiteX29" fmla="*/ 3268026 w 3890413"/>
                <a:gd name="connsiteY29" fmla="*/ 3509545 h 3948462"/>
                <a:gd name="connsiteX30" fmla="*/ 2347298 w 3890413"/>
                <a:gd name="connsiteY30" fmla="*/ 3904041 h 3948462"/>
                <a:gd name="connsiteX31" fmla="*/ 42617 w 3890413"/>
                <a:gd name="connsiteY31" fmla="*/ 2380068 h 3948462"/>
                <a:gd name="connsiteX32" fmla="*/ 1594841 w 3890413"/>
                <a:gd name="connsiteY32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2397082 w 3890413"/>
                <a:gd name="connsiteY11" fmla="*/ 2564681 h 3948462"/>
                <a:gd name="connsiteX12" fmla="*/ 2396219 w 3890413"/>
                <a:gd name="connsiteY12" fmla="*/ 2558207 h 3948462"/>
                <a:gd name="connsiteX13" fmla="*/ 1746058 w 3890413"/>
                <a:gd name="connsiteY13" fmla="*/ 3093574 h 3948462"/>
                <a:gd name="connsiteX14" fmla="*/ 990519 w 3890413"/>
                <a:gd name="connsiteY14" fmla="*/ 2019783 h 3948462"/>
                <a:gd name="connsiteX15" fmla="*/ 1593790 w 3890413"/>
                <a:gd name="connsiteY15" fmla="*/ 967808 h 3948462"/>
                <a:gd name="connsiteX16" fmla="*/ 1746058 w 3890413"/>
                <a:gd name="connsiteY16" fmla="*/ 945992 h 3948462"/>
                <a:gd name="connsiteX17" fmla="*/ 2206475 w 3890413"/>
                <a:gd name="connsiteY17" fmla="*/ 1173924 h 3948462"/>
                <a:gd name="connsiteX18" fmla="*/ 2185910 w 3890413"/>
                <a:gd name="connsiteY18" fmla="*/ 877882 h 3948462"/>
                <a:gd name="connsiteX19" fmla="*/ 2656644 w 3890413"/>
                <a:gd name="connsiteY19" fmla="*/ 803138 h 3948462"/>
                <a:gd name="connsiteX20" fmla="*/ 2828567 w 3890413"/>
                <a:gd name="connsiteY20" fmla="*/ 2099525 h 3948462"/>
                <a:gd name="connsiteX21" fmla="*/ 3362812 w 3890413"/>
                <a:gd name="connsiteY21" fmla="*/ 2002360 h 3948462"/>
                <a:gd name="connsiteX22" fmla="*/ 3289926 w 3890413"/>
                <a:gd name="connsiteY22" fmla="*/ 1346695 h 3948462"/>
                <a:gd name="connsiteX23" fmla="*/ 3290031 w 3890413"/>
                <a:gd name="connsiteY23" fmla="*/ 1346798 h 3948462"/>
                <a:gd name="connsiteX24" fmla="*/ 1700745 w 3890413"/>
                <a:gd name="connsiteY24" fmla="*/ 575031 h 3948462"/>
                <a:gd name="connsiteX25" fmla="*/ 571995 w 3890413"/>
                <a:gd name="connsiteY25" fmla="*/ 2274165 h 3948462"/>
                <a:gd name="connsiteX26" fmla="*/ 2267548 w 3890413"/>
                <a:gd name="connsiteY26" fmla="*/ 3408286 h 3948462"/>
                <a:gd name="connsiteX27" fmla="*/ 3194376 w 3890413"/>
                <a:gd name="connsiteY27" fmla="*/ 3072653 h 3948462"/>
                <a:gd name="connsiteX28" fmla="*/ 3268026 w 3890413"/>
                <a:gd name="connsiteY28" fmla="*/ 3509545 h 3948462"/>
                <a:gd name="connsiteX29" fmla="*/ 2347298 w 3890413"/>
                <a:gd name="connsiteY29" fmla="*/ 3904041 h 3948462"/>
                <a:gd name="connsiteX30" fmla="*/ 42617 w 3890413"/>
                <a:gd name="connsiteY30" fmla="*/ 2380068 h 3948462"/>
                <a:gd name="connsiteX31" fmla="*/ 1594841 w 3890413"/>
                <a:gd name="connsiteY31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0413" h="3948462">
                  <a:moveTo>
                    <a:pt x="1853384" y="1371624"/>
                  </a:moveTo>
                  <a:lnTo>
                    <a:pt x="1768767" y="1390324"/>
                  </a:lnTo>
                  <a:cubicBezTo>
                    <a:pt x="1579409" y="1463487"/>
                    <a:pt x="1490873" y="1833773"/>
                    <a:pt x="1517577" y="2042010"/>
                  </a:cubicBezTo>
                  <a:cubicBezTo>
                    <a:pt x="1544281" y="2250247"/>
                    <a:pt x="1644086" y="2624290"/>
                    <a:pt x="1928990" y="2639747"/>
                  </a:cubicBezTo>
                  <a:cubicBezTo>
                    <a:pt x="2177093" y="2653207"/>
                    <a:pt x="2337423" y="2363017"/>
                    <a:pt x="2318674" y="2006358"/>
                  </a:cubicBezTo>
                  <a:cubicBezTo>
                    <a:pt x="2310210" y="1948950"/>
                    <a:pt x="2301678" y="1891436"/>
                    <a:pt x="2293344" y="1834228"/>
                  </a:cubicBezTo>
                  <a:cubicBezTo>
                    <a:pt x="2229725" y="1555945"/>
                    <a:pt x="2050691" y="1359067"/>
                    <a:pt x="1853384" y="1371624"/>
                  </a:cubicBezTo>
                  <a:close/>
                  <a:moveTo>
                    <a:pt x="1594841" y="45653"/>
                  </a:moveTo>
                  <a:cubicBezTo>
                    <a:pt x="2527821" y="-128041"/>
                    <a:pt x="3626282" y="158796"/>
                    <a:pt x="3869632" y="1517323"/>
                  </a:cubicBezTo>
                  <a:cubicBezTo>
                    <a:pt x="3939308" y="2058696"/>
                    <a:pt x="3820785" y="2251376"/>
                    <a:pt x="3706266" y="2457195"/>
                  </a:cubicBezTo>
                  <a:cubicBezTo>
                    <a:pt x="3132098" y="3124925"/>
                    <a:pt x="2589274" y="2611359"/>
                    <a:pt x="2548384" y="2446988"/>
                  </a:cubicBezTo>
                  <a:cubicBezTo>
                    <a:pt x="2411721" y="3024903"/>
                    <a:pt x="2005702" y="3164775"/>
                    <a:pt x="1746058" y="3093574"/>
                  </a:cubicBezTo>
                  <a:cubicBezTo>
                    <a:pt x="1486414" y="3022373"/>
                    <a:pt x="990519" y="2612821"/>
                    <a:pt x="990519" y="2019783"/>
                  </a:cubicBezTo>
                  <a:cubicBezTo>
                    <a:pt x="990519" y="1500875"/>
                    <a:pt x="1249504" y="1067935"/>
                    <a:pt x="1593790" y="967808"/>
                  </a:cubicBezTo>
                  <a:cubicBezTo>
                    <a:pt x="1642974" y="953504"/>
                    <a:pt x="1694009" y="949376"/>
                    <a:pt x="1746058" y="945992"/>
                  </a:cubicBezTo>
                  <a:cubicBezTo>
                    <a:pt x="2004670" y="929176"/>
                    <a:pt x="2081338" y="1030119"/>
                    <a:pt x="2206475" y="1173924"/>
                  </a:cubicBezTo>
                  <a:cubicBezTo>
                    <a:pt x="2194343" y="1061758"/>
                    <a:pt x="2187003" y="961165"/>
                    <a:pt x="2185910" y="877882"/>
                  </a:cubicBezTo>
                  <a:lnTo>
                    <a:pt x="2656644" y="803138"/>
                  </a:lnTo>
                  <a:lnTo>
                    <a:pt x="2828567" y="2099525"/>
                  </a:lnTo>
                  <a:cubicBezTo>
                    <a:pt x="2888366" y="2544108"/>
                    <a:pt x="3261961" y="2420799"/>
                    <a:pt x="3362812" y="2002360"/>
                  </a:cubicBezTo>
                  <a:cubicBezTo>
                    <a:pt x="3355320" y="1625023"/>
                    <a:pt x="3366534" y="1729632"/>
                    <a:pt x="3289926" y="1346695"/>
                  </a:cubicBezTo>
                  <a:lnTo>
                    <a:pt x="3290031" y="1346798"/>
                  </a:lnTo>
                  <a:cubicBezTo>
                    <a:pt x="3068547" y="637774"/>
                    <a:pt x="2419129" y="439933"/>
                    <a:pt x="1700745" y="575031"/>
                  </a:cubicBezTo>
                  <a:cubicBezTo>
                    <a:pt x="890947" y="727320"/>
                    <a:pt x="415476" y="1491783"/>
                    <a:pt x="571995" y="2274165"/>
                  </a:cubicBezTo>
                  <a:cubicBezTo>
                    <a:pt x="728513" y="3056546"/>
                    <a:pt x="1580131" y="3572543"/>
                    <a:pt x="2267548" y="3408286"/>
                  </a:cubicBezTo>
                  <a:cubicBezTo>
                    <a:pt x="2796517" y="3281890"/>
                    <a:pt x="2641988" y="3320887"/>
                    <a:pt x="3194376" y="3072653"/>
                  </a:cubicBezTo>
                  <a:cubicBezTo>
                    <a:pt x="3249441" y="3306078"/>
                    <a:pt x="3239115" y="3309742"/>
                    <a:pt x="3268026" y="3509545"/>
                  </a:cubicBezTo>
                  <a:cubicBezTo>
                    <a:pt x="3021841" y="3717756"/>
                    <a:pt x="2685602" y="3836362"/>
                    <a:pt x="2347298" y="3904041"/>
                  </a:cubicBezTo>
                  <a:cubicBezTo>
                    <a:pt x="1157336" y="4112956"/>
                    <a:pt x="289475" y="3581660"/>
                    <a:pt x="42617" y="2380068"/>
                  </a:cubicBezTo>
                  <a:cubicBezTo>
                    <a:pt x="-204242" y="1178477"/>
                    <a:pt x="661862" y="219348"/>
                    <a:pt x="1594841" y="456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14E2E14-9B57-4A66-85E1-221EAEE17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6880" y="2771935"/>
              <a:ext cx="315652" cy="359610"/>
            </a:xfrm>
            <a:custGeom>
              <a:avLst/>
              <a:gdLst/>
              <a:ahLst/>
              <a:cxnLst/>
              <a:rect l="l" t="t" r="r" b="b"/>
              <a:pathLst>
                <a:path w="3456727" h="3938119">
                  <a:moveTo>
                    <a:pt x="1728364" y="1961325"/>
                  </a:moveTo>
                  <a:cubicBezTo>
                    <a:pt x="1726089" y="2407152"/>
                    <a:pt x="1737463" y="2812034"/>
                    <a:pt x="1735188" y="3257861"/>
                  </a:cubicBezTo>
                  <a:cubicBezTo>
                    <a:pt x="2394830" y="3057694"/>
                    <a:pt x="2610919" y="2352560"/>
                    <a:pt x="2765594" y="1981796"/>
                  </a:cubicBezTo>
                  <a:close/>
                  <a:moveTo>
                    <a:pt x="1728362" y="682044"/>
                  </a:moveTo>
                  <a:cubicBezTo>
                    <a:pt x="1355324" y="868563"/>
                    <a:pt x="1166530" y="952725"/>
                    <a:pt x="609247" y="1002767"/>
                  </a:cubicBezTo>
                  <a:cubicBezTo>
                    <a:pt x="606972" y="1330312"/>
                    <a:pt x="631992" y="1623739"/>
                    <a:pt x="704780" y="1964933"/>
                  </a:cubicBezTo>
                  <a:lnTo>
                    <a:pt x="1728363" y="1971757"/>
                  </a:lnTo>
                  <a:cubicBezTo>
                    <a:pt x="1728363" y="1541853"/>
                    <a:pt x="1728362" y="1111948"/>
                    <a:pt x="1728362" y="682044"/>
                  </a:cubicBezTo>
                  <a:close/>
                  <a:moveTo>
                    <a:pt x="1723409" y="487996"/>
                  </a:moveTo>
                  <a:cubicBezTo>
                    <a:pt x="1725062" y="488690"/>
                    <a:pt x="1726712" y="489384"/>
                    <a:pt x="1728363" y="490064"/>
                  </a:cubicBezTo>
                  <a:cubicBezTo>
                    <a:pt x="1730015" y="489384"/>
                    <a:pt x="1731666" y="488690"/>
                    <a:pt x="1733319" y="487996"/>
                  </a:cubicBezTo>
                  <a:lnTo>
                    <a:pt x="1733319" y="492131"/>
                  </a:lnTo>
                  <a:cubicBezTo>
                    <a:pt x="2179467" y="679460"/>
                    <a:pt x="2405896" y="769409"/>
                    <a:pt x="2817789" y="813808"/>
                  </a:cubicBezTo>
                  <a:cubicBezTo>
                    <a:pt x="2971516" y="823489"/>
                    <a:pt x="3036247" y="875307"/>
                    <a:pt x="3033236" y="1061333"/>
                  </a:cubicBezTo>
                  <a:cubicBezTo>
                    <a:pt x="3015439" y="2441328"/>
                    <a:pt x="2363638" y="3359629"/>
                    <a:pt x="1733319" y="3448048"/>
                  </a:cubicBezTo>
                  <a:lnTo>
                    <a:pt x="1733319" y="3450123"/>
                  </a:lnTo>
                  <a:lnTo>
                    <a:pt x="1728363" y="3449086"/>
                  </a:lnTo>
                  <a:lnTo>
                    <a:pt x="1723409" y="3450123"/>
                  </a:lnTo>
                  <a:lnTo>
                    <a:pt x="1723409" y="3448048"/>
                  </a:lnTo>
                  <a:cubicBezTo>
                    <a:pt x="1093089" y="3359629"/>
                    <a:pt x="441289" y="2441328"/>
                    <a:pt x="423491" y="1061333"/>
                  </a:cubicBezTo>
                  <a:cubicBezTo>
                    <a:pt x="420479" y="875307"/>
                    <a:pt x="485211" y="823489"/>
                    <a:pt x="638937" y="813808"/>
                  </a:cubicBezTo>
                  <a:cubicBezTo>
                    <a:pt x="1050832" y="769409"/>
                    <a:pt x="1277261" y="679460"/>
                    <a:pt x="1723409" y="492131"/>
                  </a:cubicBezTo>
                  <a:close/>
                  <a:moveTo>
                    <a:pt x="1722802" y="306889"/>
                  </a:moveTo>
                  <a:lnTo>
                    <a:pt x="1722802" y="311530"/>
                  </a:lnTo>
                  <a:cubicBezTo>
                    <a:pt x="1222099" y="521767"/>
                    <a:pt x="967982" y="622713"/>
                    <a:pt x="505720" y="672542"/>
                  </a:cubicBezTo>
                  <a:cubicBezTo>
                    <a:pt x="333196" y="683408"/>
                    <a:pt x="260550" y="741561"/>
                    <a:pt x="263929" y="950334"/>
                  </a:cubicBezTo>
                  <a:cubicBezTo>
                    <a:pt x="283902" y="2499079"/>
                    <a:pt x="1015407" y="3529669"/>
                    <a:pt x="1722802" y="3628902"/>
                  </a:cubicBezTo>
                  <a:lnTo>
                    <a:pt x="1722802" y="3631230"/>
                  </a:lnTo>
                  <a:lnTo>
                    <a:pt x="1728365" y="3630065"/>
                  </a:lnTo>
                  <a:lnTo>
                    <a:pt x="1733925" y="3631230"/>
                  </a:lnTo>
                  <a:lnTo>
                    <a:pt x="1733925" y="3628902"/>
                  </a:lnTo>
                  <a:cubicBezTo>
                    <a:pt x="2441322" y="3529669"/>
                    <a:pt x="3172826" y="2499079"/>
                    <a:pt x="3192800" y="950334"/>
                  </a:cubicBezTo>
                  <a:cubicBezTo>
                    <a:pt x="3196179" y="741561"/>
                    <a:pt x="3123532" y="683408"/>
                    <a:pt x="2951007" y="672542"/>
                  </a:cubicBezTo>
                  <a:cubicBezTo>
                    <a:pt x="2488747" y="622713"/>
                    <a:pt x="2234630" y="521767"/>
                    <a:pt x="1733925" y="311530"/>
                  </a:cubicBezTo>
                  <a:lnTo>
                    <a:pt x="1733925" y="306889"/>
                  </a:lnTo>
                  <a:cubicBezTo>
                    <a:pt x="1732071" y="307669"/>
                    <a:pt x="1730218" y="308445"/>
                    <a:pt x="1728365" y="309209"/>
                  </a:cubicBezTo>
                  <a:cubicBezTo>
                    <a:pt x="1726510" y="308445"/>
                    <a:pt x="1724659" y="307669"/>
                    <a:pt x="1722802" y="306889"/>
                  </a:cubicBezTo>
                  <a:close/>
                  <a:moveTo>
                    <a:pt x="1721800" y="0"/>
                  </a:moveTo>
                  <a:cubicBezTo>
                    <a:pt x="1723991" y="923"/>
                    <a:pt x="1726176" y="1844"/>
                    <a:pt x="1728363" y="2749"/>
                  </a:cubicBezTo>
                  <a:cubicBezTo>
                    <a:pt x="1730551" y="1844"/>
                    <a:pt x="1732737" y="923"/>
                    <a:pt x="1734926" y="0"/>
                  </a:cubicBezTo>
                  <a:lnTo>
                    <a:pt x="1734926" y="5497"/>
                  </a:lnTo>
                  <a:cubicBezTo>
                    <a:pt x="2325825" y="254550"/>
                    <a:pt x="2625718" y="374136"/>
                    <a:pt x="3171248" y="433164"/>
                  </a:cubicBezTo>
                  <a:cubicBezTo>
                    <a:pt x="3374850" y="446035"/>
                    <a:pt x="3460584" y="514926"/>
                    <a:pt x="3456595" y="762245"/>
                  </a:cubicBezTo>
                  <a:cubicBezTo>
                    <a:pt x="3433024" y="2596936"/>
                    <a:pt x="2569749" y="3817807"/>
                    <a:pt x="1734926" y="3935360"/>
                  </a:cubicBezTo>
                  <a:lnTo>
                    <a:pt x="1734926" y="3938119"/>
                  </a:lnTo>
                  <a:lnTo>
                    <a:pt x="1728363" y="3936740"/>
                  </a:lnTo>
                  <a:lnTo>
                    <a:pt x="1721800" y="3938119"/>
                  </a:lnTo>
                  <a:lnTo>
                    <a:pt x="1721800" y="3935360"/>
                  </a:lnTo>
                  <a:cubicBezTo>
                    <a:pt x="886977" y="3817807"/>
                    <a:pt x="23703" y="2596936"/>
                    <a:pt x="132" y="762245"/>
                  </a:cubicBezTo>
                  <a:cubicBezTo>
                    <a:pt x="-3858" y="514926"/>
                    <a:pt x="81876" y="446035"/>
                    <a:pt x="285478" y="433164"/>
                  </a:cubicBezTo>
                  <a:cubicBezTo>
                    <a:pt x="831010" y="374136"/>
                    <a:pt x="1130903" y="254550"/>
                    <a:pt x="1721800" y="54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7">
              <a:extLst>
                <a:ext uri="{FF2B5EF4-FFF2-40B4-BE49-F238E27FC236}">
                  <a16:creationId xmlns:a16="http://schemas.microsoft.com/office/drawing/2014/main" id="{6065040D-3594-4BAC-A8C1-673E9B9D9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5543" y="2519661"/>
              <a:ext cx="338578" cy="33854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764687" y="782779"/>
                  </a:moveTo>
                  <a:cubicBezTo>
                    <a:pt x="2512183" y="782779"/>
                    <a:pt x="2307488" y="987475"/>
                    <a:pt x="2307487" y="1239980"/>
                  </a:cubicBezTo>
                  <a:cubicBezTo>
                    <a:pt x="2307487" y="1241985"/>
                    <a:pt x="2307500" y="1243987"/>
                    <a:pt x="2308092" y="1245978"/>
                  </a:cubicBezTo>
                  <a:lnTo>
                    <a:pt x="1570677" y="1632536"/>
                  </a:lnTo>
                  <a:cubicBezTo>
                    <a:pt x="1488749" y="1552118"/>
                    <a:pt x="1376387" y="1502860"/>
                    <a:pt x="1252520" y="1502859"/>
                  </a:cubicBezTo>
                  <a:cubicBezTo>
                    <a:pt x="1000014" y="1502859"/>
                    <a:pt x="795319" y="1707555"/>
                    <a:pt x="795319" y="1960060"/>
                  </a:cubicBezTo>
                  <a:cubicBezTo>
                    <a:pt x="795319" y="2212565"/>
                    <a:pt x="1000014" y="2417260"/>
                    <a:pt x="1252520" y="2417260"/>
                  </a:cubicBezTo>
                  <a:cubicBezTo>
                    <a:pt x="1361432" y="2417260"/>
                    <a:pt x="1461449" y="2379178"/>
                    <a:pt x="1538674" y="2313987"/>
                  </a:cubicBezTo>
                  <a:lnTo>
                    <a:pt x="2308734" y="2717656"/>
                  </a:lnTo>
                  <a:cubicBezTo>
                    <a:pt x="2314220" y="2964461"/>
                    <a:pt x="2516327" y="3162492"/>
                    <a:pt x="2764688" y="3162492"/>
                  </a:cubicBezTo>
                  <a:cubicBezTo>
                    <a:pt x="3017192" y="3162492"/>
                    <a:pt x="3221888" y="2957797"/>
                    <a:pt x="3221887" y="2705292"/>
                  </a:cubicBezTo>
                  <a:cubicBezTo>
                    <a:pt x="3221887" y="2452786"/>
                    <a:pt x="3017192" y="2248092"/>
                    <a:pt x="2764688" y="2248092"/>
                  </a:cubicBezTo>
                  <a:cubicBezTo>
                    <a:pt x="2638870" y="2248092"/>
                    <a:pt x="2524924" y="2298913"/>
                    <a:pt x="2442337" y="2381228"/>
                  </a:cubicBezTo>
                  <a:lnTo>
                    <a:pt x="1706164" y="1995322"/>
                  </a:lnTo>
                  <a:lnTo>
                    <a:pt x="1709074" y="1966451"/>
                  </a:lnTo>
                  <a:lnTo>
                    <a:pt x="2455698" y="1575067"/>
                  </a:lnTo>
                  <a:cubicBezTo>
                    <a:pt x="2536225" y="1651261"/>
                    <a:pt x="2645094" y="1697180"/>
                    <a:pt x="2764687" y="1697179"/>
                  </a:cubicBezTo>
                  <a:cubicBezTo>
                    <a:pt x="3017193" y="1697180"/>
                    <a:pt x="3221887" y="1492485"/>
                    <a:pt x="3221888" y="1239980"/>
                  </a:cubicBezTo>
                  <a:cubicBezTo>
                    <a:pt x="3221887" y="987475"/>
                    <a:pt x="3017193" y="782779"/>
                    <a:pt x="2764687" y="782779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1">
              <a:extLst>
                <a:ext uri="{FF2B5EF4-FFF2-40B4-BE49-F238E27FC236}">
                  <a16:creationId xmlns:a16="http://schemas.microsoft.com/office/drawing/2014/main" id="{2612BCB4-6800-4D3F-84A7-B411A2B0064A}"/>
                </a:ext>
              </a:extLst>
            </p:cNvPr>
            <p:cNvSpPr>
              <a:spLocks noChangeAspect="1"/>
            </p:cNvSpPr>
            <p:nvPr/>
          </p:nvSpPr>
          <p:spPr>
            <a:xfrm rot="2648398">
              <a:off x="8942310" y="2514803"/>
              <a:ext cx="148930" cy="380894"/>
            </a:xfrm>
            <a:custGeom>
              <a:avLst/>
              <a:gdLst/>
              <a:ahLst/>
              <a:cxnLst/>
              <a:rect l="l" t="t" r="r" b="b"/>
              <a:pathLst>
                <a:path w="1862952" h="4764557">
                  <a:moveTo>
                    <a:pt x="289679" y="2004751"/>
                  </a:moveTo>
                  <a:cubicBezTo>
                    <a:pt x="458860" y="1838972"/>
                    <a:pt x="691283" y="1737733"/>
                    <a:pt x="946849" y="1740329"/>
                  </a:cubicBezTo>
                  <a:cubicBezTo>
                    <a:pt x="982916" y="1740695"/>
                    <a:pt x="1018481" y="1743119"/>
                    <a:pt x="1053366" y="1748014"/>
                  </a:cubicBezTo>
                  <a:cubicBezTo>
                    <a:pt x="1317748" y="1888655"/>
                    <a:pt x="1203170" y="2165630"/>
                    <a:pt x="978473" y="2204473"/>
                  </a:cubicBezTo>
                  <a:cubicBezTo>
                    <a:pt x="966642" y="2201190"/>
                    <a:pt x="954470" y="2200566"/>
                    <a:pt x="942176" y="2200441"/>
                  </a:cubicBezTo>
                  <a:cubicBezTo>
                    <a:pt x="697403" y="2197955"/>
                    <a:pt x="496962" y="2394367"/>
                    <a:pt x="494475" y="2639137"/>
                  </a:cubicBezTo>
                  <a:lnTo>
                    <a:pt x="482110" y="3856696"/>
                  </a:lnTo>
                  <a:cubicBezTo>
                    <a:pt x="479624" y="4101467"/>
                    <a:pt x="676035" y="4301910"/>
                    <a:pt x="920807" y="4304396"/>
                  </a:cubicBezTo>
                  <a:cubicBezTo>
                    <a:pt x="1043193" y="4305639"/>
                    <a:pt x="1154496" y="4257158"/>
                    <a:pt x="1235513" y="4177768"/>
                  </a:cubicBezTo>
                  <a:cubicBezTo>
                    <a:pt x="1316531" y="4098380"/>
                    <a:pt x="1367262" y="3988084"/>
                    <a:pt x="1368506" y="3865699"/>
                  </a:cubicBezTo>
                  <a:lnTo>
                    <a:pt x="1375662" y="3161156"/>
                  </a:lnTo>
                  <a:cubicBezTo>
                    <a:pt x="1504082" y="3167548"/>
                    <a:pt x="1792622" y="2981572"/>
                    <a:pt x="1861834" y="2783546"/>
                  </a:cubicBezTo>
                  <a:lnTo>
                    <a:pt x="1851019" y="3848423"/>
                  </a:lnTo>
                  <a:cubicBezTo>
                    <a:pt x="1848423" y="4103989"/>
                    <a:pt x="1742485" y="4334308"/>
                    <a:pt x="1573304" y="4500088"/>
                  </a:cubicBezTo>
                  <a:cubicBezTo>
                    <a:pt x="1404123" y="4665866"/>
                    <a:pt x="1171700" y="4767105"/>
                    <a:pt x="916134" y="4764509"/>
                  </a:cubicBezTo>
                  <a:cubicBezTo>
                    <a:pt x="405002" y="4759318"/>
                    <a:pt x="-5143" y="4340756"/>
                    <a:pt x="48" y="3829624"/>
                  </a:cubicBezTo>
                  <a:lnTo>
                    <a:pt x="11964" y="2656415"/>
                  </a:lnTo>
                  <a:cubicBezTo>
                    <a:pt x="14559" y="2400849"/>
                    <a:pt x="120498" y="2170529"/>
                    <a:pt x="289679" y="2004751"/>
                  </a:cubicBezTo>
                  <a:close/>
                  <a:moveTo>
                    <a:pt x="282968" y="271082"/>
                  </a:moveTo>
                  <a:cubicBezTo>
                    <a:pt x="450457" y="103594"/>
                    <a:pt x="681840" y="0"/>
                    <a:pt x="937419" y="0"/>
                  </a:cubicBezTo>
                  <a:cubicBezTo>
                    <a:pt x="1448577" y="0"/>
                    <a:pt x="1862952" y="414375"/>
                    <a:pt x="1862952" y="925533"/>
                  </a:cubicBezTo>
                  <a:lnTo>
                    <a:pt x="1862952" y="2098803"/>
                  </a:lnTo>
                  <a:cubicBezTo>
                    <a:pt x="1862952" y="2609961"/>
                    <a:pt x="1448577" y="3024336"/>
                    <a:pt x="937419" y="3024336"/>
                  </a:cubicBezTo>
                  <a:cubicBezTo>
                    <a:pt x="901350" y="3024336"/>
                    <a:pt x="865762" y="3022273"/>
                    <a:pt x="830829" y="3017733"/>
                  </a:cubicBezTo>
                  <a:cubicBezTo>
                    <a:pt x="565032" y="2879784"/>
                    <a:pt x="676792" y="2601660"/>
                    <a:pt x="901083" y="2560538"/>
                  </a:cubicBezTo>
                  <a:cubicBezTo>
                    <a:pt x="912947" y="2563700"/>
                    <a:pt x="925124" y="2564200"/>
                    <a:pt x="937419" y="2564200"/>
                  </a:cubicBezTo>
                  <a:cubicBezTo>
                    <a:pt x="1182204" y="2564200"/>
                    <a:pt x="1380640" y="2365763"/>
                    <a:pt x="1380641" y="2120980"/>
                  </a:cubicBezTo>
                  <a:lnTo>
                    <a:pt x="1380640" y="903358"/>
                  </a:lnTo>
                  <a:cubicBezTo>
                    <a:pt x="1380640" y="658574"/>
                    <a:pt x="1182204" y="460137"/>
                    <a:pt x="937419" y="460137"/>
                  </a:cubicBezTo>
                  <a:cubicBezTo>
                    <a:pt x="815027" y="460137"/>
                    <a:pt x="704222" y="509746"/>
                    <a:pt x="624015" y="589954"/>
                  </a:cubicBezTo>
                  <a:cubicBezTo>
                    <a:pt x="543808" y="670161"/>
                    <a:pt x="494199" y="780966"/>
                    <a:pt x="494199" y="903358"/>
                  </a:cubicBezTo>
                  <a:lnTo>
                    <a:pt x="494198" y="1607937"/>
                  </a:lnTo>
                  <a:cubicBezTo>
                    <a:pt x="365720" y="1602850"/>
                    <a:pt x="79084" y="1791747"/>
                    <a:pt x="11886" y="1990465"/>
                  </a:cubicBezTo>
                  <a:lnTo>
                    <a:pt x="11886" y="925533"/>
                  </a:lnTo>
                  <a:cubicBezTo>
                    <a:pt x="11886" y="669954"/>
                    <a:pt x="115480" y="438571"/>
                    <a:pt x="282968" y="2710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7806EA61-FF58-47E3-B6B3-7DE8F13A1EEA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8651645" y="4749636"/>
              <a:ext cx="318301" cy="317452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99B57F1-325B-4FFB-91E0-0B240A518703}"/>
                </a:ext>
              </a:extLst>
            </p:cNvPr>
            <p:cNvSpPr/>
            <p:nvPr/>
          </p:nvSpPr>
          <p:spPr>
            <a:xfrm>
              <a:off x="8268788" y="3120081"/>
              <a:ext cx="291831" cy="251871"/>
            </a:xfrm>
            <a:custGeom>
              <a:avLst/>
              <a:gdLst>
                <a:gd name="connsiteX0" fmla="*/ 241139 w 366142"/>
                <a:gd name="connsiteY0" fmla="*/ 0 h 316007"/>
                <a:gd name="connsiteX1" fmla="*/ 306633 w 366142"/>
                <a:gd name="connsiteY1" fmla="*/ 31202 h 316007"/>
                <a:gd name="connsiteX2" fmla="*/ 349699 w 366142"/>
                <a:gd name="connsiteY2" fmla="*/ 10558 h 316007"/>
                <a:gd name="connsiteX3" fmla="*/ 325569 w 366142"/>
                <a:gd name="connsiteY3" fmla="*/ 59830 h 316007"/>
                <a:gd name="connsiteX4" fmla="*/ 366142 w 366142"/>
                <a:gd name="connsiteY4" fmla="*/ 52395 h 316007"/>
                <a:gd name="connsiteX5" fmla="*/ 334454 w 366142"/>
                <a:gd name="connsiteY5" fmla="*/ 94697 h 316007"/>
                <a:gd name="connsiteX6" fmla="*/ 316939 w 366142"/>
                <a:gd name="connsiteY6" fmla="*/ 174999 h 316007"/>
                <a:gd name="connsiteX7" fmla="*/ 184305 w 366142"/>
                <a:gd name="connsiteY7" fmla="*/ 311458 h 316007"/>
                <a:gd name="connsiteX8" fmla="*/ 27716 w 366142"/>
                <a:gd name="connsiteY8" fmla="*/ 295316 h 316007"/>
                <a:gd name="connsiteX9" fmla="*/ 0 w 366142"/>
                <a:gd name="connsiteY9" fmla="*/ 281129 h 316007"/>
                <a:gd name="connsiteX10" fmla="*/ 0 w 366142"/>
                <a:gd name="connsiteY10" fmla="*/ 268036 h 316007"/>
                <a:gd name="connsiteX11" fmla="*/ 23178 w 366142"/>
                <a:gd name="connsiteY11" fmla="*/ 266110 h 316007"/>
                <a:gd name="connsiteX12" fmla="*/ 108726 w 366142"/>
                <a:gd name="connsiteY12" fmla="*/ 240807 h 316007"/>
                <a:gd name="connsiteX13" fmla="*/ 20535 w 366142"/>
                <a:gd name="connsiteY13" fmla="*/ 200079 h 316007"/>
                <a:gd name="connsiteX14" fmla="*/ 70653 w 366142"/>
                <a:gd name="connsiteY14" fmla="*/ 194871 h 316007"/>
                <a:gd name="connsiteX15" fmla="*/ 20899 w 366142"/>
                <a:gd name="connsiteY15" fmla="*/ 168840 h 316007"/>
                <a:gd name="connsiteX16" fmla="*/ 0 w 366142"/>
                <a:gd name="connsiteY16" fmla="*/ 146258 h 316007"/>
                <a:gd name="connsiteX17" fmla="*/ 0 w 366142"/>
                <a:gd name="connsiteY17" fmla="*/ 116697 h 316007"/>
                <a:gd name="connsiteX18" fmla="*/ 14104 w 366142"/>
                <a:gd name="connsiteY18" fmla="*/ 121836 h 316007"/>
                <a:gd name="connsiteX19" fmla="*/ 40441 w 366142"/>
                <a:gd name="connsiteY19" fmla="*/ 126434 h 316007"/>
                <a:gd name="connsiteX20" fmla="*/ 20722 w 366142"/>
                <a:gd name="connsiteY20" fmla="*/ 8541 h 316007"/>
                <a:gd name="connsiteX21" fmla="*/ 168525 w 366142"/>
                <a:gd name="connsiteY21" fmla="*/ 104817 h 316007"/>
                <a:gd name="connsiteX22" fmla="*/ 165796 w 366142"/>
                <a:gd name="connsiteY22" fmla="*/ 68430 h 316007"/>
                <a:gd name="connsiteX23" fmla="*/ 241139 w 366142"/>
                <a:gd name="connsiteY23" fmla="*/ 0 h 31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142" h="316007">
                  <a:moveTo>
                    <a:pt x="241139" y="0"/>
                  </a:moveTo>
                  <a:cubicBezTo>
                    <a:pt x="265040" y="0"/>
                    <a:pt x="292051" y="14516"/>
                    <a:pt x="306633" y="31202"/>
                  </a:cubicBezTo>
                  <a:cubicBezTo>
                    <a:pt x="327151" y="29858"/>
                    <a:pt x="335397" y="19692"/>
                    <a:pt x="349699" y="10558"/>
                  </a:cubicBezTo>
                  <a:cubicBezTo>
                    <a:pt x="343170" y="29574"/>
                    <a:pt x="336047" y="54091"/>
                    <a:pt x="325569" y="59830"/>
                  </a:cubicBezTo>
                  <a:cubicBezTo>
                    <a:pt x="340338" y="61437"/>
                    <a:pt x="353079" y="55334"/>
                    <a:pt x="366142" y="52395"/>
                  </a:cubicBezTo>
                  <a:cubicBezTo>
                    <a:pt x="361514" y="66282"/>
                    <a:pt x="342655" y="74263"/>
                    <a:pt x="334454" y="94697"/>
                  </a:cubicBezTo>
                  <a:cubicBezTo>
                    <a:pt x="326254" y="115131"/>
                    <a:pt x="329982" y="126199"/>
                    <a:pt x="316939" y="174999"/>
                  </a:cubicBezTo>
                  <a:cubicBezTo>
                    <a:pt x="296102" y="242622"/>
                    <a:pt x="276174" y="279635"/>
                    <a:pt x="184305" y="311458"/>
                  </a:cubicBezTo>
                  <a:cubicBezTo>
                    <a:pt x="152057" y="320905"/>
                    <a:pt x="83508" y="315693"/>
                    <a:pt x="27716" y="295316"/>
                  </a:cubicBezTo>
                  <a:lnTo>
                    <a:pt x="0" y="281129"/>
                  </a:lnTo>
                  <a:lnTo>
                    <a:pt x="0" y="268036"/>
                  </a:lnTo>
                  <a:lnTo>
                    <a:pt x="23178" y="266110"/>
                  </a:lnTo>
                  <a:cubicBezTo>
                    <a:pt x="63548" y="261698"/>
                    <a:pt x="90116" y="254801"/>
                    <a:pt x="108726" y="240807"/>
                  </a:cubicBezTo>
                  <a:cubicBezTo>
                    <a:pt x="87700" y="241375"/>
                    <a:pt x="35310" y="244403"/>
                    <a:pt x="20535" y="200079"/>
                  </a:cubicBezTo>
                  <a:cubicBezTo>
                    <a:pt x="37583" y="203299"/>
                    <a:pt x="59856" y="197334"/>
                    <a:pt x="70653" y="194871"/>
                  </a:cubicBezTo>
                  <a:cubicBezTo>
                    <a:pt x="57204" y="189662"/>
                    <a:pt x="37595" y="181773"/>
                    <a:pt x="20899" y="168840"/>
                  </a:cubicBezTo>
                  <a:lnTo>
                    <a:pt x="0" y="146258"/>
                  </a:lnTo>
                  <a:lnTo>
                    <a:pt x="0" y="116697"/>
                  </a:lnTo>
                  <a:lnTo>
                    <a:pt x="14104" y="121836"/>
                  </a:lnTo>
                  <a:cubicBezTo>
                    <a:pt x="23887" y="123910"/>
                    <a:pt x="33812" y="125203"/>
                    <a:pt x="40441" y="126434"/>
                  </a:cubicBezTo>
                  <a:cubicBezTo>
                    <a:pt x="9945" y="103325"/>
                    <a:pt x="-5039" y="60063"/>
                    <a:pt x="20722" y="8541"/>
                  </a:cubicBezTo>
                  <a:cubicBezTo>
                    <a:pt x="76047" y="73391"/>
                    <a:pt x="116697" y="97001"/>
                    <a:pt x="168525" y="104817"/>
                  </a:cubicBezTo>
                  <a:cubicBezTo>
                    <a:pt x="166649" y="98530"/>
                    <a:pt x="164888" y="89662"/>
                    <a:pt x="165796" y="68430"/>
                  </a:cubicBezTo>
                  <a:cubicBezTo>
                    <a:pt x="166838" y="44047"/>
                    <a:pt x="190944" y="0"/>
                    <a:pt x="241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CDE015-9AA0-4BE4-A6D9-52CC6CFD2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9375" y="4197069"/>
              <a:ext cx="172150" cy="348350"/>
            </a:xfrm>
            <a:custGeom>
              <a:avLst/>
              <a:gdLst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432915 w 432915"/>
                <a:gd name="connsiteY2" fmla="*/ 455920 h 455920"/>
                <a:gd name="connsiteX3" fmla="*/ 313271 w 432915"/>
                <a:gd name="connsiteY3" fmla="*/ 455920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367184 w 432915"/>
                <a:gd name="connsiteY8" fmla="*/ 6 h 455920"/>
                <a:gd name="connsiteX9" fmla="*/ 399197 w 432915"/>
                <a:gd name="connsiteY9" fmla="*/ 2823 h 455920"/>
                <a:gd name="connsiteX10" fmla="*/ 393797 w 432915"/>
                <a:gd name="connsiteY10" fmla="*/ 69600 h 455920"/>
                <a:gd name="connsiteX11" fmla="*/ 313271 w 432915"/>
                <a:gd name="connsiteY11" fmla="*/ 96177 h 455920"/>
                <a:gd name="connsiteX12" fmla="*/ 313271 w 432915"/>
                <a:gd name="connsiteY12" fmla="*/ 140898 h 455920"/>
                <a:gd name="connsiteX13" fmla="*/ 391059 w 432915"/>
                <a:gd name="connsiteY13" fmla="*/ 140898 h 455920"/>
                <a:gd name="connsiteX14" fmla="*/ 385514 w 432915"/>
                <a:gd name="connsiteY14" fmla="*/ 215050 h 455920"/>
                <a:gd name="connsiteX15" fmla="*/ 313271 w 432915"/>
                <a:gd name="connsiteY15" fmla="*/ 216436 h 455920"/>
                <a:gd name="connsiteX16" fmla="*/ 313271 w 432915"/>
                <a:gd name="connsiteY16" fmla="*/ 455355 h 455920"/>
                <a:gd name="connsiteX17" fmla="*/ 228291 w 432915"/>
                <a:gd name="connsiteY17" fmla="*/ 455355 h 455920"/>
                <a:gd name="connsiteX18" fmla="*/ 228291 w 432915"/>
                <a:gd name="connsiteY18" fmla="*/ 216436 h 455920"/>
                <a:gd name="connsiteX19" fmla="*/ 173888 w 432915"/>
                <a:gd name="connsiteY19" fmla="*/ 216436 h 455920"/>
                <a:gd name="connsiteX20" fmla="*/ 173888 w 432915"/>
                <a:gd name="connsiteY20" fmla="*/ 140898 h 455920"/>
                <a:gd name="connsiteX21" fmla="*/ 228291 w 432915"/>
                <a:gd name="connsiteY21" fmla="*/ 140898 h 455920"/>
                <a:gd name="connsiteX22" fmla="*/ 228291 w 432915"/>
                <a:gd name="connsiteY22" fmla="*/ 90429 h 455920"/>
                <a:gd name="connsiteX23" fmla="*/ 228151 w 432915"/>
                <a:gd name="connsiteY23" fmla="*/ 89940 h 455920"/>
                <a:gd name="connsiteX24" fmla="*/ 324674 w 432915"/>
                <a:gd name="connsiteY24" fmla="*/ 971 h 455920"/>
                <a:gd name="connsiteX25" fmla="*/ 367184 w 432915"/>
                <a:gd name="connsiteY25" fmla="*/ 6 h 455920"/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313271 w 432915"/>
                <a:gd name="connsiteY2" fmla="*/ 455920 h 455920"/>
                <a:gd name="connsiteX3" fmla="*/ 313271 w 432915"/>
                <a:gd name="connsiteY3" fmla="*/ 455355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0 w 432915"/>
                <a:gd name="connsiteY8" fmla="*/ 455355 h 455920"/>
                <a:gd name="connsiteX9" fmla="*/ 367184 w 432915"/>
                <a:gd name="connsiteY9" fmla="*/ 6 h 455920"/>
                <a:gd name="connsiteX10" fmla="*/ 399197 w 432915"/>
                <a:gd name="connsiteY10" fmla="*/ 2823 h 455920"/>
                <a:gd name="connsiteX11" fmla="*/ 393797 w 432915"/>
                <a:gd name="connsiteY11" fmla="*/ 69600 h 455920"/>
                <a:gd name="connsiteX12" fmla="*/ 313271 w 432915"/>
                <a:gd name="connsiteY12" fmla="*/ 96177 h 455920"/>
                <a:gd name="connsiteX13" fmla="*/ 313271 w 432915"/>
                <a:gd name="connsiteY13" fmla="*/ 140898 h 455920"/>
                <a:gd name="connsiteX14" fmla="*/ 391059 w 432915"/>
                <a:gd name="connsiteY14" fmla="*/ 140898 h 455920"/>
                <a:gd name="connsiteX15" fmla="*/ 385514 w 432915"/>
                <a:gd name="connsiteY15" fmla="*/ 215050 h 455920"/>
                <a:gd name="connsiteX16" fmla="*/ 313271 w 432915"/>
                <a:gd name="connsiteY16" fmla="*/ 216436 h 455920"/>
                <a:gd name="connsiteX17" fmla="*/ 313271 w 432915"/>
                <a:gd name="connsiteY17" fmla="*/ 455355 h 455920"/>
                <a:gd name="connsiteX18" fmla="*/ 228291 w 432915"/>
                <a:gd name="connsiteY18" fmla="*/ 455355 h 455920"/>
                <a:gd name="connsiteX19" fmla="*/ 228291 w 432915"/>
                <a:gd name="connsiteY19" fmla="*/ 216436 h 455920"/>
                <a:gd name="connsiteX20" fmla="*/ 173888 w 432915"/>
                <a:gd name="connsiteY20" fmla="*/ 216436 h 455920"/>
                <a:gd name="connsiteX21" fmla="*/ 173888 w 432915"/>
                <a:gd name="connsiteY21" fmla="*/ 140898 h 455920"/>
                <a:gd name="connsiteX22" fmla="*/ 228291 w 432915"/>
                <a:gd name="connsiteY22" fmla="*/ 140898 h 455920"/>
                <a:gd name="connsiteX23" fmla="*/ 228291 w 432915"/>
                <a:gd name="connsiteY23" fmla="*/ 90429 h 455920"/>
                <a:gd name="connsiteX24" fmla="*/ 228151 w 432915"/>
                <a:gd name="connsiteY24" fmla="*/ 89940 h 455920"/>
                <a:gd name="connsiteX25" fmla="*/ 324674 w 432915"/>
                <a:gd name="connsiteY25" fmla="*/ 971 h 455920"/>
                <a:gd name="connsiteX26" fmla="*/ 367184 w 432915"/>
                <a:gd name="connsiteY26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355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0 w 399197"/>
                <a:gd name="connsiteY7" fmla="*/ 455355 h 455920"/>
                <a:gd name="connsiteX8" fmla="*/ 367184 w 399197"/>
                <a:gd name="connsiteY8" fmla="*/ 6 h 455920"/>
                <a:gd name="connsiteX9" fmla="*/ 399197 w 399197"/>
                <a:gd name="connsiteY9" fmla="*/ 2823 h 455920"/>
                <a:gd name="connsiteX10" fmla="*/ 393797 w 399197"/>
                <a:gd name="connsiteY10" fmla="*/ 69600 h 455920"/>
                <a:gd name="connsiteX11" fmla="*/ 313271 w 399197"/>
                <a:gd name="connsiteY11" fmla="*/ 96177 h 455920"/>
                <a:gd name="connsiteX12" fmla="*/ 313271 w 399197"/>
                <a:gd name="connsiteY12" fmla="*/ 140898 h 455920"/>
                <a:gd name="connsiteX13" fmla="*/ 391059 w 399197"/>
                <a:gd name="connsiteY13" fmla="*/ 140898 h 455920"/>
                <a:gd name="connsiteX14" fmla="*/ 385514 w 399197"/>
                <a:gd name="connsiteY14" fmla="*/ 215050 h 455920"/>
                <a:gd name="connsiteX15" fmla="*/ 313271 w 399197"/>
                <a:gd name="connsiteY15" fmla="*/ 216436 h 455920"/>
                <a:gd name="connsiteX16" fmla="*/ 313271 w 399197"/>
                <a:gd name="connsiteY16" fmla="*/ 455355 h 455920"/>
                <a:gd name="connsiteX17" fmla="*/ 228291 w 399197"/>
                <a:gd name="connsiteY17" fmla="*/ 455355 h 455920"/>
                <a:gd name="connsiteX18" fmla="*/ 228291 w 399197"/>
                <a:gd name="connsiteY18" fmla="*/ 216436 h 455920"/>
                <a:gd name="connsiteX19" fmla="*/ 173888 w 399197"/>
                <a:gd name="connsiteY19" fmla="*/ 216436 h 455920"/>
                <a:gd name="connsiteX20" fmla="*/ 173888 w 399197"/>
                <a:gd name="connsiteY20" fmla="*/ 140898 h 455920"/>
                <a:gd name="connsiteX21" fmla="*/ 228291 w 399197"/>
                <a:gd name="connsiteY21" fmla="*/ 140898 h 455920"/>
                <a:gd name="connsiteX22" fmla="*/ 228291 w 399197"/>
                <a:gd name="connsiteY22" fmla="*/ 90429 h 455920"/>
                <a:gd name="connsiteX23" fmla="*/ 228151 w 399197"/>
                <a:gd name="connsiteY23" fmla="*/ 89940 h 455920"/>
                <a:gd name="connsiteX24" fmla="*/ 324674 w 399197"/>
                <a:gd name="connsiteY24" fmla="*/ 971 h 455920"/>
                <a:gd name="connsiteX25" fmla="*/ 367184 w 399197"/>
                <a:gd name="connsiteY25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920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367184 w 399197"/>
                <a:gd name="connsiteY7" fmla="*/ 6 h 455920"/>
                <a:gd name="connsiteX8" fmla="*/ 399197 w 399197"/>
                <a:gd name="connsiteY8" fmla="*/ 2823 h 455920"/>
                <a:gd name="connsiteX9" fmla="*/ 393797 w 399197"/>
                <a:gd name="connsiteY9" fmla="*/ 69600 h 455920"/>
                <a:gd name="connsiteX10" fmla="*/ 313271 w 399197"/>
                <a:gd name="connsiteY10" fmla="*/ 96177 h 455920"/>
                <a:gd name="connsiteX11" fmla="*/ 313271 w 399197"/>
                <a:gd name="connsiteY11" fmla="*/ 140898 h 455920"/>
                <a:gd name="connsiteX12" fmla="*/ 391059 w 399197"/>
                <a:gd name="connsiteY12" fmla="*/ 140898 h 455920"/>
                <a:gd name="connsiteX13" fmla="*/ 385514 w 399197"/>
                <a:gd name="connsiteY13" fmla="*/ 215050 h 455920"/>
                <a:gd name="connsiteX14" fmla="*/ 313271 w 399197"/>
                <a:gd name="connsiteY14" fmla="*/ 216436 h 455920"/>
                <a:gd name="connsiteX15" fmla="*/ 313271 w 399197"/>
                <a:gd name="connsiteY15" fmla="*/ 455355 h 455920"/>
                <a:gd name="connsiteX16" fmla="*/ 228291 w 399197"/>
                <a:gd name="connsiteY16" fmla="*/ 455355 h 455920"/>
                <a:gd name="connsiteX17" fmla="*/ 228291 w 399197"/>
                <a:gd name="connsiteY17" fmla="*/ 216436 h 455920"/>
                <a:gd name="connsiteX18" fmla="*/ 173888 w 399197"/>
                <a:gd name="connsiteY18" fmla="*/ 216436 h 455920"/>
                <a:gd name="connsiteX19" fmla="*/ 173888 w 399197"/>
                <a:gd name="connsiteY19" fmla="*/ 140898 h 455920"/>
                <a:gd name="connsiteX20" fmla="*/ 228291 w 399197"/>
                <a:gd name="connsiteY20" fmla="*/ 140898 h 455920"/>
                <a:gd name="connsiteX21" fmla="*/ 228291 w 399197"/>
                <a:gd name="connsiteY21" fmla="*/ 90429 h 455920"/>
                <a:gd name="connsiteX22" fmla="*/ 228151 w 399197"/>
                <a:gd name="connsiteY22" fmla="*/ 89940 h 455920"/>
                <a:gd name="connsiteX23" fmla="*/ 324674 w 399197"/>
                <a:gd name="connsiteY23" fmla="*/ 971 h 455920"/>
                <a:gd name="connsiteX24" fmla="*/ 367184 w 399197"/>
                <a:gd name="connsiteY24" fmla="*/ 6 h 455920"/>
                <a:gd name="connsiteX0" fmla="*/ 139383 w 225309"/>
                <a:gd name="connsiteY0" fmla="*/ 455355 h 455920"/>
                <a:gd name="connsiteX1" fmla="*/ 139383 w 225309"/>
                <a:gd name="connsiteY1" fmla="*/ 455920 h 455920"/>
                <a:gd name="connsiteX2" fmla="*/ 139383 w 225309"/>
                <a:gd name="connsiteY2" fmla="*/ 455355 h 455920"/>
                <a:gd name="connsiteX3" fmla="*/ 54403 w 225309"/>
                <a:gd name="connsiteY3" fmla="*/ 455920 h 455920"/>
                <a:gd name="connsiteX4" fmla="*/ 54403 w 225309"/>
                <a:gd name="connsiteY4" fmla="*/ 455355 h 455920"/>
                <a:gd name="connsiteX5" fmla="*/ 54403 w 225309"/>
                <a:gd name="connsiteY5" fmla="*/ 455920 h 455920"/>
                <a:gd name="connsiteX6" fmla="*/ 193296 w 225309"/>
                <a:gd name="connsiteY6" fmla="*/ 6 h 455920"/>
                <a:gd name="connsiteX7" fmla="*/ 225309 w 225309"/>
                <a:gd name="connsiteY7" fmla="*/ 2823 h 455920"/>
                <a:gd name="connsiteX8" fmla="*/ 219909 w 225309"/>
                <a:gd name="connsiteY8" fmla="*/ 69600 h 455920"/>
                <a:gd name="connsiteX9" fmla="*/ 139383 w 225309"/>
                <a:gd name="connsiteY9" fmla="*/ 96177 h 455920"/>
                <a:gd name="connsiteX10" fmla="*/ 139383 w 225309"/>
                <a:gd name="connsiteY10" fmla="*/ 140898 h 455920"/>
                <a:gd name="connsiteX11" fmla="*/ 217171 w 225309"/>
                <a:gd name="connsiteY11" fmla="*/ 140898 h 455920"/>
                <a:gd name="connsiteX12" fmla="*/ 211626 w 225309"/>
                <a:gd name="connsiteY12" fmla="*/ 215050 h 455920"/>
                <a:gd name="connsiteX13" fmla="*/ 139383 w 225309"/>
                <a:gd name="connsiteY13" fmla="*/ 216436 h 455920"/>
                <a:gd name="connsiteX14" fmla="*/ 139383 w 225309"/>
                <a:gd name="connsiteY14" fmla="*/ 455355 h 455920"/>
                <a:gd name="connsiteX15" fmla="*/ 54403 w 225309"/>
                <a:gd name="connsiteY15" fmla="*/ 455355 h 455920"/>
                <a:gd name="connsiteX16" fmla="*/ 54403 w 225309"/>
                <a:gd name="connsiteY16" fmla="*/ 216436 h 455920"/>
                <a:gd name="connsiteX17" fmla="*/ 0 w 225309"/>
                <a:gd name="connsiteY17" fmla="*/ 216436 h 455920"/>
                <a:gd name="connsiteX18" fmla="*/ 0 w 225309"/>
                <a:gd name="connsiteY18" fmla="*/ 140898 h 455920"/>
                <a:gd name="connsiteX19" fmla="*/ 54403 w 225309"/>
                <a:gd name="connsiteY19" fmla="*/ 140898 h 455920"/>
                <a:gd name="connsiteX20" fmla="*/ 54403 w 225309"/>
                <a:gd name="connsiteY20" fmla="*/ 90429 h 455920"/>
                <a:gd name="connsiteX21" fmla="*/ 54263 w 225309"/>
                <a:gd name="connsiteY21" fmla="*/ 89940 h 455920"/>
                <a:gd name="connsiteX22" fmla="*/ 150786 w 225309"/>
                <a:gd name="connsiteY22" fmla="*/ 971 h 455920"/>
                <a:gd name="connsiteX23" fmla="*/ 193296 w 225309"/>
                <a:gd name="connsiteY23" fmla="*/ 6 h 45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309" h="455920">
                  <a:moveTo>
                    <a:pt x="139383" y="455355"/>
                  </a:moveTo>
                  <a:lnTo>
                    <a:pt x="139383" y="455920"/>
                  </a:lnTo>
                  <a:lnTo>
                    <a:pt x="139383" y="455355"/>
                  </a:lnTo>
                  <a:close/>
                  <a:moveTo>
                    <a:pt x="54403" y="455920"/>
                  </a:moveTo>
                  <a:lnTo>
                    <a:pt x="54403" y="455355"/>
                  </a:lnTo>
                  <a:lnTo>
                    <a:pt x="54403" y="455920"/>
                  </a:lnTo>
                  <a:close/>
                  <a:moveTo>
                    <a:pt x="193296" y="6"/>
                  </a:moveTo>
                  <a:cubicBezTo>
                    <a:pt x="204595" y="73"/>
                    <a:pt x="214144" y="770"/>
                    <a:pt x="225309" y="2823"/>
                  </a:cubicBezTo>
                  <a:cubicBezTo>
                    <a:pt x="225271" y="27274"/>
                    <a:pt x="222913" y="50194"/>
                    <a:pt x="219909" y="69600"/>
                  </a:cubicBezTo>
                  <a:cubicBezTo>
                    <a:pt x="188141" y="67117"/>
                    <a:pt x="138250" y="66776"/>
                    <a:pt x="139383" y="96177"/>
                  </a:cubicBezTo>
                  <a:lnTo>
                    <a:pt x="139383" y="140898"/>
                  </a:lnTo>
                  <a:lnTo>
                    <a:pt x="217171" y="140898"/>
                  </a:lnTo>
                  <a:lnTo>
                    <a:pt x="211626" y="215050"/>
                  </a:lnTo>
                  <a:lnTo>
                    <a:pt x="139383" y="216436"/>
                  </a:lnTo>
                  <a:lnTo>
                    <a:pt x="139383" y="455355"/>
                  </a:lnTo>
                  <a:lnTo>
                    <a:pt x="54403" y="455355"/>
                  </a:lnTo>
                  <a:lnTo>
                    <a:pt x="54403" y="216436"/>
                  </a:lnTo>
                  <a:lnTo>
                    <a:pt x="0" y="216436"/>
                  </a:lnTo>
                  <a:lnTo>
                    <a:pt x="0" y="140898"/>
                  </a:lnTo>
                  <a:lnTo>
                    <a:pt x="54403" y="140898"/>
                  </a:lnTo>
                  <a:lnTo>
                    <a:pt x="54403" y="90429"/>
                  </a:lnTo>
                  <a:cubicBezTo>
                    <a:pt x="54356" y="90266"/>
                    <a:pt x="54310" y="90103"/>
                    <a:pt x="54263" y="89940"/>
                  </a:cubicBezTo>
                  <a:cubicBezTo>
                    <a:pt x="54393" y="21715"/>
                    <a:pt x="104084" y="2174"/>
                    <a:pt x="150786" y="971"/>
                  </a:cubicBezTo>
                  <a:cubicBezTo>
                    <a:pt x="168948" y="503"/>
                    <a:pt x="181997" y="-60"/>
                    <a:pt x="19329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5435E4-A5D2-465D-AC14-AC1BE0EA5AAA}"/>
                </a:ext>
              </a:extLst>
            </p:cNvPr>
            <p:cNvSpPr/>
            <p:nvPr/>
          </p:nvSpPr>
          <p:spPr>
            <a:xfrm>
              <a:off x="8105957" y="3478924"/>
              <a:ext cx="284621" cy="282605"/>
            </a:xfrm>
            <a:custGeom>
              <a:avLst/>
              <a:gdLst>
                <a:gd name="connsiteX0" fmla="*/ 249204 w 299575"/>
                <a:gd name="connsiteY0" fmla="*/ 123541 h 297454"/>
                <a:gd name="connsiteX1" fmla="*/ 241250 w 299575"/>
                <a:gd name="connsiteY1" fmla="*/ 136266 h 297454"/>
                <a:gd name="connsiteX2" fmla="*/ 229055 w 299575"/>
                <a:gd name="connsiteY2" fmla="*/ 198302 h 297454"/>
                <a:gd name="connsiteX3" fmla="*/ 116648 w 299575"/>
                <a:gd name="connsiteY3" fmla="*/ 234888 h 297454"/>
                <a:gd name="connsiteX4" fmla="*/ 59914 w 299575"/>
                <a:gd name="connsiteY4" fmla="*/ 135736 h 297454"/>
                <a:gd name="connsiteX5" fmla="*/ 58324 w 299575"/>
                <a:gd name="connsiteY5" fmla="*/ 125662 h 297454"/>
                <a:gd name="connsiteX6" fmla="*/ 36585 w 299575"/>
                <a:gd name="connsiteY6" fmla="*/ 125131 h 297454"/>
                <a:gd name="connsiteX7" fmla="*/ 31813 w 299575"/>
                <a:gd name="connsiteY7" fmla="*/ 137857 h 297454"/>
                <a:gd name="connsiteX8" fmla="*/ 31813 w 299575"/>
                <a:gd name="connsiteY8" fmla="*/ 247082 h 297454"/>
                <a:gd name="connsiteX9" fmla="*/ 51961 w 299575"/>
                <a:gd name="connsiteY9" fmla="*/ 266701 h 297454"/>
                <a:gd name="connsiteX10" fmla="*/ 150052 w 299575"/>
                <a:gd name="connsiteY10" fmla="*/ 266701 h 297454"/>
                <a:gd name="connsiteX11" fmla="*/ 250794 w 299575"/>
                <a:gd name="connsiteY11" fmla="*/ 266701 h 297454"/>
                <a:gd name="connsiteX12" fmla="*/ 269352 w 299575"/>
                <a:gd name="connsiteY12" fmla="*/ 250264 h 297454"/>
                <a:gd name="connsiteX13" fmla="*/ 269352 w 299575"/>
                <a:gd name="connsiteY13" fmla="*/ 134675 h 297454"/>
                <a:gd name="connsiteX14" fmla="*/ 261863 w 299575"/>
                <a:gd name="connsiteY14" fmla="*/ 123541 h 297454"/>
                <a:gd name="connsiteX15" fmla="*/ 249204 w 299575"/>
                <a:gd name="connsiteY15" fmla="*/ 123541 h 297454"/>
                <a:gd name="connsiteX16" fmla="*/ 151642 w 299575"/>
                <a:gd name="connsiteY16" fmla="*/ 88016 h 297454"/>
                <a:gd name="connsiteX17" fmla="*/ 89076 w 299575"/>
                <a:gd name="connsiteY17" fmla="*/ 147931 h 297454"/>
                <a:gd name="connsiteX18" fmla="*/ 150582 w 299575"/>
                <a:gd name="connsiteY18" fmla="*/ 208377 h 297454"/>
                <a:gd name="connsiteX19" fmla="*/ 212088 w 299575"/>
                <a:gd name="connsiteY19" fmla="*/ 148461 h 297454"/>
                <a:gd name="connsiteX20" fmla="*/ 151642 w 299575"/>
                <a:gd name="connsiteY20" fmla="*/ 88016 h 297454"/>
                <a:gd name="connsiteX21" fmla="*/ 234357 w 299575"/>
                <a:gd name="connsiteY21" fmla="*/ 29162 h 297454"/>
                <a:gd name="connsiteX22" fmla="*/ 203605 w 299575"/>
                <a:gd name="connsiteY22" fmla="*/ 60444 h 297454"/>
                <a:gd name="connsiteX23" fmla="*/ 235948 w 299575"/>
                <a:gd name="connsiteY23" fmla="*/ 92258 h 297454"/>
                <a:gd name="connsiteX24" fmla="*/ 268822 w 299575"/>
                <a:gd name="connsiteY24" fmla="*/ 59914 h 297454"/>
                <a:gd name="connsiteX25" fmla="*/ 268822 w 299575"/>
                <a:gd name="connsiteY25" fmla="*/ 53552 h 297454"/>
                <a:gd name="connsiteX26" fmla="*/ 245492 w 299575"/>
                <a:gd name="connsiteY26" fmla="*/ 29162 h 297454"/>
                <a:gd name="connsiteX27" fmla="*/ 234357 w 299575"/>
                <a:gd name="connsiteY27" fmla="*/ 29162 h 297454"/>
                <a:gd name="connsiteX28" fmla="*/ 41887 w 299575"/>
                <a:gd name="connsiteY28" fmla="*/ 0 h 297454"/>
                <a:gd name="connsiteX29" fmla="*/ 258217 w 299575"/>
                <a:gd name="connsiteY29" fmla="*/ 0 h 297454"/>
                <a:gd name="connsiteX30" fmla="*/ 299575 w 299575"/>
                <a:gd name="connsiteY30" fmla="*/ 41887 h 297454"/>
                <a:gd name="connsiteX31" fmla="*/ 299575 w 299575"/>
                <a:gd name="connsiteY31" fmla="*/ 255567 h 297454"/>
                <a:gd name="connsiteX32" fmla="*/ 257687 w 299575"/>
                <a:gd name="connsiteY32" fmla="*/ 297454 h 297454"/>
                <a:gd name="connsiteX33" fmla="*/ 149522 w 299575"/>
                <a:gd name="connsiteY33" fmla="*/ 297454 h 297454"/>
                <a:gd name="connsiteX34" fmla="*/ 41357 w 299575"/>
                <a:gd name="connsiteY34" fmla="*/ 297454 h 297454"/>
                <a:gd name="connsiteX35" fmla="*/ 0 w 299575"/>
                <a:gd name="connsiteY35" fmla="*/ 256096 h 297454"/>
                <a:gd name="connsiteX36" fmla="*/ 0 w 299575"/>
                <a:gd name="connsiteY36" fmla="*/ 41357 h 297454"/>
                <a:gd name="connsiteX37" fmla="*/ 41887 w 299575"/>
                <a:gd name="connsiteY37" fmla="*/ 0 h 29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9575" h="297454">
                  <a:moveTo>
                    <a:pt x="249204" y="123541"/>
                  </a:moveTo>
                  <a:cubicBezTo>
                    <a:pt x="240190" y="123011"/>
                    <a:pt x="239659" y="128843"/>
                    <a:pt x="241250" y="136266"/>
                  </a:cubicBezTo>
                  <a:cubicBezTo>
                    <a:pt x="245492" y="158536"/>
                    <a:pt x="240720" y="179214"/>
                    <a:pt x="229055" y="198302"/>
                  </a:cubicBezTo>
                  <a:cubicBezTo>
                    <a:pt x="206255" y="234888"/>
                    <a:pt x="158536" y="250264"/>
                    <a:pt x="116648" y="234888"/>
                  </a:cubicBezTo>
                  <a:cubicBezTo>
                    <a:pt x="83774" y="222692"/>
                    <a:pt x="50901" y="185577"/>
                    <a:pt x="59914" y="135736"/>
                  </a:cubicBezTo>
                  <a:cubicBezTo>
                    <a:pt x="60444" y="132555"/>
                    <a:pt x="62565" y="127252"/>
                    <a:pt x="58324" y="125662"/>
                  </a:cubicBezTo>
                  <a:cubicBezTo>
                    <a:pt x="51431" y="122481"/>
                    <a:pt x="43477" y="123541"/>
                    <a:pt x="36585" y="125131"/>
                  </a:cubicBezTo>
                  <a:cubicBezTo>
                    <a:pt x="30222" y="126722"/>
                    <a:pt x="31813" y="133085"/>
                    <a:pt x="31813" y="137857"/>
                  </a:cubicBezTo>
                  <a:cubicBezTo>
                    <a:pt x="31813" y="174442"/>
                    <a:pt x="31813" y="210497"/>
                    <a:pt x="31813" y="247082"/>
                  </a:cubicBezTo>
                  <a:cubicBezTo>
                    <a:pt x="31813" y="262989"/>
                    <a:pt x="35524" y="266701"/>
                    <a:pt x="51961" y="266701"/>
                  </a:cubicBezTo>
                  <a:cubicBezTo>
                    <a:pt x="84835" y="266701"/>
                    <a:pt x="117178" y="266701"/>
                    <a:pt x="150052" y="266701"/>
                  </a:cubicBezTo>
                  <a:cubicBezTo>
                    <a:pt x="183456" y="266701"/>
                    <a:pt x="217390" y="266701"/>
                    <a:pt x="250794" y="266701"/>
                  </a:cubicBezTo>
                  <a:cubicBezTo>
                    <a:pt x="262459" y="266701"/>
                    <a:pt x="269352" y="261929"/>
                    <a:pt x="269352" y="250264"/>
                  </a:cubicBezTo>
                  <a:cubicBezTo>
                    <a:pt x="269352" y="211558"/>
                    <a:pt x="269352" y="173382"/>
                    <a:pt x="269352" y="134675"/>
                  </a:cubicBezTo>
                  <a:cubicBezTo>
                    <a:pt x="268822" y="126987"/>
                    <a:pt x="265773" y="124337"/>
                    <a:pt x="261863" y="123541"/>
                  </a:cubicBezTo>
                  <a:cubicBezTo>
                    <a:pt x="257952" y="122746"/>
                    <a:pt x="253180" y="123806"/>
                    <a:pt x="249204" y="123541"/>
                  </a:cubicBezTo>
                  <a:close/>
                  <a:moveTo>
                    <a:pt x="151642" y="88016"/>
                  </a:moveTo>
                  <a:cubicBezTo>
                    <a:pt x="116648" y="87486"/>
                    <a:pt x="89076" y="113997"/>
                    <a:pt x="89076" y="147931"/>
                  </a:cubicBezTo>
                  <a:cubicBezTo>
                    <a:pt x="89076" y="180805"/>
                    <a:pt x="117178" y="208377"/>
                    <a:pt x="150582" y="208377"/>
                  </a:cubicBezTo>
                  <a:cubicBezTo>
                    <a:pt x="183986" y="208377"/>
                    <a:pt x="212088" y="181335"/>
                    <a:pt x="212088" y="148461"/>
                  </a:cubicBezTo>
                  <a:cubicBezTo>
                    <a:pt x="212088" y="115058"/>
                    <a:pt x="185577" y="88546"/>
                    <a:pt x="151642" y="88016"/>
                  </a:cubicBezTo>
                  <a:close/>
                  <a:moveTo>
                    <a:pt x="234357" y="29162"/>
                  </a:moveTo>
                  <a:cubicBezTo>
                    <a:pt x="207846" y="29162"/>
                    <a:pt x="204135" y="32873"/>
                    <a:pt x="203605" y="60444"/>
                  </a:cubicBezTo>
                  <a:cubicBezTo>
                    <a:pt x="203605" y="90137"/>
                    <a:pt x="205195" y="92258"/>
                    <a:pt x="235948" y="92258"/>
                  </a:cubicBezTo>
                  <a:cubicBezTo>
                    <a:pt x="267762" y="92258"/>
                    <a:pt x="268822" y="91197"/>
                    <a:pt x="268822" y="59914"/>
                  </a:cubicBezTo>
                  <a:cubicBezTo>
                    <a:pt x="268822" y="57794"/>
                    <a:pt x="268822" y="55673"/>
                    <a:pt x="268822" y="53552"/>
                  </a:cubicBezTo>
                  <a:cubicBezTo>
                    <a:pt x="268822" y="35524"/>
                    <a:pt x="263519" y="29692"/>
                    <a:pt x="245492" y="29162"/>
                  </a:cubicBezTo>
                  <a:cubicBezTo>
                    <a:pt x="241781" y="29162"/>
                    <a:pt x="238069" y="29162"/>
                    <a:pt x="234357" y="29162"/>
                  </a:cubicBezTo>
                  <a:close/>
                  <a:moveTo>
                    <a:pt x="41887" y="0"/>
                  </a:moveTo>
                  <a:cubicBezTo>
                    <a:pt x="113998" y="0"/>
                    <a:pt x="186108" y="0"/>
                    <a:pt x="258217" y="0"/>
                  </a:cubicBezTo>
                  <a:cubicBezTo>
                    <a:pt x="284728" y="0"/>
                    <a:pt x="299575" y="14846"/>
                    <a:pt x="299575" y="41887"/>
                  </a:cubicBezTo>
                  <a:cubicBezTo>
                    <a:pt x="299575" y="112937"/>
                    <a:pt x="299575" y="184517"/>
                    <a:pt x="299575" y="255567"/>
                  </a:cubicBezTo>
                  <a:cubicBezTo>
                    <a:pt x="299575" y="283138"/>
                    <a:pt x="285789" y="297454"/>
                    <a:pt x="257687" y="297454"/>
                  </a:cubicBezTo>
                  <a:cubicBezTo>
                    <a:pt x="221632" y="297454"/>
                    <a:pt x="185577" y="297454"/>
                    <a:pt x="149522" y="297454"/>
                  </a:cubicBezTo>
                  <a:cubicBezTo>
                    <a:pt x="113467" y="297454"/>
                    <a:pt x="77412" y="297454"/>
                    <a:pt x="41357" y="297454"/>
                  </a:cubicBezTo>
                  <a:cubicBezTo>
                    <a:pt x="14315" y="297454"/>
                    <a:pt x="0" y="283138"/>
                    <a:pt x="0" y="256096"/>
                  </a:cubicBezTo>
                  <a:cubicBezTo>
                    <a:pt x="0" y="184517"/>
                    <a:pt x="0" y="112937"/>
                    <a:pt x="0" y="41357"/>
                  </a:cubicBezTo>
                  <a:cubicBezTo>
                    <a:pt x="0" y="14315"/>
                    <a:pt x="14846" y="0"/>
                    <a:pt x="4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32D70F0-F5AD-417D-A95D-1EBA385A7C8E}"/>
              </a:ext>
            </a:extLst>
          </p:cNvPr>
          <p:cNvSpPr txBox="1"/>
          <p:nvPr/>
        </p:nvSpPr>
        <p:spPr>
          <a:xfrm>
            <a:off x="610490" y="1645065"/>
            <a:ext cx="6004303" cy="55399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What is password hashing?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9" name="Graphic 21">
            <a:extLst>
              <a:ext uri="{FF2B5EF4-FFF2-40B4-BE49-F238E27FC236}">
                <a16:creationId xmlns:a16="http://schemas.microsoft.com/office/drawing/2014/main" id="{136A6F70-EC0E-44A0-92BC-82B2BEB44690}"/>
              </a:ext>
            </a:extLst>
          </p:cNvPr>
          <p:cNvGrpSpPr/>
          <p:nvPr/>
        </p:nvGrpSpPr>
        <p:grpSpPr>
          <a:xfrm>
            <a:off x="9151902" y="3174330"/>
            <a:ext cx="687792" cy="883022"/>
            <a:chOff x="3425127" y="0"/>
            <a:chExt cx="5341746" cy="685800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99BCC67-341C-42B6-8A43-DD85BF186024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8AFCEAF-F4F5-4EF4-A7E9-9C9498ACDDF2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97606A-71FB-4B0F-8F14-0903161DE588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A038230-1B10-40D1-88FC-2BB96F9ABBB2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FCB2FB4-751A-4CF8-AB19-A88C8FA55DA2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D4B7EB0-662E-BF4E-5201-2C3E29254302}"/>
              </a:ext>
            </a:extLst>
          </p:cNvPr>
          <p:cNvSpPr txBox="1"/>
          <p:nvPr/>
        </p:nvSpPr>
        <p:spPr>
          <a:xfrm>
            <a:off x="111967" y="3025716"/>
            <a:ext cx="66432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Definition: One-way transformation of plain text into a fixed-length cryptographic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Protect passwords from being directly accessed or stolen.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Vulnerability: Hashes can be cracked through brute force or dictionary attacks.</a:t>
            </a: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71665A-DF5A-3A26-2A23-30DDADD8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95" y="446939"/>
            <a:ext cx="347502" cy="50601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739FFD-9DAC-5ECD-1C25-A19CF3F496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Oval 6">
            <a:extLst>
              <a:ext uri="{FF2B5EF4-FFF2-40B4-BE49-F238E27FC236}">
                <a16:creationId xmlns:a16="http://schemas.microsoft.com/office/drawing/2014/main" id="{67AF7ADD-7BEF-7671-435F-29B25313539D}"/>
              </a:ext>
            </a:extLst>
          </p:cNvPr>
          <p:cNvSpPr/>
          <p:nvPr/>
        </p:nvSpPr>
        <p:spPr>
          <a:xfrm>
            <a:off x="9257534" y="450312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ACBC6-DA25-A57B-BEBE-DA621F0DD0F1}"/>
              </a:ext>
            </a:extLst>
          </p:cNvPr>
          <p:cNvSpPr txBox="1"/>
          <p:nvPr/>
        </p:nvSpPr>
        <p:spPr>
          <a:xfrm>
            <a:off x="546756" y="2018288"/>
            <a:ext cx="740946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Rising Cyber Threats: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Breached credentials often include hashed passwords.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Attackers exploit weak hashing algorithms and poorly secured systems.</a:t>
            </a:r>
          </a:p>
          <a:p>
            <a:endParaRPr lang="en-US" sz="1400" dirty="0"/>
          </a:p>
          <a:p>
            <a:r>
              <a:rPr lang="en-US" sz="1400" dirty="0"/>
              <a:t>Scale of the Problem: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Exponential growth in password complexity and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Increasing reliance on stronger hash algorithms (e.g., </a:t>
            </a:r>
            <a:r>
              <a:rPr lang="en-US" sz="1400" dirty="0" err="1"/>
              <a:t>bcrypt</a:t>
            </a:r>
            <a:r>
              <a:rPr lang="en-US" sz="1400" dirty="0"/>
              <a:t>, Argon2).</a:t>
            </a:r>
          </a:p>
          <a:p>
            <a:endParaRPr lang="en-US" sz="1400" dirty="0"/>
          </a:p>
          <a:p>
            <a:r>
              <a:rPr lang="en-US" sz="1400" dirty="0"/>
              <a:t>Performance Bottlenecks: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Sequential methods struggle to scale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Resource-heavy computations limit speed and scalability.</a:t>
            </a:r>
          </a:p>
          <a:p>
            <a:endParaRPr lang="en-US" sz="1400" dirty="0"/>
          </a:p>
          <a:p>
            <a:r>
              <a:rPr lang="en-US" sz="1400" dirty="0"/>
              <a:t>Existing Tools Have Gaps: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Tools like </a:t>
            </a:r>
            <a:r>
              <a:rPr lang="en-US" sz="1400" dirty="0" err="1"/>
              <a:t>Hashcat</a:t>
            </a:r>
            <a:r>
              <a:rPr lang="en-US" sz="1400" dirty="0"/>
              <a:t> and John the Ripper are GPU-optimized but lack scalability and efficiency on CPUs.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They rely on static task allocation, leading to inefficiencies in CPU-based distributed environments.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AC963-2FF1-0C8A-0EE5-FACC32D2C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127" y="1209863"/>
            <a:ext cx="1932599" cy="22191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F5D6B4-4918-9EBA-302B-27CF34D63DE3}"/>
              </a:ext>
            </a:extLst>
          </p:cNvPr>
          <p:cNvSpPr txBox="1"/>
          <p:nvPr/>
        </p:nvSpPr>
        <p:spPr>
          <a:xfrm>
            <a:off x="3695719" y="1063754"/>
            <a:ext cx="5901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Challenges in Hash-cracking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B46591-AEA0-272B-C03A-313BBF14DFBE}"/>
              </a:ext>
            </a:extLst>
          </p:cNvPr>
          <p:cNvGrpSpPr/>
          <p:nvPr/>
        </p:nvGrpSpPr>
        <p:grpSpPr>
          <a:xfrm>
            <a:off x="7336523" y="3310550"/>
            <a:ext cx="3842022" cy="3207941"/>
            <a:chOff x="732823" y="2045143"/>
            <a:chExt cx="4898146" cy="40897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D2A01B0-96C7-A12E-ACAA-B0B4CEB0E30C}"/>
                </a:ext>
              </a:extLst>
            </p:cNvPr>
            <p:cNvGrpSpPr/>
            <p:nvPr/>
          </p:nvGrpSpPr>
          <p:grpSpPr>
            <a:xfrm flipH="1">
              <a:off x="732823" y="3007650"/>
              <a:ext cx="4898146" cy="3127258"/>
              <a:chOff x="1585738" y="4408438"/>
              <a:chExt cx="2717520" cy="1735021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25E00C7-5EA9-0D44-E85E-3EAF2895AE18}"/>
                  </a:ext>
                </a:extLst>
              </p:cNvPr>
              <p:cNvSpPr/>
              <p:nvPr/>
            </p:nvSpPr>
            <p:spPr>
              <a:xfrm>
                <a:off x="1585738" y="5752874"/>
                <a:ext cx="2717520" cy="3905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BEBECB7-ECCC-5F4F-5A68-CB4833848B73}"/>
                  </a:ext>
                </a:extLst>
              </p:cNvPr>
              <p:cNvGrpSpPr/>
              <p:nvPr/>
            </p:nvGrpSpPr>
            <p:grpSpPr>
              <a:xfrm flipH="1">
                <a:off x="1855021" y="4408438"/>
                <a:ext cx="2426144" cy="1612821"/>
                <a:chOff x="6917382" y="4652701"/>
                <a:chExt cx="2983072" cy="1983048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5DCF2B3C-AE20-09D9-215D-A01848C4EC5E}"/>
                    </a:ext>
                  </a:extLst>
                </p:cNvPr>
                <p:cNvSpPr/>
                <p:nvPr/>
              </p:nvSpPr>
              <p:spPr>
                <a:xfrm>
                  <a:off x="6917382" y="4652701"/>
                  <a:ext cx="2983072" cy="1983048"/>
                </a:xfrm>
                <a:custGeom>
                  <a:avLst/>
                  <a:gdLst>
                    <a:gd name="connsiteX0" fmla="*/ 2977241 w 2983072"/>
                    <a:gd name="connsiteY0" fmla="*/ 1404120 h 1983048"/>
                    <a:gd name="connsiteX1" fmla="*/ 1664038 w 2983072"/>
                    <a:gd name="connsiteY1" fmla="*/ 1312116 h 1983048"/>
                    <a:gd name="connsiteX2" fmla="*/ 1634323 w 2983072"/>
                    <a:gd name="connsiteY2" fmla="*/ 1288114 h 1983048"/>
                    <a:gd name="connsiteX3" fmla="*/ 1230305 w 2983072"/>
                    <a:gd name="connsiteY3" fmla="*/ 69774 h 1983048"/>
                    <a:gd name="connsiteX4" fmla="*/ 1130872 w 2983072"/>
                    <a:gd name="connsiteY4" fmla="*/ 56 h 1983048"/>
                    <a:gd name="connsiteX5" fmla="*/ 68538 w 2983072"/>
                    <a:gd name="connsiteY5" fmla="*/ 15486 h 1983048"/>
                    <a:gd name="connsiteX6" fmla="*/ 1678 w 2983072"/>
                    <a:gd name="connsiteY6" fmla="*/ 98918 h 1983048"/>
                    <a:gd name="connsiteX7" fmla="*/ 437126 w 2983072"/>
                    <a:gd name="connsiteY7" fmla="*/ 1469265 h 1983048"/>
                    <a:gd name="connsiteX8" fmla="*/ 531416 w 2983072"/>
                    <a:gd name="connsiteY8" fmla="*/ 1703562 h 1983048"/>
                    <a:gd name="connsiteX9" fmla="*/ 478271 w 2983072"/>
                    <a:gd name="connsiteY9" fmla="*/ 1825853 h 1983048"/>
                    <a:gd name="connsiteX10" fmla="*/ 554274 w 2983072"/>
                    <a:gd name="connsiteY10" fmla="*/ 1888141 h 1983048"/>
                    <a:gd name="connsiteX11" fmla="*/ 2109201 w 2983072"/>
                    <a:gd name="connsiteY11" fmla="*/ 1983003 h 1983048"/>
                    <a:gd name="connsiteX12" fmla="*/ 2322354 w 2983072"/>
                    <a:gd name="connsiteY12" fmla="*/ 1912714 h 1983048"/>
                    <a:gd name="connsiteX13" fmla="*/ 2959525 w 2983072"/>
                    <a:gd name="connsiteY13" fmla="*/ 1470408 h 1983048"/>
                    <a:gd name="connsiteX14" fmla="*/ 2977241 w 2983072"/>
                    <a:gd name="connsiteY14" fmla="*/ 1404120 h 1983048"/>
                    <a:gd name="connsiteX15" fmla="*/ 2977241 w 2983072"/>
                    <a:gd name="connsiteY15" fmla="*/ 1404120 h 198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3072" h="1983048">
                      <a:moveTo>
                        <a:pt x="2977241" y="1404120"/>
                      </a:moveTo>
                      <a:cubicBezTo>
                        <a:pt x="2934953" y="1378976"/>
                        <a:pt x="1826903" y="1330402"/>
                        <a:pt x="1664038" y="1312116"/>
                      </a:cubicBezTo>
                      <a:cubicBezTo>
                        <a:pt x="1645752" y="1310401"/>
                        <a:pt x="1638895" y="1303544"/>
                        <a:pt x="1634323" y="1288114"/>
                      </a:cubicBezTo>
                      <a:cubicBezTo>
                        <a:pt x="1595464" y="1168680"/>
                        <a:pt x="1325737" y="356644"/>
                        <a:pt x="1230305" y="69774"/>
                      </a:cubicBezTo>
                      <a:cubicBezTo>
                        <a:pt x="1212018" y="14914"/>
                        <a:pt x="1189160" y="-1087"/>
                        <a:pt x="1130872" y="56"/>
                      </a:cubicBezTo>
                      <a:cubicBezTo>
                        <a:pt x="1060011" y="1199"/>
                        <a:pt x="140541" y="14914"/>
                        <a:pt x="68538" y="15486"/>
                      </a:cubicBezTo>
                      <a:cubicBezTo>
                        <a:pt x="17678" y="16057"/>
                        <a:pt x="-6894" y="48059"/>
                        <a:pt x="1678" y="98918"/>
                      </a:cubicBezTo>
                      <a:cubicBezTo>
                        <a:pt x="6249" y="125776"/>
                        <a:pt x="422840" y="1433835"/>
                        <a:pt x="437126" y="1469265"/>
                      </a:cubicBezTo>
                      <a:cubicBezTo>
                        <a:pt x="467413" y="1548126"/>
                        <a:pt x="471413" y="1637273"/>
                        <a:pt x="531416" y="1703562"/>
                      </a:cubicBezTo>
                      <a:cubicBezTo>
                        <a:pt x="458270" y="1744707"/>
                        <a:pt x="455413" y="1751564"/>
                        <a:pt x="478271" y="1825853"/>
                      </a:cubicBezTo>
                      <a:cubicBezTo>
                        <a:pt x="489700" y="1863569"/>
                        <a:pt x="514272" y="1885284"/>
                        <a:pt x="554274" y="1888141"/>
                      </a:cubicBezTo>
                      <a:cubicBezTo>
                        <a:pt x="729711" y="1900713"/>
                        <a:pt x="1952051" y="1985289"/>
                        <a:pt x="2109201" y="1983003"/>
                      </a:cubicBezTo>
                      <a:cubicBezTo>
                        <a:pt x="2188062" y="1981288"/>
                        <a:pt x="2226350" y="1983574"/>
                        <a:pt x="2322354" y="1912714"/>
                      </a:cubicBezTo>
                      <a:cubicBezTo>
                        <a:pt x="2388643" y="1865283"/>
                        <a:pt x="2905809" y="1512125"/>
                        <a:pt x="2959525" y="1470408"/>
                      </a:cubicBezTo>
                      <a:cubicBezTo>
                        <a:pt x="2984670" y="1449836"/>
                        <a:pt x="2988098" y="1430978"/>
                        <a:pt x="2977241" y="1404120"/>
                      </a:cubicBezTo>
                      <a:lnTo>
                        <a:pt x="2977241" y="1404120"/>
                      </a:lnTo>
                      <a:close/>
                    </a:path>
                  </a:pathLst>
                </a:custGeom>
                <a:solidFill>
                  <a:srgbClr val="484848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E411A310-39D5-4B67-0AF3-EF7AD3BC4BDB}"/>
                    </a:ext>
                  </a:extLst>
                </p:cNvPr>
                <p:cNvSpPr/>
                <p:nvPr/>
              </p:nvSpPr>
              <p:spPr>
                <a:xfrm>
                  <a:off x="7049409" y="4778370"/>
                  <a:ext cx="1445617" cy="1416648"/>
                </a:xfrm>
                <a:custGeom>
                  <a:avLst/>
                  <a:gdLst>
                    <a:gd name="connsiteX0" fmla="*/ 1442293 w 1445617"/>
                    <a:gd name="connsiteY0" fmla="*/ 1036725 h 1416648"/>
                    <a:gd name="connsiteX1" fmla="*/ 1349718 w 1445617"/>
                    <a:gd name="connsiteY1" fmla="*/ 770427 h 1416648"/>
                    <a:gd name="connsiteX2" fmla="*/ 1094277 w 1445617"/>
                    <a:gd name="connsiteY2" fmla="*/ 25251 h 1416648"/>
                    <a:gd name="connsiteX3" fmla="*/ 1059419 w 1445617"/>
                    <a:gd name="connsiteY3" fmla="*/ 107 h 1416648"/>
                    <a:gd name="connsiteX4" fmla="*/ 62802 w 1445617"/>
                    <a:gd name="connsiteY4" fmla="*/ 41251 h 1416648"/>
                    <a:gd name="connsiteX5" fmla="*/ 13086 w 1445617"/>
                    <a:gd name="connsiteY5" fmla="*/ 109255 h 1416648"/>
                    <a:gd name="connsiteX6" fmla="*/ 166807 w 1445617"/>
                    <a:gd name="connsiteY6" fmla="*/ 575561 h 1416648"/>
                    <a:gd name="connsiteX7" fmla="*/ 430247 w 1445617"/>
                    <a:gd name="connsiteY7" fmla="*/ 1385312 h 1416648"/>
                    <a:gd name="connsiteX8" fmla="*/ 478250 w 1445617"/>
                    <a:gd name="connsiteY8" fmla="*/ 1408742 h 1416648"/>
                    <a:gd name="connsiteX9" fmla="*/ 1106278 w 1445617"/>
                    <a:gd name="connsiteY9" fmla="*/ 1184160 h 1416648"/>
                    <a:gd name="connsiteX10" fmla="*/ 1245141 w 1445617"/>
                    <a:gd name="connsiteY10" fmla="*/ 1132729 h 1416648"/>
                    <a:gd name="connsiteX11" fmla="*/ 1245141 w 1445617"/>
                    <a:gd name="connsiteY11" fmla="*/ 1132729 h 1416648"/>
                    <a:gd name="connsiteX12" fmla="*/ 1245141 w 1445617"/>
                    <a:gd name="connsiteY12" fmla="*/ 1132729 h 1416648"/>
                    <a:gd name="connsiteX13" fmla="*/ 1424007 w 1445617"/>
                    <a:gd name="connsiteY13" fmla="*/ 1071012 h 1416648"/>
                    <a:gd name="connsiteX14" fmla="*/ 1442293 w 1445617"/>
                    <a:gd name="connsiteY14" fmla="*/ 1036725 h 1416648"/>
                    <a:gd name="connsiteX15" fmla="*/ 1442293 w 1445617"/>
                    <a:gd name="connsiteY15" fmla="*/ 1036725 h 1416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45617" h="1416648">
                      <a:moveTo>
                        <a:pt x="1442293" y="1036725"/>
                      </a:moveTo>
                      <a:cubicBezTo>
                        <a:pt x="1410292" y="948150"/>
                        <a:pt x="1380005" y="859003"/>
                        <a:pt x="1349718" y="770427"/>
                      </a:cubicBezTo>
                      <a:cubicBezTo>
                        <a:pt x="1263999" y="521845"/>
                        <a:pt x="1178853" y="273833"/>
                        <a:pt x="1094277" y="25251"/>
                      </a:cubicBezTo>
                      <a:cubicBezTo>
                        <a:pt x="1087991" y="6964"/>
                        <a:pt x="1080563" y="-1036"/>
                        <a:pt x="1059419" y="107"/>
                      </a:cubicBezTo>
                      <a:cubicBezTo>
                        <a:pt x="1013131" y="2964"/>
                        <a:pt x="181093" y="35537"/>
                        <a:pt x="62802" y="41251"/>
                      </a:cubicBezTo>
                      <a:cubicBezTo>
                        <a:pt x="-9201" y="44680"/>
                        <a:pt x="-9201" y="41823"/>
                        <a:pt x="13086" y="109255"/>
                      </a:cubicBezTo>
                      <a:cubicBezTo>
                        <a:pt x="64517" y="264690"/>
                        <a:pt x="115948" y="420126"/>
                        <a:pt x="166807" y="575561"/>
                      </a:cubicBezTo>
                      <a:cubicBezTo>
                        <a:pt x="254811" y="845288"/>
                        <a:pt x="342243" y="1115586"/>
                        <a:pt x="430247" y="1385312"/>
                      </a:cubicBezTo>
                      <a:cubicBezTo>
                        <a:pt x="442248" y="1422457"/>
                        <a:pt x="442819" y="1421314"/>
                        <a:pt x="478250" y="1408742"/>
                      </a:cubicBezTo>
                      <a:cubicBezTo>
                        <a:pt x="687973" y="1333881"/>
                        <a:pt x="897126" y="1259592"/>
                        <a:pt x="1106278" y="1184160"/>
                      </a:cubicBezTo>
                      <a:cubicBezTo>
                        <a:pt x="1152566" y="1167588"/>
                        <a:pt x="1201139" y="1155016"/>
                        <a:pt x="1245141" y="1132729"/>
                      </a:cubicBezTo>
                      <a:lnTo>
                        <a:pt x="1245141" y="1132729"/>
                      </a:lnTo>
                      <a:lnTo>
                        <a:pt x="1245141" y="1132729"/>
                      </a:lnTo>
                      <a:cubicBezTo>
                        <a:pt x="1304573" y="1112157"/>
                        <a:pt x="1364004" y="1090442"/>
                        <a:pt x="1424007" y="1071012"/>
                      </a:cubicBezTo>
                      <a:cubicBezTo>
                        <a:pt x="1445150" y="1065298"/>
                        <a:pt x="1449722" y="1057869"/>
                        <a:pt x="1442293" y="1036725"/>
                      </a:cubicBezTo>
                      <a:lnTo>
                        <a:pt x="1442293" y="1036725"/>
                      </a:lnTo>
                      <a:close/>
                    </a:path>
                  </a:pathLst>
                </a:custGeom>
                <a:solidFill>
                  <a:srgbClr val="8F8C8D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5A61C00A-2117-E156-EB28-15DCBCAFB112}"/>
                    </a:ext>
                  </a:extLst>
                </p:cNvPr>
                <p:cNvSpPr/>
                <p:nvPr/>
              </p:nvSpPr>
              <p:spPr>
                <a:xfrm>
                  <a:off x="7048837" y="4800764"/>
                  <a:ext cx="1251998" cy="1394255"/>
                </a:xfrm>
                <a:custGeom>
                  <a:avLst/>
                  <a:gdLst>
                    <a:gd name="connsiteX0" fmla="*/ 1251999 w 1251998"/>
                    <a:gd name="connsiteY0" fmla="*/ 1108050 h 1394255"/>
                    <a:gd name="connsiteX1" fmla="*/ 413104 w 1251998"/>
                    <a:gd name="connsiteY1" fmla="*/ 0 h 1394255"/>
                    <a:gd name="connsiteX2" fmla="*/ 62802 w 1251998"/>
                    <a:gd name="connsiteY2" fmla="*/ 16001 h 1394255"/>
                    <a:gd name="connsiteX3" fmla="*/ 13086 w 1251998"/>
                    <a:gd name="connsiteY3" fmla="*/ 84575 h 1394255"/>
                    <a:gd name="connsiteX4" fmla="*/ 166807 w 1251998"/>
                    <a:gd name="connsiteY4" fmla="*/ 551453 h 1394255"/>
                    <a:gd name="connsiteX5" fmla="*/ 429676 w 1251998"/>
                    <a:gd name="connsiteY5" fmla="*/ 1362919 h 1394255"/>
                    <a:gd name="connsiteX6" fmla="*/ 477678 w 1251998"/>
                    <a:gd name="connsiteY6" fmla="*/ 1386348 h 1394255"/>
                    <a:gd name="connsiteX7" fmla="*/ 1105706 w 1251998"/>
                    <a:gd name="connsiteY7" fmla="*/ 1161195 h 1394255"/>
                    <a:gd name="connsiteX8" fmla="*/ 1244570 w 1251998"/>
                    <a:gd name="connsiteY8" fmla="*/ 1109764 h 1394255"/>
                    <a:gd name="connsiteX9" fmla="*/ 1244570 w 1251998"/>
                    <a:gd name="connsiteY9" fmla="*/ 1109764 h 1394255"/>
                    <a:gd name="connsiteX10" fmla="*/ 1244570 w 1251998"/>
                    <a:gd name="connsiteY10" fmla="*/ 1109764 h 1394255"/>
                    <a:gd name="connsiteX11" fmla="*/ 1251999 w 1251998"/>
                    <a:gd name="connsiteY11" fmla="*/ 1108050 h 1394255"/>
                    <a:gd name="connsiteX12" fmla="*/ 1251999 w 1251998"/>
                    <a:gd name="connsiteY12" fmla="*/ 1108050 h 1394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51998" h="1394255">
                      <a:moveTo>
                        <a:pt x="1251999" y="1108050"/>
                      </a:moveTo>
                      <a:lnTo>
                        <a:pt x="413104" y="0"/>
                      </a:lnTo>
                      <a:cubicBezTo>
                        <a:pt x="296527" y="10858"/>
                        <a:pt x="179379" y="10286"/>
                        <a:pt x="62802" y="16001"/>
                      </a:cubicBezTo>
                      <a:cubicBezTo>
                        <a:pt x="-9201" y="19429"/>
                        <a:pt x="-9201" y="16572"/>
                        <a:pt x="13086" y="84575"/>
                      </a:cubicBezTo>
                      <a:cubicBezTo>
                        <a:pt x="64517" y="240011"/>
                        <a:pt x="115948" y="396018"/>
                        <a:pt x="166807" y="551453"/>
                      </a:cubicBezTo>
                      <a:cubicBezTo>
                        <a:pt x="254811" y="821751"/>
                        <a:pt x="342243" y="1092049"/>
                        <a:pt x="429676" y="1362919"/>
                      </a:cubicBezTo>
                      <a:cubicBezTo>
                        <a:pt x="441677" y="1400063"/>
                        <a:pt x="442248" y="1398920"/>
                        <a:pt x="477678" y="1386348"/>
                      </a:cubicBezTo>
                      <a:cubicBezTo>
                        <a:pt x="686830" y="1311488"/>
                        <a:pt x="896554" y="1237199"/>
                        <a:pt x="1105706" y="1161195"/>
                      </a:cubicBezTo>
                      <a:cubicBezTo>
                        <a:pt x="1151994" y="1144623"/>
                        <a:pt x="1200568" y="1132051"/>
                        <a:pt x="1244570" y="1109764"/>
                      </a:cubicBezTo>
                      <a:lnTo>
                        <a:pt x="1244570" y="1109764"/>
                      </a:lnTo>
                      <a:lnTo>
                        <a:pt x="1244570" y="1109764"/>
                      </a:lnTo>
                      <a:cubicBezTo>
                        <a:pt x="1247427" y="1109764"/>
                        <a:pt x="1249713" y="1108621"/>
                        <a:pt x="1251999" y="1108050"/>
                      </a:cubicBezTo>
                      <a:lnTo>
                        <a:pt x="1251999" y="1108050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378D17F3-8156-3B6B-6A71-CDAC741655CB}"/>
                    </a:ext>
                  </a:extLst>
                </p:cNvPr>
                <p:cNvSpPr/>
                <p:nvPr/>
              </p:nvSpPr>
              <p:spPr>
                <a:xfrm>
                  <a:off x="7409336" y="6400982"/>
                  <a:ext cx="1760252" cy="217078"/>
                </a:xfrm>
                <a:custGeom>
                  <a:avLst/>
                  <a:gdLst>
                    <a:gd name="connsiteX0" fmla="*/ 1634963 w 1760252"/>
                    <a:gd name="connsiteY0" fmla="*/ 216435 h 217078"/>
                    <a:gd name="connsiteX1" fmla="*/ 84035 w 1760252"/>
                    <a:gd name="connsiteY1" fmla="*/ 121574 h 217078"/>
                    <a:gd name="connsiteX2" fmla="*/ 603 w 1760252"/>
                    <a:gd name="connsiteY2" fmla="*/ 29570 h 217078"/>
                    <a:gd name="connsiteX3" fmla="*/ 37748 w 1760252"/>
                    <a:gd name="connsiteY3" fmla="*/ 997 h 217078"/>
                    <a:gd name="connsiteX4" fmla="*/ 1735539 w 1760252"/>
                    <a:gd name="connsiteY4" fmla="*/ 162718 h 217078"/>
                    <a:gd name="connsiteX5" fmla="*/ 1760111 w 1760252"/>
                    <a:gd name="connsiteY5" fmla="*/ 178719 h 217078"/>
                    <a:gd name="connsiteX6" fmla="*/ 1737824 w 1760252"/>
                    <a:gd name="connsiteY6" fmla="*/ 197577 h 217078"/>
                    <a:gd name="connsiteX7" fmla="*/ 1634963 w 1760252"/>
                    <a:gd name="connsiteY7" fmla="*/ 216435 h 217078"/>
                    <a:gd name="connsiteX8" fmla="*/ 1634963 w 1760252"/>
                    <a:gd name="connsiteY8" fmla="*/ 216435 h 21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0252" h="217078">
                      <a:moveTo>
                        <a:pt x="1634963" y="216435"/>
                      </a:moveTo>
                      <a:cubicBezTo>
                        <a:pt x="1518386" y="208435"/>
                        <a:pt x="207470" y="130145"/>
                        <a:pt x="84035" y="121574"/>
                      </a:cubicBezTo>
                      <a:cubicBezTo>
                        <a:pt x="30319" y="118145"/>
                        <a:pt x="-5111" y="77572"/>
                        <a:pt x="603" y="29570"/>
                      </a:cubicBezTo>
                      <a:cubicBezTo>
                        <a:pt x="3460" y="7854"/>
                        <a:pt x="13175" y="-3575"/>
                        <a:pt x="37748" y="997"/>
                      </a:cubicBezTo>
                      <a:cubicBezTo>
                        <a:pt x="112608" y="13569"/>
                        <a:pt x="1641820" y="147289"/>
                        <a:pt x="1735539" y="162718"/>
                      </a:cubicBezTo>
                      <a:cubicBezTo>
                        <a:pt x="1746968" y="164433"/>
                        <a:pt x="1758397" y="167290"/>
                        <a:pt x="1760111" y="178719"/>
                      </a:cubicBezTo>
                      <a:cubicBezTo>
                        <a:pt x="1761825" y="192434"/>
                        <a:pt x="1747539" y="194148"/>
                        <a:pt x="1737824" y="197577"/>
                      </a:cubicBezTo>
                      <a:cubicBezTo>
                        <a:pt x="1704109" y="209006"/>
                        <a:pt x="1670964" y="219864"/>
                        <a:pt x="1634963" y="216435"/>
                      </a:cubicBezTo>
                      <a:lnTo>
                        <a:pt x="1634963" y="216435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7DFDC9A9-3829-3F2C-3F24-EC3BAD8F844D}"/>
                    </a:ext>
                  </a:extLst>
                </p:cNvPr>
                <p:cNvSpPr/>
                <p:nvPr/>
              </p:nvSpPr>
              <p:spPr>
                <a:xfrm>
                  <a:off x="6952507" y="4726584"/>
                  <a:ext cx="531234" cy="1611633"/>
                </a:xfrm>
                <a:custGeom>
                  <a:avLst/>
                  <a:gdLst>
                    <a:gd name="connsiteX0" fmla="*/ 531149 w 531234"/>
                    <a:gd name="connsiteY0" fmla="*/ 1599963 h 1611633"/>
                    <a:gd name="connsiteX1" fmla="*/ 524291 w 531234"/>
                    <a:gd name="connsiteY1" fmla="*/ 1610821 h 1611633"/>
                    <a:gd name="connsiteX2" fmla="*/ 511719 w 531234"/>
                    <a:gd name="connsiteY2" fmla="*/ 1606249 h 1611633"/>
                    <a:gd name="connsiteX3" fmla="*/ 500290 w 531234"/>
                    <a:gd name="connsiteY3" fmla="*/ 1573105 h 1611633"/>
                    <a:gd name="connsiteX4" fmla="*/ 294567 w 531234"/>
                    <a:gd name="connsiteY4" fmla="*/ 933648 h 1611633"/>
                    <a:gd name="connsiteX5" fmla="*/ 8840 w 531234"/>
                    <a:gd name="connsiteY5" fmla="*/ 36464 h 1611633"/>
                    <a:gd name="connsiteX6" fmla="*/ 8268 w 531234"/>
                    <a:gd name="connsiteY6" fmla="*/ 1034 h 1611633"/>
                    <a:gd name="connsiteX7" fmla="*/ 28269 w 531234"/>
                    <a:gd name="connsiteY7" fmla="*/ 29035 h 1611633"/>
                    <a:gd name="connsiteX8" fmla="*/ 288281 w 531234"/>
                    <a:gd name="connsiteY8" fmla="*/ 843358 h 1611633"/>
                    <a:gd name="connsiteX9" fmla="*/ 524863 w 531234"/>
                    <a:gd name="connsiteY9" fmla="*/ 1579962 h 1611633"/>
                    <a:gd name="connsiteX10" fmla="*/ 531149 w 531234"/>
                    <a:gd name="connsiteY10" fmla="*/ 1599963 h 1611633"/>
                    <a:gd name="connsiteX11" fmla="*/ 531149 w 531234"/>
                    <a:gd name="connsiteY11" fmla="*/ 1599963 h 16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1234" h="1611633">
                      <a:moveTo>
                        <a:pt x="531149" y="1599963"/>
                      </a:moveTo>
                      <a:cubicBezTo>
                        <a:pt x="531720" y="1604535"/>
                        <a:pt x="529434" y="1608535"/>
                        <a:pt x="524291" y="1610821"/>
                      </a:cubicBezTo>
                      <a:cubicBezTo>
                        <a:pt x="518577" y="1613107"/>
                        <a:pt x="514005" y="1610249"/>
                        <a:pt x="511719" y="1606249"/>
                      </a:cubicBezTo>
                      <a:cubicBezTo>
                        <a:pt x="507148" y="1595392"/>
                        <a:pt x="503719" y="1584534"/>
                        <a:pt x="500290" y="1573105"/>
                      </a:cubicBezTo>
                      <a:cubicBezTo>
                        <a:pt x="431716" y="1359953"/>
                        <a:pt x="363141" y="1146800"/>
                        <a:pt x="294567" y="933648"/>
                      </a:cubicBezTo>
                      <a:cubicBezTo>
                        <a:pt x="199134" y="634777"/>
                        <a:pt x="103701" y="335335"/>
                        <a:pt x="8840" y="36464"/>
                      </a:cubicBezTo>
                      <a:cubicBezTo>
                        <a:pt x="5411" y="25607"/>
                        <a:pt x="-8876" y="6749"/>
                        <a:pt x="8268" y="1034"/>
                      </a:cubicBezTo>
                      <a:cubicBezTo>
                        <a:pt x="27126" y="-5252"/>
                        <a:pt x="24840" y="18749"/>
                        <a:pt x="28269" y="29035"/>
                      </a:cubicBezTo>
                      <a:cubicBezTo>
                        <a:pt x="115702" y="299905"/>
                        <a:pt x="201420" y="571917"/>
                        <a:pt x="288281" y="843358"/>
                      </a:cubicBezTo>
                      <a:cubicBezTo>
                        <a:pt x="366570" y="1089083"/>
                        <a:pt x="446002" y="1334237"/>
                        <a:pt x="524863" y="1579962"/>
                      </a:cubicBezTo>
                      <a:cubicBezTo>
                        <a:pt x="526577" y="1585677"/>
                        <a:pt x="528292" y="1592535"/>
                        <a:pt x="531149" y="1599963"/>
                      </a:cubicBezTo>
                      <a:lnTo>
                        <a:pt x="531149" y="1599963"/>
                      </a:lnTo>
                      <a:close/>
                    </a:path>
                  </a:pathLst>
                </a:custGeom>
                <a:solidFill>
                  <a:srgbClr val="9090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87681003-EBE9-F708-FB37-5F4F035744DF}"/>
                    </a:ext>
                  </a:extLst>
                </p:cNvPr>
                <p:cNvSpPr/>
                <p:nvPr/>
              </p:nvSpPr>
              <p:spPr>
                <a:xfrm>
                  <a:off x="7729130" y="6057561"/>
                  <a:ext cx="662402" cy="280414"/>
                </a:xfrm>
                <a:custGeom>
                  <a:avLst/>
                  <a:gdLst>
                    <a:gd name="connsiteX0" fmla="*/ 13395 w 662402"/>
                    <a:gd name="connsiteY0" fmla="*/ 280415 h 280414"/>
                    <a:gd name="connsiteX1" fmla="*/ 251 w 662402"/>
                    <a:gd name="connsiteY1" fmla="*/ 273557 h 280414"/>
                    <a:gd name="connsiteX2" fmla="*/ 11109 w 662402"/>
                    <a:gd name="connsiteY2" fmla="*/ 259271 h 280414"/>
                    <a:gd name="connsiteX3" fmla="*/ 628280 w 662402"/>
                    <a:gd name="connsiteY3" fmla="*/ 10117 h 280414"/>
                    <a:gd name="connsiteX4" fmla="*/ 660853 w 662402"/>
                    <a:gd name="connsiteY4" fmla="*/ 7260 h 280414"/>
                    <a:gd name="connsiteX5" fmla="*/ 636852 w 662402"/>
                    <a:gd name="connsiteY5" fmla="*/ 28975 h 280414"/>
                    <a:gd name="connsiteX6" fmla="*/ 13395 w 662402"/>
                    <a:gd name="connsiteY6" fmla="*/ 280415 h 280414"/>
                    <a:gd name="connsiteX7" fmla="*/ 13395 w 662402"/>
                    <a:gd name="connsiteY7" fmla="*/ 280415 h 28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2402" h="280414">
                      <a:moveTo>
                        <a:pt x="13395" y="280415"/>
                      </a:moveTo>
                      <a:cubicBezTo>
                        <a:pt x="6537" y="280415"/>
                        <a:pt x="1394" y="279844"/>
                        <a:pt x="251" y="273557"/>
                      </a:cubicBezTo>
                      <a:cubicBezTo>
                        <a:pt x="-1463" y="264414"/>
                        <a:pt x="5966" y="261557"/>
                        <a:pt x="11109" y="259271"/>
                      </a:cubicBezTo>
                      <a:cubicBezTo>
                        <a:pt x="48825" y="243270"/>
                        <a:pt x="460272" y="77549"/>
                        <a:pt x="628280" y="10117"/>
                      </a:cubicBezTo>
                      <a:cubicBezTo>
                        <a:pt x="638566" y="6117"/>
                        <a:pt x="653995" y="-8741"/>
                        <a:pt x="660853" y="7260"/>
                      </a:cubicBezTo>
                      <a:cubicBezTo>
                        <a:pt x="668282" y="23832"/>
                        <a:pt x="647138" y="24403"/>
                        <a:pt x="636852" y="28975"/>
                      </a:cubicBezTo>
                      <a:cubicBezTo>
                        <a:pt x="435700" y="111265"/>
                        <a:pt x="18538" y="278701"/>
                        <a:pt x="13395" y="280415"/>
                      </a:cubicBezTo>
                      <a:lnTo>
                        <a:pt x="13395" y="280415"/>
                      </a:lnTo>
                      <a:close/>
                    </a:path>
                  </a:pathLst>
                </a:custGeom>
                <a:solidFill>
                  <a:srgbClr val="908F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1E1C1FFA-656D-8346-A9F7-2A942F59C911}"/>
                    </a:ext>
                  </a:extLst>
                </p:cNvPr>
                <p:cNvSpPr/>
                <p:nvPr/>
              </p:nvSpPr>
              <p:spPr>
                <a:xfrm>
                  <a:off x="7609376" y="6263687"/>
                  <a:ext cx="114290" cy="51430"/>
                </a:xfrm>
                <a:custGeom>
                  <a:avLst/>
                  <a:gdLst>
                    <a:gd name="connsiteX0" fmla="*/ 0 w 114290"/>
                    <a:gd name="connsiteY0" fmla="*/ 42288 h 51430"/>
                    <a:gd name="connsiteX1" fmla="*/ 110862 w 114290"/>
                    <a:gd name="connsiteY1" fmla="*/ 0 h 51430"/>
                    <a:gd name="connsiteX2" fmla="*/ 114291 w 114290"/>
                    <a:gd name="connsiteY2" fmla="*/ 9143 h 51430"/>
                    <a:gd name="connsiteX3" fmla="*/ 3429 w 114290"/>
                    <a:gd name="connsiteY3" fmla="*/ 51431 h 51430"/>
                    <a:gd name="connsiteX4" fmla="*/ 0 w 114290"/>
                    <a:gd name="connsiteY4" fmla="*/ 42288 h 51430"/>
                    <a:gd name="connsiteX5" fmla="*/ 0 w 114290"/>
                    <a:gd name="connsiteY5" fmla="*/ 42288 h 51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90" h="51430">
                      <a:moveTo>
                        <a:pt x="0" y="42288"/>
                      </a:moveTo>
                      <a:cubicBezTo>
                        <a:pt x="36573" y="28001"/>
                        <a:pt x="73718" y="14286"/>
                        <a:pt x="110862" y="0"/>
                      </a:cubicBezTo>
                      <a:cubicBezTo>
                        <a:pt x="112005" y="3429"/>
                        <a:pt x="113148" y="6286"/>
                        <a:pt x="114291" y="9143"/>
                      </a:cubicBezTo>
                      <a:cubicBezTo>
                        <a:pt x="77718" y="23429"/>
                        <a:pt x="40573" y="37145"/>
                        <a:pt x="3429" y="51431"/>
                      </a:cubicBezTo>
                      <a:cubicBezTo>
                        <a:pt x="2286" y="48574"/>
                        <a:pt x="1143" y="45145"/>
                        <a:pt x="0" y="42288"/>
                      </a:cubicBezTo>
                      <a:lnTo>
                        <a:pt x="0" y="42288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F8A7D2-13B7-6D18-493B-E0720C7E8C95}"/>
                </a:ext>
              </a:extLst>
            </p:cNvPr>
            <p:cNvGrpSpPr/>
            <p:nvPr/>
          </p:nvGrpSpPr>
          <p:grpSpPr>
            <a:xfrm>
              <a:off x="1036543" y="2045143"/>
              <a:ext cx="2961756" cy="3431661"/>
              <a:chOff x="810119" y="1788769"/>
              <a:chExt cx="2961756" cy="3431661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73B5AB9-0F06-5CA6-7156-255169F64C17}"/>
                  </a:ext>
                </a:extLst>
              </p:cNvPr>
              <p:cNvSpPr/>
              <p:nvPr/>
            </p:nvSpPr>
            <p:spPr>
              <a:xfrm rot="739140" flipH="1">
                <a:off x="2488836" y="1806214"/>
                <a:ext cx="589030" cy="684918"/>
              </a:xfrm>
              <a:custGeom>
                <a:avLst/>
                <a:gdLst>
                  <a:gd name="connsiteX0" fmla="*/ 737970 w 815751"/>
                  <a:gd name="connsiteY0" fmla="*/ 666829 h 948547"/>
                  <a:gd name="connsiteX1" fmla="*/ 821442 w 815751"/>
                  <a:gd name="connsiteY1" fmla="*/ 388905 h 948547"/>
                  <a:gd name="connsiteX2" fmla="*/ 410721 w 815751"/>
                  <a:gd name="connsiteY2" fmla="*/ 0 h 948547"/>
                  <a:gd name="connsiteX3" fmla="*/ 0 w 815751"/>
                  <a:gd name="connsiteY3" fmla="*/ 388905 h 948547"/>
                  <a:gd name="connsiteX4" fmla="*/ 42685 w 815751"/>
                  <a:gd name="connsiteY4" fmla="*/ 561540 h 948547"/>
                  <a:gd name="connsiteX5" fmla="*/ 90112 w 815751"/>
                  <a:gd name="connsiteY5" fmla="*/ 828082 h 948547"/>
                  <a:gd name="connsiteX6" fmla="*/ 90112 w 815751"/>
                  <a:gd name="connsiteY6" fmla="*/ 828082 h 948547"/>
                  <a:gd name="connsiteX7" fmla="*/ 129002 w 815751"/>
                  <a:gd name="connsiteY7" fmla="*/ 863178 h 948547"/>
                  <a:gd name="connsiteX8" fmla="*/ 257056 w 815751"/>
                  <a:gd name="connsiteY8" fmla="*/ 897326 h 948547"/>
                  <a:gd name="connsiteX9" fmla="*/ 492296 w 815751"/>
                  <a:gd name="connsiteY9" fmla="*/ 860333 h 948547"/>
                  <a:gd name="connsiteX10" fmla="*/ 602328 w 815751"/>
                  <a:gd name="connsiteY10" fmla="*/ 957085 h 948547"/>
                  <a:gd name="connsiteX11" fmla="*/ 758838 w 815751"/>
                  <a:gd name="connsiteY11" fmla="*/ 734176 h 948547"/>
                  <a:gd name="connsiteX12" fmla="*/ 737970 w 815751"/>
                  <a:gd name="connsiteY12" fmla="*/ 666829 h 94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5751" h="948547">
                    <a:moveTo>
                      <a:pt x="737970" y="666829"/>
                    </a:moveTo>
                    <a:cubicBezTo>
                      <a:pt x="771169" y="552055"/>
                      <a:pt x="815751" y="510319"/>
                      <a:pt x="821442" y="388905"/>
                    </a:cubicBezTo>
                    <a:cubicBezTo>
                      <a:pt x="832825" y="174533"/>
                      <a:pt x="637424" y="0"/>
                      <a:pt x="410721" y="0"/>
                    </a:cubicBezTo>
                    <a:cubicBezTo>
                      <a:pt x="184018" y="0"/>
                      <a:pt x="0" y="173584"/>
                      <a:pt x="0" y="388905"/>
                    </a:cubicBezTo>
                    <a:cubicBezTo>
                      <a:pt x="0" y="451509"/>
                      <a:pt x="31302" y="502730"/>
                      <a:pt x="42685" y="561540"/>
                    </a:cubicBezTo>
                    <a:cubicBezTo>
                      <a:pt x="42685" y="562489"/>
                      <a:pt x="81575" y="825237"/>
                      <a:pt x="90112" y="828082"/>
                    </a:cubicBezTo>
                    <a:lnTo>
                      <a:pt x="90112" y="828082"/>
                    </a:lnTo>
                    <a:cubicBezTo>
                      <a:pt x="95803" y="849899"/>
                      <a:pt x="111929" y="857487"/>
                      <a:pt x="129002" y="863178"/>
                    </a:cubicBezTo>
                    <a:cubicBezTo>
                      <a:pt x="136591" y="867921"/>
                      <a:pt x="252314" y="894481"/>
                      <a:pt x="257056" y="897326"/>
                    </a:cubicBezTo>
                    <a:cubicBezTo>
                      <a:pt x="338632" y="905863"/>
                      <a:pt x="416412" y="889738"/>
                      <a:pt x="492296" y="860333"/>
                    </a:cubicBezTo>
                    <a:cubicBezTo>
                      <a:pt x="515061" y="850847"/>
                      <a:pt x="578614" y="932422"/>
                      <a:pt x="602328" y="957085"/>
                    </a:cubicBezTo>
                    <a:cubicBezTo>
                      <a:pt x="615608" y="959930"/>
                      <a:pt x="742713" y="794883"/>
                      <a:pt x="758838" y="734176"/>
                    </a:cubicBezTo>
                    <a:cubicBezTo>
                      <a:pt x="750301" y="723742"/>
                      <a:pt x="737970" y="688646"/>
                      <a:pt x="737970" y="66682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9ED7D7E-37F6-E7B0-02E0-62941C5C14B2}"/>
                  </a:ext>
                </a:extLst>
              </p:cNvPr>
              <p:cNvSpPr/>
              <p:nvPr/>
            </p:nvSpPr>
            <p:spPr>
              <a:xfrm rot="739140" flipH="1">
                <a:off x="2428885" y="1788769"/>
                <a:ext cx="684918" cy="506840"/>
              </a:xfrm>
              <a:custGeom>
                <a:avLst/>
                <a:gdLst>
                  <a:gd name="connsiteX0" fmla="*/ 912217 w 948547"/>
                  <a:gd name="connsiteY0" fmla="*/ 188902 h 701925"/>
                  <a:gd name="connsiteX1" fmla="*/ 798391 w 948547"/>
                  <a:gd name="connsiteY1" fmla="*/ 80768 h 701925"/>
                  <a:gd name="connsiteX2" fmla="*/ 748118 w 948547"/>
                  <a:gd name="connsiteY2" fmla="*/ 11524 h 701925"/>
                  <a:gd name="connsiteX3" fmla="*/ 639983 w 948547"/>
                  <a:gd name="connsiteY3" fmla="*/ 13421 h 701925"/>
                  <a:gd name="connsiteX4" fmla="*/ 597299 w 948547"/>
                  <a:gd name="connsiteY4" fmla="*/ 19112 h 701925"/>
                  <a:gd name="connsiteX5" fmla="*/ 386721 w 948547"/>
                  <a:gd name="connsiteY5" fmla="*/ 10575 h 701925"/>
                  <a:gd name="connsiteX6" fmla="*/ 288072 w 948547"/>
                  <a:gd name="connsiteY6" fmla="*/ 24804 h 701925"/>
                  <a:gd name="connsiteX7" fmla="*/ 158121 w 948547"/>
                  <a:gd name="connsiteY7" fmla="*/ 56106 h 701925"/>
                  <a:gd name="connsiteX8" fmla="*/ 125870 w 948547"/>
                  <a:gd name="connsiteY8" fmla="*/ 76025 h 701925"/>
                  <a:gd name="connsiteX9" fmla="*/ 63266 w 948547"/>
                  <a:gd name="connsiteY9" fmla="*/ 198388 h 701925"/>
                  <a:gd name="connsiteX10" fmla="*/ 3508 w 948547"/>
                  <a:gd name="connsiteY10" fmla="*/ 349207 h 701925"/>
                  <a:gd name="connsiteX11" fmla="*/ 4456 w 948547"/>
                  <a:gd name="connsiteY11" fmla="*/ 422245 h 701925"/>
                  <a:gd name="connsiteX12" fmla="*/ 4456 w 948547"/>
                  <a:gd name="connsiteY12" fmla="*/ 422245 h 701925"/>
                  <a:gd name="connsiteX13" fmla="*/ 58524 w 948547"/>
                  <a:gd name="connsiteY13" fmla="*/ 583498 h 701925"/>
                  <a:gd name="connsiteX14" fmla="*/ 71803 w 948547"/>
                  <a:gd name="connsiteY14" fmla="*/ 560733 h 701925"/>
                  <a:gd name="connsiteX15" fmla="*/ 104054 w 948547"/>
                  <a:gd name="connsiteY15" fmla="*/ 474415 h 701925"/>
                  <a:gd name="connsiteX16" fmla="*/ 142944 w 948547"/>
                  <a:gd name="connsiteY16" fmla="*/ 476312 h 701925"/>
                  <a:gd name="connsiteX17" fmla="*/ 200806 w 948547"/>
                  <a:gd name="connsiteY17" fmla="*/ 564527 h 701925"/>
                  <a:gd name="connsiteX18" fmla="*/ 263410 w 948547"/>
                  <a:gd name="connsiteY18" fmla="*/ 581601 h 701925"/>
                  <a:gd name="connsiteX19" fmla="*/ 421817 w 948547"/>
                  <a:gd name="connsiteY19" fmla="*/ 565476 h 701925"/>
                  <a:gd name="connsiteX20" fmla="*/ 497701 w 948547"/>
                  <a:gd name="connsiteY20" fmla="*/ 528482 h 701925"/>
                  <a:gd name="connsiteX21" fmla="*/ 524260 w 948547"/>
                  <a:gd name="connsiteY21" fmla="*/ 540814 h 701925"/>
                  <a:gd name="connsiteX22" fmla="*/ 739581 w 948547"/>
                  <a:gd name="connsiteY22" fmla="*/ 710604 h 701925"/>
                  <a:gd name="connsiteX23" fmla="*/ 788905 w 948547"/>
                  <a:gd name="connsiteY23" fmla="*/ 634720 h 701925"/>
                  <a:gd name="connsiteX24" fmla="*/ 814516 w 948547"/>
                  <a:gd name="connsiteY24" fmla="*/ 570219 h 701925"/>
                  <a:gd name="connsiteX25" fmla="*/ 863841 w 948547"/>
                  <a:gd name="connsiteY25" fmla="*/ 491489 h 701925"/>
                  <a:gd name="connsiteX26" fmla="*/ 919805 w 948547"/>
                  <a:gd name="connsiteY26" fmla="*/ 377663 h 701925"/>
                  <a:gd name="connsiteX27" fmla="*/ 912217 w 948547"/>
                  <a:gd name="connsiteY27" fmla="*/ 188902 h 701925"/>
                  <a:gd name="connsiteX28" fmla="*/ 104054 w 948547"/>
                  <a:gd name="connsiteY28" fmla="*/ 413708 h 701925"/>
                  <a:gd name="connsiteX29" fmla="*/ 85083 w 948547"/>
                  <a:gd name="connsiteY29" fmla="*/ 446907 h 701925"/>
                  <a:gd name="connsiteX30" fmla="*/ 40501 w 948547"/>
                  <a:gd name="connsiteY30" fmla="*/ 445959 h 701925"/>
                  <a:gd name="connsiteX31" fmla="*/ 24376 w 948547"/>
                  <a:gd name="connsiteY31" fmla="*/ 431731 h 701925"/>
                  <a:gd name="connsiteX32" fmla="*/ 44295 w 948547"/>
                  <a:gd name="connsiteY32" fmla="*/ 400429 h 701925"/>
                  <a:gd name="connsiteX33" fmla="*/ 80340 w 948547"/>
                  <a:gd name="connsiteY33" fmla="*/ 394737 h 701925"/>
                  <a:gd name="connsiteX34" fmla="*/ 100260 w 948547"/>
                  <a:gd name="connsiteY34" fmla="*/ 403274 h 701925"/>
                  <a:gd name="connsiteX35" fmla="*/ 104054 w 948547"/>
                  <a:gd name="connsiteY35" fmla="*/ 413708 h 701925"/>
                  <a:gd name="connsiteX36" fmla="*/ 366802 w 948547"/>
                  <a:gd name="connsiteY36" fmla="*/ 431731 h 701925"/>
                  <a:gd name="connsiteX37" fmla="*/ 346882 w 948547"/>
                  <a:gd name="connsiteY37" fmla="*/ 442165 h 701925"/>
                  <a:gd name="connsiteX38" fmla="*/ 257719 w 948547"/>
                  <a:gd name="connsiteY38" fmla="*/ 439319 h 701925"/>
                  <a:gd name="connsiteX39" fmla="*/ 229262 w 948547"/>
                  <a:gd name="connsiteY39" fmla="*/ 405171 h 701925"/>
                  <a:gd name="connsiteX40" fmla="*/ 235902 w 948547"/>
                  <a:gd name="connsiteY40" fmla="*/ 396634 h 701925"/>
                  <a:gd name="connsiteX41" fmla="*/ 270050 w 948547"/>
                  <a:gd name="connsiteY41" fmla="*/ 385252 h 701925"/>
                  <a:gd name="connsiteX42" fmla="*/ 327911 w 948547"/>
                  <a:gd name="connsiteY42" fmla="*/ 395686 h 701925"/>
                  <a:gd name="connsiteX43" fmla="*/ 366802 w 948547"/>
                  <a:gd name="connsiteY43" fmla="*/ 431731 h 70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48547" h="701925">
                    <a:moveTo>
                      <a:pt x="912217" y="188902"/>
                    </a:moveTo>
                    <a:cubicBezTo>
                      <a:pt x="893246" y="179417"/>
                      <a:pt x="800288" y="120607"/>
                      <a:pt x="798391" y="80768"/>
                    </a:cubicBezTo>
                    <a:cubicBezTo>
                      <a:pt x="796494" y="48517"/>
                      <a:pt x="778471" y="24804"/>
                      <a:pt x="748118" y="11524"/>
                    </a:cubicBezTo>
                    <a:cubicBezTo>
                      <a:pt x="711124" y="-4601"/>
                      <a:pt x="676028" y="-3653"/>
                      <a:pt x="639983" y="13421"/>
                    </a:cubicBezTo>
                    <a:cubicBezTo>
                      <a:pt x="626704" y="21958"/>
                      <a:pt x="611527" y="21009"/>
                      <a:pt x="597299" y="19112"/>
                    </a:cubicBezTo>
                    <a:cubicBezTo>
                      <a:pt x="573585" y="15318"/>
                      <a:pt x="432251" y="141"/>
                      <a:pt x="386721" y="10575"/>
                    </a:cubicBezTo>
                    <a:cubicBezTo>
                      <a:pt x="356367" y="18164"/>
                      <a:pt x="318426" y="18164"/>
                      <a:pt x="288072" y="24804"/>
                    </a:cubicBezTo>
                    <a:cubicBezTo>
                      <a:pt x="266255" y="29546"/>
                      <a:pt x="203651" y="58951"/>
                      <a:pt x="158121" y="56106"/>
                    </a:cubicBezTo>
                    <a:cubicBezTo>
                      <a:pt x="144841" y="55157"/>
                      <a:pt x="133459" y="63694"/>
                      <a:pt x="125870" y="76025"/>
                    </a:cubicBezTo>
                    <a:cubicBezTo>
                      <a:pt x="101208" y="114916"/>
                      <a:pt x="78443" y="154755"/>
                      <a:pt x="63266" y="198388"/>
                    </a:cubicBezTo>
                    <a:cubicBezTo>
                      <a:pt x="39553" y="258146"/>
                      <a:pt x="7302" y="292294"/>
                      <a:pt x="3508" y="349207"/>
                    </a:cubicBezTo>
                    <a:cubicBezTo>
                      <a:pt x="662" y="358692"/>
                      <a:pt x="-3132" y="396634"/>
                      <a:pt x="4456" y="422245"/>
                    </a:cubicBezTo>
                    <a:lnTo>
                      <a:pt x="4456" y="422245"/>
                    </a:lnTo>
                    <a:cubicBezTo>
                      <a:pt x="18684" y="451650"/>
                      <a:pt x="51884" y="563579"/>
                      <a:pt x="58524" y="583498"/>
                    </a:cubicBezTo>
                    <a:cubicBezTo>
                      <a:pt x="71803" y="581601"/>
                      <a:pt x="68958" y="569270"/>
                      <a:pt x="71803" y="560733"/>
                    </a:cubicBezTo>
                    <a:cubicBezTo>
                      <a:pt x="80340" y="531328"/>
                      <a:pt x="85083" y="500026"/>
                      <a:pt x="104054" y="474415"/>
                    </a:cubicBezTo>
                    <a:cubicBezTo>
                      <a:pt x="115436" y="463981"/>
                      <a:pt x="132510" y="457341"/>
                      <a:pt x="142944" y="476312"/>
                    </a:cubicBezTo>
                    <a:cubicBezTo>
                      <a:pt x="167607" y="518049"/>
                      <a:pt x="177092" y="536071"/>
                      <a:pt x="200806" y="564527"/>
                    </a:cubicBezTo>
                    <a:cubicBezTo>
                      <a:pt x="217880" y="584447"/>
                      <a:pt x="237799" y="592984"/>
                      <a:pt x="263410" y="581601"/>
                    </a:cubicBezTo>
                    <a:cubicBezTo>
                      <a:pt x="296609" y="568322"/>
                      <a:pt x="403795" y="566424"/>
                      <a:pt x="421817" y="565476"/>
                    </a:cubicBezTo>
                    <a:cubicBezTo>
                      <a:pt x="455017" y="564527"/>
                      <a:pt x="484421" y="559785"/>
                      <a:pt x="497701" y="528482"/>
                    </a:cubicBezTo>
                    <a:cubicBezTo>
                      <a:pt x="501495" y="518049"/>
                      <a:pt x="518569" y="532277"/>
                      <a:pt x="524260" y="540814"/>
                    </a:cubicBezTo>
                    <a:cubicBezTo>
                      <a:pt x="555563" y="616697"/>
                      <a:pt x="685514" y="703964"/>
                      <a:pt x="739581" y="710604"/>
                    </a:cubicBezTo>
                    <a:cubicBezTo>
                      <a:pt x="782266" y="715346"/>
                      <a:pt x="786060" y="649897"/>
                      <a:pt x="788905" y="634720"/>
                    </a:cubicBezTo>
                    <a:cubicBezTo>
                      <a:pt x="792699" y="611006"/>
                      <a:pt x="797442" y="586344"/>
                      <a:pt x="814516" y="570219"/>
                    </a:cubicBezTo>
                    <a:cubicBezTo>
                      <a:pt x="837281" y="549351"/>
                      <a:pt x="860995" y="522791"/>
                      <a:pt x="863841" y="491489"/>
                    </a:cubicBezTo>
                    <a:cubicBezTo>
                      <a:pt x="868583" y="444062"/>
                      <a:pt x="882811" y="403274"/>
                      <a:pt x="919805" y="377663"/>
                    </a:cubicBezTo>
                    <a:cubicBezTo>
                      <a:pt x="945416" y="360590"/>
                      <a:pt x="973872" y="220205"/>
                      <a:pt x="912217" y="188902"/>
                    </a:cubicBezTo>
                    <a:close/>
                    <a:moveTo>
                      <a:pt x="104054" y="413708"/>
                    </a:moveTo>
                    <a:cubicBezTo>
                      <a:pt x="98363" y="425091"/>
                      <a:pt x="95517" y="444062"/>
                      <a:pt x="85083" y="446907"/>
                    </a:cubicBezTo>
                    <a:cubicBezTo>
                      <a:pt x="67060" y="451650"/>
                      <a:pt x="57575" y="453547"/>
                      <a:pt x="40501" y="445959"/>
                    </a:cubicBezTo>
                    <a:cubicBezTo>
                      <a:pt x="35758" y="444062"/>
                      <a:pt x="25324" y="441216"/>
                      <a:pt x="24376" y="431731"/>
                    </a:cubicBezTo>
                    <a:cubicBezTo>
                      <a:pt x="23427" y="421297"/>
                      <a:pt x="32913" y="416554"/>
                      <a:pt x="44295" y="400429"/>
                    </a:cubicBezTo>
                    <a:cubicBezTo>
                      <a:pt x="55678" y="386200"/>
                      <a:pt x="68958" y="389995"/>
                      <a:pt x="80340" y="394737"/>
                    </a:cubicBezTo>
                    <a:cubicBezTo>
                      <a:pt x="87929" y="397583"/>
                      <a:pt x="93620" y="399480"/>
                      <a:pt x="100260" y="403274"/>
                    </a:cubicBezTo>
                    <a:cubicBezTo>
                      <a:pt x="102157" y="406120"/>
                      <a:pt x="106899" y="408017"/>
                      <a:pt x="104054" y="413708"/>
                    </a:cubicBezTo>
                    <a:close/>
                    <a:moveTo>
                      <a:pt x="366802" y="431731"/>
                    </a:moveTo>
                    <a:cubicBezTo>
                      <a:pt x="363956" y="440268"/>
                      <a:pt x="354470" y="440268"/>
                      <a:pt x="346882" y="442165"/>
                    </a:cubicBezTo>
                    <a:cubicBezTo>
                      <a:pt x="316529" y="448805"/>
                      <a:pt x="287123" y="445959"/>
                      <a:pt x="257719" y="439319"/>
                    </a:cubicBezTo>
                    <a:cubicBezTo>
                      <a:pt x="239696" y="435525"/>
                      <a:pt x="237799" y="417502"/>
                      <a:pt x="229262" y="405171"/>
                    </a:cubicBezTo>
                    <a:cubicBezTo>
                      <a:pt x="224519" y="398531"/>
                      <a:pt x="232108" y="397583"/>
                      <a:pt x="235902" y="396634"/>
                    </a:cubicBezTo>
                    <a:cubicBezTo>
                      <a:pt x="247284" y="392840"/>
                      <a:pt x="259616" y="390943"/>
                      <a:pt x="270050" y="385252"/>
                    </a:cubicBezTo>
                    <a:cubicBezTo>
                      <a:pt x="292815" y="372921"/>
                      <a:pt x="310837" y="378612"/>
                      <a:pt x="327911" y="395686"/>
                    </a:cubicBezTo>
                    <a:cubicBezTo>
                      <a:pt x="346882" y="412760"/>
                      <a:pt x="369647" y="422245"/>
                      <a:pt x="366802" y="43173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F252994-1E4E-69B1-0796-1EBFCC19F5CC}"/>
                  </a:ext>
                </a:extLst>
              </p:cNvPr>
              <p:cNvSpPr/>
              <p:nvPr/>
            </p:nvSpPr>
            <p:spPr>
              <a:xfrm rot="739140" flipH="1">
                <a:off x="2568160" y="2404920"/>
                <a:ext cx="253420" cy="143832"/>
              </a:xfrm>
              <a:custGeom>
                <a:avLst/>
                <a:gdLst>
                  <a:gd name="connsiteX0" fmla="*/ 9 w 350962"/>
                  <a:gd name="connsiteY0" fmla="*/ 48698 h 199195"/>
                  <a:gd name="connsiteX1" fmla="*/ 252323 w 350962"/>
                  <a:gd name="connsiteY1" fmla="*/ 2219 h 199195"/>
                  <a:gd name="connsiteX2" fmla="*/ 274139 w 350962"/>
                  <a:gd name="connsiteY2" fmla="*/ 6013 h 199195"/>
                  <a:gd name="connsiteX3" fmla="*/ 357612 w 350962"/>
                  <a:gd name="connsiteY3" fmla="*/ 112251 h 199195"/>
                  <a:gd name="connsiteX4" fmla="*/ 321567 w 350962"/>
                  <a:gd name="connsiteY4" fmla="*/ 145450 h 199195"/>
                  <a:gd name="connsiteX5" fmla="*/ 174542 w 350962"/>
                  <a:gd name="connsiteY5" fmla="*/ 205208 h 199195"/>
                  <a:gd name="connsiteX6" fmla="*/ 81584 w 350962"/>
                  <a:gd name="connsiteY6" fmla="*/ 173906 h 199195"/>
                  <a:gd name="connsiteX7" fmla="*/ 9 w 350962"/>
                  <a:gd name="connsiteY7" fmla="*/ 48698 h 19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0962" h="199195">
                    <a:moveTo>
                      <a:pt x="9" y="48698"/>
                    </a:moveTo>
                    <a:cubicBezTo>
                      <a:pt x="88224" y="53441"/>
                      <a:pt x="171696" y="37315"/>
                      <a:pt x="252323" y="2219"/>
                    </a:cubicBezTo>
                    <a:cubicBezTo>
                      <a:pt x="260860" y="-1575"/>
                      <a:pt x="268448" y="-626"/>
                      <a:pt x="274139" y="6013"/>
                    </a:cubicBezTo>
                    <a:cubicBezTo>
                      <a:pt x="299750" y="40161"/>
                      <a:pt x="338641" y="73360"/>
                      <a:pt x="357612" y="112251"/>
                    </a:cubicBezTo>
                    <a:cubicBezTo>
                      <a:pt x="359509" y="122685"/>
                      <a:pt x="327258" y="142604"/>
                      <a:pt x="321567" y="145450"/>
                    </a:cubicBezTo>
                    <a:cubicBezTo>
                      <a:pt x="307338" y="151141"/>
                      <a:pt x="237146" y="202363"/>
                      <a:pt x="174542" y="205208"/>
                    </a:cubicBezTo>
                    <a:cubicBezTo>
                      <a:pt x="130909" y="207105"/>
                      <a:pt x="108143" y="208054"/>
                      <a:pt x="81584" y="173906"/>
                    </a:cubicBezTo>
                    <a:cubicBezTo>
                      <a:pt x="73047" y="166318"/>
                      <a:pt x="-940" y="55338"/>
                      <a:pt x="9" y="48698"/>
                    </a:cubicBezTo>
                    <a:close/>
                  </a:path>
                </a:pathLst>
              </a:custGeom>
              <a:solidFill>
                <a:srgbClr val="E0B282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808269A-D859-8A2B-A89B-B3ED6F7B9565}"/>
                  </a:ext>
                </a:extLst>
              </p:cNvPr>
              <p:cNvSpPr/>
              <p:nvPr/>
            </p:nvSpPr>
            <p:spPr>
              <a:xfrm rot="739140" flipH="1">
                <a:off x="1329694" y="2274675"/>
                <a:ext cx="2007347" cy="2918396"/>
              </a:xfrm>
              <a:custGeom>
                <a:avLst/>
                <a:gdLst>
                  <a:gd name="connsiteX0" fmla="*/ 1500877 w 2007347"/>
                  <a:gd name="connsiteY0" fmla="*/ 67223 h 2918396"/>
                  <a:gd name="connsiteX1" fmla="*/ 1152254 w 2007347"/>
                  <a:gd name="connsiteY1" fmla="*/ 102 h 2918396"/>
                  <a:gd name="connsiteX2" fmla="*/ 911848 w 2007347"/>
                  <a:gd name="connsiteY2" fmla="*/ 224754 h 2918396"/>
                  <a:gd name="connsiteX3" fmla="*/ 792671 w 2007347"/>
                  <a:gd name="connsiteY3" fmla="*/ 121332 h 2918396"/>
                  <a:gd name="connsiteX4" fmla="*/ 667332 w 2007347"/>
                  <a:gd name="connsiteY4" fmla="*/ 156948 h 2918396"/>
                  <a:gd name="connsiteX5" fmla="*/ 356379 w 2007347"/>
                  <a:gd name="connsiteY5" fmla="*/ 367902 h 2918396"/>
                  <a:gd name="connsiteX6" fmla="*/ 254327 w 2007347"/>
                  <a:gd name="connsiteY6" fmla="*/ 471324 h 2918396"/>
                  <a:gd name="connsiteX7" fmla="*/ 273504 w 2007347"/>
                  <a:gd name="connsiteY7" fmla="*/ 28183 h 2918396"/>
                  <a:gd name="connsiteX8" fmla="*/ 70083 w 2007347"/>
                  <a:gd name="connsiteY8" fmla="*/ 36402 h 2918396"/>
                  <a:gd name="connsiteX9" fmla="*/ 222 w 2007347"/>
                  <a:gd name="connsiteY9" fmla="*/ 678170 h 2918396"/>
                  <a:gd name="connsiteX10" fmla="*/ 221450 w 2007347"/>
                  <a:gd name="connsiteY10" fmla="*/ 797345 h 2918396"/>
                  <a:gd name="connsiteX11" fmla="*/ 782398 w 2007347"/>
                  <a:gd name="connsiteY11" fmla="*/ 491187 h 2918396"/>
                  <a:gd name="connsiteX12" fmla="*/ 991298 w 2007347"/>
                  <a:gd name="connsiteY12" fmla="*/ 955562 h 2918396"/>
                  <a:gd name="connsiteX13" fmla="*/ 1117323 w 2007347"/>
                  <a:gd name="connsiteY13" fmla="*/ 1165147 h 2918396"/>
                  <a:gd name="connsiteX14" fmla="*/ 474870 w 2007347"/>
                  <a:gd name="connsiteY14" fmla="*/ 1417196 h 2918396"/>
                  <a:gd name="connsiteX15" fmla="*/ 322133 w 2007347"/>
                  <a:gd name="connsiteY15" fmla="*/ 1767874 h 2918396"/>
                  <a:gd name="connsiteX16" fmla="*/ 274189 w 2007347"/>
                  <a:gd name="connsiteY16" fmla="*/ 2209646 h 2918396"/>
                  <a:gd name="connsiteX17" fmla="*/ 203642 w 2007347"/>
                  <a:gd name="connsiteY17" fmla="*/ 2475394 h 2918396"/>
                  <a:gd name="connsiteX18" fmla="*/ 175561 w 2007347"/>
                  <a:gd name="connsiteY18" fmla="*/ 2500736 h 2918396"/>
                  <a:gd name="connsiteX19" fmla="*/ 172136 w 2007347"/>
                  <a:gd name="connsiteY19" fmla="*/ 2539091 h 2918396"/>
                  <a:gd name="connsiteX20" fmla="*/ 568019 w 2007347"/>
                  <a:gd name="connsiteY20" fmla="*/ 2605528 h 2918396"/>
                  <a:gd name="connsiteX21" fmla="*/ 594730 w 2007347"/>
                  <a:gd name="connsiteY21" fmla="*/ 2521968 h 2918396"/>
                  <a:gd name="connsiteX22" fmla="*/ 575553 w 2007347"/>
                  <a:gd name="connsiteY22" fmla="*/ 2345259 h 2918396"/>
                  <a:gd name="connsiteX23" fmla="*/ 608429 w 2007347"/>
                  <a:gd name="connsiteY23" fmla="*/ 2150058 h 2918396"/>
                  <a:gd name="connsiteX24" fmla="*/ 706372 w 2007347"/>
                  <a:gd name="connsiteY24" fmla="*/ 1767874 h 2918396"/>
                  <a:gd name="connsiteX25" fmla="*/ 1240608 w 2007347"/>
                  <a:gd name="connsiteY25" fmla="*/ 1608973 h 2918396"/>
                  <a:gd name="connsiteX26" fmla="*/ 1165952 w 2007347"/>
                  <a:gd name="connsiteY26" fmla="*/ 1886365 h 2918396"/>
                  <a:gd name="connsiteX27" fmla="*/ 1139240 w 2007347"/>
                  <a:gd name="connsiteY27" fmla="*/ 2050060 h 2918396"/>
                  <a:gd name="connsiteX28" fmla="*/ 1085817 w 2007347"/>
                  <a:gd name="connsiteY28" fmla="*/ 2426765 h 2918396"/>
                  <a:gd name="connsiteX29" fmla="*/ 1089733 w 2007347"/>
                  <a:gd name="connsiteY29" fmla="*/ 2501014 h 2918396"/>
                  <a:gd name="connsiteX30" fmla="*/ 1112175 w 2007347"/>
                  <a:gd name="connsiteY30" fmla="*/ 2574680 h 2918396"/>
                  <a:gd name="connsiteX31" fmla="*/ 1494014 w 2007347"/>
                  <a:gd name="connsiteY31" fmla="*/ 2824200 h 2918396"/>
                  <a:gd name="connsiteX32" fmla="*/ 1639399 w 2007347"/>
                  <a:gd name="connsiteY32" fmla="*/ 2918396 h 2918396"/>
                  <a:gd name="connsiteX33" fmla="*/ 1628785 w 2007347"/>
                  <a:gd name="connsiteY33" fmla="*/ 2889170 h 2918396"/>
                  <a:gd name="connsiteX34" fmla="*/ 1598135 w 2007347"/>
                  <a:gd name="connsiteY34" fmla="*/ 2789086 h 2918396"/>
                  <a:gd name="connsiteX35" fmla="*/ 1463891 w 2007347"/>
                  <a:gd name="connsiteY35" fmla="*/ 2415806 h 2918396"/>
                  <a:gd name="connsiteX36" fmla="*/ 1790597 w 2007347"/>
                  <a:gd name="connsiteY36" fmla="*/ 1692533 h 2918396"/>
                  <a:gd name="connsiteX37" fmla="*/ 1865937 w 2007347"/>
                  <a:gd name="connsiteY37" fmla="*/ 1439798 h 2918396"/>
                  <a:gd name="connsiteX38" fmla="*/ 1720735 w 2007347"/>
                  <a:gd name="connsiteY38" fmla="*/ 874741 h 2918396"/>
                  <a:gd name="connsiteX39" fmla="*/ 1933059 w 2007347"/>
                  <a:gd name="connsiteY39" fmla="*/ 913097 h 2918396"/>
                  <a:gd name="connsiteX40" fmla="*/ 1991962 w 2007347"/>
                  <a:gd name="connsiteY40" fmla="*/ 710361 h 2918396"/>
                  <a:gd name="connsiteX41" fmla="*/ 1659092 w 2007347"/>
                  <a:gd name="connsiteY41" fmla="*/ 171331 h 2918396"/>
                  <a:gd name="connsiteX42" fmla="*/ 1500877 w 2007347"/>
                  <a:gd name="connsiteY42" fmla="*/ 67223 h 2918396"/>
                  <a:gd name="connsiteX0" fmla="*/ 1500877 w 2007347"/>
                  <a:gd name="connsiteY0" fmla="*/ 67223 h 2918396"/>
                  <a:gd name="connsiteX1" fmla="*/ 1152254 w 2007347"/>
                  <a:gd name="connsiteY1" fmla="*/ 102 h 2918396"/>
                  <a:gd name="connsiteX2" fmla="*/ 911848 w 2007347"/>
                  <a:gd name="connsiteY2" fmla="*/ 224754 h 2918396"/>
                  <a:gd name="connsiteX3" fmla="*/ 792671 w 2007347"/>
                  <a:gd name="connsiteY3" fmla="*/ 121332 h 2918396"/>
                  <a:gd name="connsiteX4" fmla="*/ 667332 w 2007347"/>
                  <a:gd name="connsiteY4" fmla="*/ 156948 h 2918396"/>
                  <a:gd name="connsiteX5" fmla="*/ 356379 w 2007347"/>
                  <a:gd name="connsiteY5" fmla="*/ 367902 h 2918396"/>
                  <a:gd name="connsiteX6" fmla="*/ 254327 w 2007347"/>
                  <a:gd name="connsiteY6" fmla="*/ 471324 h 2918396"/>
                  <a:gd name="connsiteX7" fmla="*/ 273504 w 2007347"/>
                  <a:gd name="connsiteY7" fmla="*/ 28183 h 2918396"/>
                  <a:gd name="connsiteX8" fmla="*/ 70083 w 2007347"/>
                  <a:gd name="connsiteY8" fmla="*/ 36402 h 2918396"/>
                  <a:gd name="connsiteX9" fmla="*/ 222 w 2007347"/>
                  <a:gd name="connsiteY9" fmla="*/ 678170 h 2918396"/>
                  <a:gd name="connsiteX10" fmla="*/ 221450 w 2007347"/>
                  <a:gd name="connsiteY10" fmla="*/ 797345 h 2918396"/>
                  <a:gd name="connsiteX11" fmla="*/ 782398 w 2007347"/>
                  <a:gd name="connsiteY11" fmla="*/ 491187 h 2918396"/>
                  <a:gd name="connsiteX12" fmla="*/ 991298 w 2007347"/>
                  <a:gd name="connsiteY12" fmla="*/ 955562 h 2918396"/>
                  <a:gd name="connsiteX13" fmla="*/ 1117323 w 2007347"/>
                  <a:gd name="connsiteY13" fmla="*/ 1165147 h 2918396"/>
                  <a:gd name="connsiteX14" fmla="*/ 474870 w 2007347"/>
                  <a:gd name="connsiteY14" fmla="*/ 1417196 h 2918396"/>
                  <a:gd name="connsiteX15" fmla="*/ 322133 w 2007347"/>
                  <a:gd name="connsiteY15" fmla="*/ 1767874 h 2918396"/>
                  <a:gd name="connsiteX16" fmla="*/ 274189 w 2007347"/>
                  <a:gd name="connsiteY16" fmla="*/ 2209646 h 2918396"/>
                  <a:gd name="connsiteX17" fmla="*/ 203642 w 2007347"/>
                  <a:gd name="connsiteY17" fmla="*/ 2475394 h 2918396"/>
                  <a:gd name="connsiteX18" fmla="*/ 175561 w 2007347"/>
                  <a:gd name="connsiteY18" fmla="*/ 2500736 h 2918396"/>
                  <a:gd name="connsiteX19" fmla="*/ 172136 w 2007347"/>
                  <a:gd name="connsiteY19" fmla="*/ 2539091 h 2918396"/>
                  <a:gd name="connsiteX20" fmla="*/ 568019 w 2007347"/>
                  <a:gd name="connsiteY20" fmla="*/ 2605528 h 2918396"/>
                  <a:gd name="connsiteX21" fmla="*/ 594730 w 2007347"/>
                  <a:gd name="connsiteY21" fmla="*/ 2521968 h 2918396"/>
                  <a:gd name="connsiteX22" fmla="*/ 575553 w 2007347"/>
                  <a:gd name="connsiteY22" fmla="*/ 2345259 h 2918396"/>
                  <a:gd name="connsiteX23" fmla="*/ 608429 w 2007347"/>
                  <a:gd name="connsiteY23" fmla="*/ 2150058 h 2918396"/>
                  <a:gd name="connsiteX24" fmla="*/ 706372 w 2007347"/>
                  <a:gd name="connsiteY24" fmla="*/ 1767874 h 2918396"/>
                  <a:gd name="connsiteX25" fmla="*/ 1240608 w 2007347"/>
                  <a:gd name="connsiteY25" fmla="*/ 1608973 h 2918396"/>
                  <a:gd name="connsiteX26" fmla="*/ 1165952 w 2007347"/>
                  <a:gd name="connsiteY26" fmla="*/ 1886365 h 2918396"/>
                  <a:gd name="connsiteX27" fmla="*/ 1139240 w 2007347"/>
                  <a:gd name="connsiteY27" fmla="*/ 2050060 h 2918396"/>
                  <a:gd name="connsiteX28" fmla="*/ 1085817 w 2007347"/>
                  <a:gd name="connsiteY28" fmla="*/ 2426765 h 2918396"/>
                  <a:gd name="connsiteX29" fmla="*/ 1089733 w 2007347"/>
                  <a:gd name="connsiteY29" fmla="*/ 2501014 h 2918396"/>
                  <a:gd name="connsiteX30" fmla="*/ 1110351 w 2007347"/>
                  <a:gd name="connsiteY30" fmla="*/ 2583029 h 2918396"/>
                  <a:gd name="connsiteX31" fmla="*/ 1494014 w 2007347"/>
                  <a:gd name="connsiteY31" fmla="*/ 2824200 h 2918396"/>
                  <a:gd name="connsiteX32" fmla="*/ 1639399 w 2007347"/>
                  <a:gd name="connsiteY32" fmla="*/ 2918396 h 2918396"/>
                  <a:gd name="connsiteX33" fmla="*/ 1628785 w 2007347"/>
                  <a:gd name="connsiteY33" fmla="*/ 2889170 h 2918396"/>
                  <a:gd name="connsiteX34" fmla="*/ 1598135 w 2007347"/>
                  <a:gd name="connsiteY34" fmla="*/ 2789086 h 2918396"/>
                  <a:gd name="connsiteX35" fmla="*/ 1463891 w 2007347"/>
                  <a:gd name="connsiteY35" fmla="*/ 2415806 h 2918396"/>
                  <a:gd name="connsiteX36" fmla="*/ 1790597 w 2007347"/>
                  <a:gd name="connsiteY36" fmla="*/ 1692533 h 2918396"/>
                  <a:gd name="connsiteX37" fmla="*/ 1865937 w 2007347"/>
                  <a:gd name="connsiteY37" fmla="*/ 1439798 h 2918396"/>
                  <a:gd name="connsiteX38" fmla="*/ 1720735 w 2007347"/>
                  <a:gd name="connsiteY38" fmla="*/ 874741 h 2918396"/>
                  <a:gd name="connsiteX39" fmla="*/ 1933059 w 2007347"/>
                  <a:gd name="connsiteY39" fmla="*/ 913097 h 2918396"/>
                  <a:gd name="connsiteX40" fmla="*/ 1991962 w 2007347"/>
                  <a:gd name="connsiteY40" fmla="*/ 710361 h 2918396"/>
                  <a:gd name="connsiteX41" fmla="*/ 1659092 w 2007347"/>
                  <a:gd name="connsiteY41" fmla="*/ 171331 h 2918396"/>
                  <a:gd name="connsiteX42" fmla="*/ 1500877 w 2007347"/>
                  <a:gd name="connsiteY42" fmla="*/ 67223 h 291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007347" h="2918396">
                    <a:moveTo>
                      <a:pt x="1500877" y="67223"/>
                    </a:moveTo>
                    <a:cubicBezTo>
                      <a:pt x="1376222" y="50785"/>
                      <a:pt x="1138555" y="-2638"/>
                      <a:pt x="1152254" y="102"/>
                    </a:cubicBezTo>
                    <a:cubicBezTo>
                      <a:pt x="1087187" y="111058"/>
                      <a:pt x="1043352" y="204207"/>
                      <a:pt x="911848" y="224754"/>
                    </a:cubicBezTo>
                    <a:cubicBezTo>
                      <a:pt x="845410" y="235029"/>
                      <a:pt x="835822" y="160372"/>
                      <a:pt x="792671" y="121332"/>
                    </a:cubicBezTo>
                    <a:cubicBezTo>
                      <a:pt x="782398" y="107634"/>
                      <a:pt x="742673" y="112428"/>
                      <a:pt x="667332" y="156948"/>
                    </a:cubicBezTo>
                    <a:cubicBezTo>
                      <a:pt x="556375" y="214481"/>
                      <a:pt x="443364" y="280918"/>
                      <a:pt x="356379" y="367902"/>
                    </a:cubicBezTo>
                    <a:cubicBezTo>
                      <a:pt x="312544" y="411052"/>
                      <a:pt x="294051" y="430230"/>
                      <a:pt x="254327" y="471324"/>
                    </a:cubicBezTo>
                    <a:cubicBezTo>
                      <a:pt x="259806" y="374751"/>
                      <a:pt x="273504" y="28183"/>
                      <a:pt x="273504" y="28183"/>
                    </a:cubicBezTo>
                    <a:cubicBezTo>
                      <a:pt x="278299" y="29553"/>
                      <a:pt x="93371" y="30923"/>
                      <a:pt x="70083" y="36402"/>
                    </a:cubicBezTo>
                    <a:cubicBezTo>
                      <a:pt x="61180" y="132290"/>
                      <a:pt x="6386" y="592556"/>
                      <a:pt x="222" y="678170"/>
                    </a:cubicBezTo>
                    <a:cubicBezTo>
                      <a:pt x="-5257" y="763785"/>
                      <a:pt x="91316" y="848714"/>
                      <a:pt x="221450" y="797345"/>
                    </a:cubicBezTo>
                    <a:cubicBezTo>
                      <a:pt x="370077" y="719265"/>
                      <a:pt x="628976" y="550090"/>
                      <a:pt x="782398" y="491187"/>
                    </a:cubicBezTo>
                    <a:cubicBezTo>
                      <a:pt x="889930" y="511735"/>
                      <a:pt x="946093" y="857618"/>
                      <a:pt x="991298" y="955562"/>
                    </a:cubicBezTo>
                    <a:cubicBezTo>
                      <a:pt x="1049516" y="1080902"/>
                      <a:pt x="1089926" y="1106929"/>
                      <a:pt x="1117323" y="1165147"/>
                    </a:cubicBezTo>
                    <a:cubicBezTo>
                      <a:pt x="1028968" y="1208296"/>
                      <a:pt x="567334" y="1363088"/>
                      <a:pt x="474870" y="1417196"/>
                    </a:cubicBezTo>
                    <a:cubicBezTo>
                      <a:pt x="429666" y="1443223"/>
                      <a:pt x="334462" y="1651438"/>
                      <a:pt x="322133" y="1767874"/>
                    </a:cubicBezTo>
                    <a:cubicBezTo>
                      <a:pt x="298162" y="1839790"/>
                      <a:pt x="270764" y="2177455"/>
                      <a:pt x="274189" y="2209646"/>
                    </a:cubicBezTo>
                    <a:cubicBezTo>
                      <a:pt x="281038" y="2254165"/>
                      <a:pt x="293367" y="2408272"/>
                      <a:pt x="203642" y="2475394"/>
                    </a:cubicBezTo>
                    <a:lnTo>
                      <a:pt x="175561" y="2500736"/>
                    </a:lnTo>
                    <a:cubicBezTo>
                      <a:pt x="163233" y="2512380"/>
                      <a:pt x="161863" y="2525393"/>
                      <a:pt x="172136" y="2539091"/>
                    </a:cubicBezTo>
                    <a:cubicBezTo>
                      <a:pt x="238573" y="2538407"/>
                      <a:pt x="462541" y="2552105"/>
                      <a:pt x="568019" y="2605528"/>
                    </a:cubicBezTo>
                    <a:cubicBezTo>
                      <a:pt x="567334" y="2585665"/>
                      <a:pt x="589252" y="2544570"/>
                      <a:pt x="594730" y="2521968"/>
                    </a:cubicBezTo>
                    <a:cubicBezTo>
                      <a:pt x="606374" y="2456901"/>
                      <a:pt x="576923" y="2321287"/>
                      <a:pt x="575553" y="2345259"/>
                    </a:cubicBezTo>
                    <a:cubicBezTo>
                      <a:pt x="578293" y="2290466"/>
                      <a:pt x="610483" y="2204852"/>
                      <a:pt x="608429" y="2150058"/>
                    </a:cubicBezTo>
                    <a:cubicBezTo>
                      <a:pt x="608429" y="2128140"/>
                      <a:pt x="693359" y="1832256"/>
                      <a:pt x="706372" y="1767874"/>
                    </a:cubicBezTo>
                    <a:cubicBezTo>
                      <a:pt x="809110" y="1730889"/>
                      <a:pt x="1140610" y="1646644"/>
                      <a:pt x="1240608" y="1608973"/>
                    </a:cubicBezTo>
                    <a:cubicBezTo>
                      <a:pt x="1232389" y="1719930"/>
                      <a:pt x="1182390" y="1832942"/>
                      <a:pt x="1165952" y="1886365"/>
                    </a:cubicBezTo>
                    <a:cubicBezTo>
                      <a:pt x="1135816" y="1951432"/>
                      <a:pt x="1155678" y="1993897"/>
                      <a:pt x="1139240" y="2050060"/>
                    </a:cubicBezTo>
                    <a:cubicBezTo>
                      <a:pt x="1120062" y="2070608"/>
                      <a:pt x="1088556" y="2425395"/>
                      <a:pt x="1085817" y="2426765"/>
                    </a:cubicBezTo>
                    <a:cubicBezTo>
                      <a:pt x="1082221" y="2449367"/>
                      <a:pt x="1084233" y="2474581"/>
                      <a:pt x="1089733" y="2501014"/>
                    </a:cubicBezTo>
                    <a:lnTo>
                      <a:pt x="1110351" y="2583029"/>
                    </a:lnTo>
                    <a:lnTo>
                      <a:pt x="1494014" y="2824200"/>
                    </a:lnTo>
                    <a:lnTo>
                      <a:pt x="1639399" y="2918396"/>
                    </a:lnTo>
                    <a:lnTo>
                      <a:pt x="1628785" y="2889170"/>
                    </a:lnTo>
                    <a:cubicBezTo>
                      <a:pt x="1617484" y="2857235"/>
                      <a:pt x="1607039" y="2825044"/>
                      <a:pt x="1598135" y="2789086"/>
                    </a:cubicBezTo>
                    <a:cubicBezTo>
                      <a:pt x="1530328" y="2516489"/>
                      <a:pt x="1503616" y="2520598"/>
                      <a:pt x="1463891" y="2415806"/>
                    </a:cubicBezTo>
                    <a:cubicBezTo>
                      <a:pt x="1491288" y="2313068"/>
                      <a:pt x="1722790" y="1850749"/>
                      <a:pt x="1790597" y="1692533"/>
                    </a:cubicBezTo>
                    <a:cubicBezTo>
                      <a:pt x="1822102" y="1618562"/>
                      <a:pt x="1847445" y="1519934"/>
                      <a:pt x="1865937" y="1439798"/>
                    </a:cubicBezTo>
                    <a:cubicBezTo>
                      <a:pt x="1946758" y="1088435"/>
                      <a:pt x="1763200" y="987752"/>
                      <a:pt x="1720735" y="874741"/>
                    </a:cubicBezTo>
                    <a:cubicBezTo>
                      <a:pt x="1772104" y="904193"/>
                      <a:pt x="1889910" y="934329"/>
                      <a:pt x="1933059" y="913097"/>
                    </a:cubicBezTo>
                    <a:cubicBezTo>
                      <a:pt x="2031688" y="864468"/>
                      <a:pt x="2009770" y="805565"/>
                      <a:pt x="1991962" y="710361"/>
                    </a:cubicBezTo>
                    <a:cubicBezTo>
                      <a:pt x="1956347" y="519269"/>
                      <a:pt x="1807035" y="291192"/>
                      <a:pt x="1659092" y="171331"/>
                    </a:cubicBezTo>
                    <a:cubicBezTo>
                      <a:pt x="1620052" y="139825"/>
                      <a:pt x="1554985" y="74073"/>
                      <a:pt x="1500877" y="6722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EC2D03A-5A66-5E92-DAE1-6C79709C66D3}"/>
                  </a:ext>
                </a:extLst>
              </p:cNvPr>
              <p:cNvSpPr/>
              <p:nvPr/>
            </p:nvSpPr>
            <p:spPr>
              <a:xfrm rot="739140" flipH="1">
                <a:off x="3432666" y="2249580"/>
                <a:ext cx="267118" cy="89040"/>
              </a:xfrm>
              <a:custGeom>
                <a:avLst/>
                <a:gdLst>
                  <a:gd name="connsiteX0" fmla="*/ 377522 w 369933"/>
                  <a:gd name="connsiteY0" fmla="*/ 28864 h 123311"/>
                  <a:gd name="connsiteX1" fmla="*/ 338632 w 369933"/>
                  <a:gd name="connsiteY1" fmla="*/ 407 h 123311"/>
                  <a:gd name="connsiteX2" fmla="*/ 147973 w 369933"/>
                  <a:gd name="connsiteY2" fmla="*/ 27915 h 123311"/>
                  <a:gd name="connsiteX3" fmla="*/ 140385 w 369933"/>
                  <a:gd name="connsiteY3" fmla="*/ 29813 h 123311"/>
                  <a:gd name="connsiteX4" fmla="*/ 125208 w 369933"/>
                  <a:gd name="connsiteY4" fmla="*/ 26967 h 123311"/>
                  <a:gd name="connsiteX5" fmla="*/ 24662 w 369933"/>
                  <a:gd name="connsiteY5" fmla="*/ 34555 h 123311"/>
                  <a:gd name="connsiteX6" fmla="*/ 0 w 369933"/>
                  <a:gd name="connsiteY6" fmla="*/ 77240 h 123311"/>
                  <a:gd name="connsiteX7" fmla="*/ 22765 w 369933"/>
                  <a:gd name="connsiteY7" fmla="*/ 118027 h 123311"/>
                  <a:gd name="connsiteX8" fmla="*/ 74935 w 369933"/>
                  <a:gd name="connsiteY8" fmla="*/ 128461 h 123311"/>
                  <a:gd name="connsiteX9" fmla="*/ 143231 w 369933"/>
                  <a:gd name="connsiteY9" fmla="*/ 101902 h 123311"/>
                  <a:gd name="connsiteX10" fmla="*/ 201092 w 369933"/>
                  <a:gd name="connsiteY10" fmla="*/ 89571 h 123311"/>
                  <a:gd name="connsiteX11" fmla="*/ 349066 w 369933"/>
                  <a:gd name="connsiteY11" fmla="*/ 68703 h 123311"/>
                  <a:gd name="connsiteX12" fmla="*/ 377522 w 369933"/>
                  <a:gd name="connsiteY12" fmla="*/ 28864 h 123311"/>
                  <a:gd name="connsiteX13" fmla="*/ 49324 w 369933"/>
                  <a:gd name="connsiteY13" fmla="*/ 113285 h 123311"/>
                  <a:gd name="connsiteX14" fmla="*/ 12331 w 369933"/>
                  <a:gd name="connsiteY14" fmla="*/ 76291 h 123311"/>
                  <a:gd name="connsiteX15" fmla="*/ 49324 w 369933"/>
                  <a:gd name="connsiteY15" fmla="*/ 39298 h 123311"/>
                  <a:gd name="connsiteX16" fmla="*/ 86318 w 369933"/>
                  <a:gd name="connsiteY16" fmla="*/ 76291 h 123311"/>
                  <a:gd name="connsiteX17" fmla="*/ 49324 w 369933"/>
                  <a:gd name="connsiteY17" fmla="*/ 113285 h 12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9933" h="123311">
                    <a:moveTo>
                      <a:pt x="377522" y="28864"/>
                    </a:moveTo>
                    <a:cubicBezTo>
                      <a:pt x="374676" y="9893"/>
                      <a:pt x="357602" y="-2438"/>
                      <a:pt x="338632" y="407"/>
                    </a:cubicBezTo>
                    <a:lnTo>
                      <a:pt x="147973" y="27915"/>
                    </a:lnTo>
                    <a:cubicBezTo>
                      <a:pt x="145128" y="27915"/>
                      <a:pt x="143231" y="28864"/>
                      <a:pt x="140385" y="29813"/>
                    </a:cubicBezTo>
                    <a:cubicBezTo>
                      <a:pt x="135642" y="28864"/>
                      <a:pt x="129951" y="27915"/>
                      <a:pt x="125208" y="26967"/>
                    </a:cubicBezTo>
                    <a:cubicBezTo>
                      <a:pt x="91061" y="18430"/>
                      <a:pt x="55964" y="9893"/>
                      <a:pt x="24662" y="34555"/>
                    </a:cubicBezTo>
                    <a:cubicBezTo>
                      <a:pt x="10434" y="43092"/>
                      <a:pt x="0" y="58269"/>
                      <a:pt x="0" y="77240"/>
                    </a:cubicBezTo>
                    <a:cubicBezTo>
                      <a:pt x="0" y="94314"/>
                      <a:pt x="8537" y="109490"/>
                      <a:pt x="22765" y="118027"/>
                    </a:cubicBezTo>
                    <a:cubicBezTo>
                      <a:pt x="36993" y="134153"/>
                      <a:pt x="55016" y="136050"/>
                      <a:pt x="74935" y="128461"/>
                    </a:cubicBezTo>
                    <a:cubicBezTo>
                      <a:pt x="99598" y="125616"/>
                      <a:pt x="120466" y="110439"/>
                      <a:pt x="143231" y="101902"/>
                    </a:cubicBezTo>
                    <a:cubicBezTo>
                      <a:pt x="162202" y="96211"/>
                      <a:pt x="181173" y="92417"/>
                      <a:pt x="201092" y="89571"/>
                    </a:cubicBezTo>
                    <a:lnTo>
                      <a:pt x="349066" y="68703"/>
                    </a:lnTo>
                    <a:cubicBezTo>
                      <a:pt x="367088" y="64909"/>
                      <a:pt x="380368" y="47835"/>
                      <a:pt x="377522" y="28864"/>
                    </a:cubicBezTo>
                    <a:close/>
                    <a:moveTo>
                      <a:pt x="49324" y="113285"/>
                    </a:moveTo>
                    <a:cubicBezTo>
                      <a:pt x="28456" y="113285"/>
                      <a:pt x="12331" y="97159"/>
                      <a:pt x="12331" y="76291"/>
                    </a:cubicBezTo>
                    <a:cubicBezTo>
                      <a:pt x="12331" y="55423"/>
                      <a:pt x="28456" y="39298"/>
                      <a:pt x="49324" y="39298"/>
                    </a:cubicBezTo>
                    <a:cubicBezTo>
                      <a:pt x="70193" y="39298"/>
                      <a:pt x="86318" y="55423"/>
                      <a:pt x="86318" y="76291"/>
                    </a:cubicBezTo>
                    <a:cubicBezTo>
                      <a:pt x="86318" y="97159"/>
                      <a:pt x="70193" y="113285"/>
                      <a:pt x="49324" y="113285"/>
                    </a:cubicBezTo>
                    <a:close/>
                  </a:path>
                </a:pathLst>
              </a:custGeom>
              <a:solidFill>
                <a:srgbClr val="0B0907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078A76F-20B8-8AC5-C70C-384D0A8149DE}"/>
                  </a:ext>
                </a:extLst>
              </p:cNvPr>
              <p:cNvSpPr/>
              <p:nvPr/>
            </p:nvSpPr>
            <p:spPr>
              <a:xfrm rot="739140" flipH="1">
                <a:off x="3384518" y="2224808"/>
                <a:ext cx="246571" cy="328762"/>
              </a:xfrm>
              <a:custGeom>
                <a:avLst/>
                <a:gdLst>
                  <a:gd name="connsiteX0" fmla="*/ 345545 w 341477"/>
                  <a:gd name="connsiteY0" fmla="*/ 348679 h 455302"/>
                  <a:gd name="connsiteX1" fmla="*/ 323728 w 341477"/>
                  <a:gd name="connsiteY1" fmla="*/ 226316 h 455302"/>
                  <a:gd name="connsiteX2" fmla="*/ 288632 w 341477"/>
                  <a:gd name="connsiteY2" fmla="*/ 90674 h 455302"/>
                  <a:gd name="connsiteX3" fmla="*/ 261124 w 341477"/>
                  <a:gd name="connsiteY3" fmla="*/ 28070 h 455302"/>
                  <a:gd name="connsiteX4" fmla="*/ 241205 w 341477"/>
                  <a:gd name="connsiteY4" fmla="*/ 10047 h 455302"/>
                  <a:gd name="connsiteX5" fmla="*/ 210851 w 341477"/>
                  <a:gd name="connsiteY5" fmla="*/ 562 h 455302"/>
                  <a:gd name="connsiteX6" fmla="*/ 152041 w 341477"/>
                  <a:gd name="connsiteY6" fmla="*/ 3407 h 455302"/>
                  <a:gd name="connsiteX7" fmla="*/ 117893 w 341477"/>
                  <a:gd name="connsiteY7" fmla="*/ 12893 h 455302"/>
                  <a:gd name="connsiteX8" fmla="*/ 104614 w 341477"/>
                  <a:gd name="connsiteY8" fmla="*/ 29018 h 455302"/>
                  <a:gd name="connsiteX9" fmla="*/ 98922 w 341477"/>
                  <a:gd name="connsiteY9" fmla="*/ 42298 h 455302"/>
                  <a:gd name="connsiteX10" fmla="*/ 102717 w 341477"/>
                  <a:gd name="connsiteY10" fmla="*/ 65063 h 455302"/>
                  <a:gd name="connsiteX11" fmla="*/ 158681 w 341477"/>
                  <a:gd name="connsiteY11" fmla="*/ 54629 h 455302"/>
                  <a:gd name="connsiteX12" fmla="*/ 170064 w 341477"/>
                  <a:gd name="connsiteY12" fmla="*/ 68857 h 455302"/>
                  <a:gd name="connsiteX13" fmla="*/ 165321 w 341477"/>
                  <a:gd name="connsiteY13" fmla="*/ 103953 h 455302"/>
                  <a:gd name="connsiteX14" fmla="*/ 78054 w 341477"/>
                  <a:gd name="connsiteY14" fmla="*/ 119130 h 455302"/>
                  <a:gd name="connsiteX15" fmla="*/ 66672 w 341477"/>
                  <a:gd name="connsiteY15" fmla="*/ 142844 h 455302"/>
                  <a:gd name="connsiteX16" fmla="*/ 36318 w 341477"/>
                  <a:gd name="connsiteY16" fmla="*/ 157072 h 455302"/>
                  <a:gd name="connsiteX17" fmla="*/ 26833 w 341477"/>
                  <a:gd name="connsiteY17" fmla="*/ 182683 h 455302"/>
                  <a:gd name="connsiteX18" fmla="*/ 5016 w 341477"/>
                  <a:gd name="connsiteY18" fmla="*/ 190271 h 455302"/>
                  <a:gd name="connsiteX19" fmla="*/ 2171 w 341477"/>
                  <a:gd name="connsiteY19" fmla="*/ 224419 h 455302"/>
                  <a:gd name="connsiteX20" fmla="*/ 57186 w 341477"/>
                  <a:gd name="connsiteY20" fmla="*/ 371444 h 455302"/>
                  <a:gd name="connsiteX21" fmla="*/ 67620 w 341477"/>
                  <a:gd name="connsiteY21" fmla="*/ 397055 h 455302"/>
                  <a:gd name="connsiteX22" fmla="*/ 71415 w 341477"/>
                  <a:gd name="connsiteY22" fmla="*/ 424563 h 455302"/>
                  <a:gd name="connsiteX23" fmla="*/ 86591 w 341477"/>
                  <a:gd name="connsiteY23" fmla="*/ 426460 h 455302"/>
                  <a:gd name="connsiteX24" fmla="*/ 97025 w 341477"/>
                  <a:gd name="connsiteY24" fmla="*/ 435945 h 455302"/>
                  <a:gd name="connsiteX25" fmla="*/ 121688 w 341477"/>
                  <a:gd name="connsiteY25" fmla="*/ 454916 h 455302"/>
                  <a:gd name="connsiteX26" fmla="*/ 317088 w 341477"/>
                  <a:gd name="connsiteY26" fmla="*/ 438791 h 455302"/>
                  <a:gd name="connsiteX27" fmla="*/ 345545 w 341477"/>
                  <a:gd name="connsiteY27" fmla="*/ 415077 h 455302"/>
                  <a:gd name="connsiteX28" fmla="*/ 345545 w 341477"/>
                  <a:gd name="connsiteY28" fmla="*/ 348679 h 45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41477" h="455302">
                    <a:moveTo>
                      <a:pt x="345545" y="348679"/>
                    </a:moveTo>
                    <a:cubicBezTo>
                      <a:pt x="343648" y="306943"/>
                      <a:pt x="332265" y="267104"/>
                      <a:pt x="323728" y="226316"/>
                    </a:cubicBezTo>
                    <a:cubicBezTo>
                      <a:pt x="318986" y="202602"/>
                      <a:pt x="292426" y="112490"/>
                      <a:pt x="288632" y="90674"/>
                    </a:cubicBezTo>
                    <a:cubicBezTo>
                      <a:pt x="283889" y="66960"/>
                      <a:pt x="279147" y="44195"/>
                      <a:pt x="261124" y="28070"/>
                    </a:cubicBezTo>
                    <a:cubicBezTo>
                      <a:pt x="254484" y="20481"/>
                      <a:pt x="248793" y="17636"/>
                      <a:pt x="241205" y="10047"/>
                    </a:cubicBezTo>
                    <a:cubicBezTo>
                      <a:pt x="232668" y="1510"/>
                      <a:pt x="218439" y="-1335"/>
                      <a:pt x="210851" y="562"/>
                    </a:cubicBezTo>
                    <a:cubicBezTo>
                      <a:pt x="194726" y="1510"/>
                      <a:pt x="178600" y="2459"/>
                      <a:pt x="152041" y="3407"/>
                    </a:cubicBezTo>
                    <a:cubicBezTo>
                      <a:pt x="139710" y="3407"/>
                      <a:pt x="124533" y="7202"/>
                      <a:pt x="117893" y="12893"/>
                    </a:cubicBezTo>
                    <a:cubicBezTo>
                      <a:pt x="111254" y="17636"/>
                      <a:pt x="109356" y="23327"/>
                      <a:pt x="104614" y="29018"/>
                    </a:cubicBezTo>
                    <a:cubicBezTo>
                      <a:pt x="101768" y="32812"/>
                      <a:pt x="101768" y="38504"/>
                      <a:pt x="98922" y="42298"/>
                    </a:cubicBezTo>
                    <a:cubicBezTo>
                      <a:pt x="96077" y="47041"/>
                      <a:pt x="99871" y="61269"/>
                      <a:pt x="102717" y="65063"/>
                    </a:cubicBezTo>
                    <a:cubicBezTo>
                      <a:pt x="122636" y="69806"/>
                      <a:pt x="141607" y="57475"/>
                      <a:pt x="158681" y="54629"/>
                    </a:cubicBezTo>
                    <a:cubicBezTo>
                      <a:pt x="171961" y="52732"/>
                      <a:pt x="171012" y="55578"/>
                      <a:pt x="170064" y="68857"/>
                    </a:cubicBezTo>
                    <a:cubicBezTo>
                      <a:pt x="170064" y="81188"/>
                      <a:pt x="166269" y="92571"/>
                      <a:pt x="165321" y="103953"/>
                    </a:cubicBezTo>
                    <a:cubicBezTo>
                      <a:pt x="156784" y="105850"/>
                      <a:pt x="107459" y="114387"/>
                      <a:pt x="78054" y="119130"/>
                    </a:cubicBezTo>
                    <a:cubicBezTo>
                      <a:pt x="67620" y="123873"/>
                      <a:pt x="73312" y="134307"/>
                      <a:pt x="66672" y="142844"/>
                    </a:cubicBezTo>
                    <a:cubicBezTo>
                      <a:pt x="59083" y="151381"/>
                      <a:pt x="41061" y="150432"/>
                      <a:pt x="36318" y="157072"/>
                    </a:cubicBezTo>
                    <a:cubicBezTo>
                      <a:pt x="30627" y="164661"/>
                      <a:pt x="27781" y="173197"/>
                      <a:pt x="26833" y="182683"/>
                    </a:cubicBezTo>
                    <a:cubicBezTo>
                      <a:pt x="24936" y="184580"/>
                      <a:pt x="12605" y="180786"/>
                      <a:pt x="5016" y="190271"/>
                    </a:cubicBezTo>
                    <a:cubicBezTo>
                      <a:pt x="-1624" y="200705"/>
                      <a:pt x="-675" y="213985"/>
                      <a:pt x="2171" y="224419"/>
                    </a:cubicBezTo>
                    <a:cubicBezTo>
                      <a:pt x="5016" y="235802"/>
                      <a:pt x="49598" y="354370"/>
                      <a:pt x="57186" y="371444"/>
                    </a:cubicBezTo>
                    <a:cubicBezTo>
                      <a:pt x="60981" y="379981"/>
                      <a:pt x="64775" y="388518"/>
                      <a:pt x="67620" y="397055"/>
                    </a:cubicBezTo>
                    <a:cubicBezTo>
                      <a:pt x="69517" y="405592"/>
                      <a:pt x="70466" y="414128"/>
                      <a:pt x="71415" y="424563"/>
                    </a:cubicBezTo>
                    <a:cubicBezTo>
                      <a:pt x="75209" y="428357"/>
                      <a:pt x="81849" y="424563"/>
                      <a:pt x="86591" y="426460"/>
                    </a:cubicBezTo>
                    <a:cubicBezTo>
                      <a:pt x="91334" y="427408"/>
                      <a:pt x="94180" y="432151"/>
                      <a:pt x="97025" y="435945"/>
                    </a:cubicBezTo>
                    <a:cubicBezTo>
                      <a:pt x="104614" y="444482"/>
                      <a:pt x="111254" y="451122"/>
                      <a:pt x="121688" y="454916"/>
                    </a:cubicBezTo>
                    <a:cubicBezTo>
                      <a:pt x="134019" y="458710"/>
                      <a:pt x="247844" y="473887"/>
                      <a:pt x="317088" y="438791"/>
                    </a:cubicBezTo>
                    <a:cubicBezTo>
                      <a:pt x="328471" y="433099"/>
                      <a:pt x="329420" y="419820"/>
                      <a:pt x="345545" y="415077"/>
                    </a:cubicBezTo>
                    <a:cubicBezTo>
                      <a:pt x="344596" y="383775"/>
                      <a:pt x="346493" y="371444"/>
                      <a:pt x="345545" y="34867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82C8200-5518-9221-C22B-B75AAB4351A9}"/>
                  </a:ext>
                </a:extLst>
              </p:cNvPr>
              <p:cNvSpPr/>
              <p:nvPr/>
            </p:nvSpPr>
            <p:spPr>
              <a:xfrm rot="739140" flipH="1">
                <a:off x="810119" y="1920919"/>
                <a:ext cx="1672157" cy="1815955"/>
              </a:xfrm>
              <a:custGeom>
                <a:avLst/>
                <a:gdLst>
                  <a:gd name="connsiteX0" fmla="*/ 635481 w 1672157"/>
                  <a:gd name="connsiteY0" fmla="*/ 17286 h 1815955"/>
                  <a:gd name="connsiteX1" fmla="*/ 336659 w 1672157"/>
                  <a:gd name="connsiteY1" fmla="*/ 16551 h 1815955"/>
                  <a:gd name="connsiteX2" fmla="*/ 172279 w 1672157"/>
                  <a:gd name="connsiteY2" fmla="*/ 313121 h 1815955"/>
                  <a:gd name="connsiteX3" fmla="*/ 99678 w 1672157"/>
                  <a:gd name="connsiteY3" fmla="*/ 732290 h 1815955"/>
                  <a:gd name="connsiteX4" fmla="*/ 99677 w 1672157"/>
                  <a:gd name="connsiteY4" fmla="*/ 732976 h 1815955"/>
                  <a:gd name="connsiteX5" fmla="*/ 29131 w 1672157"/>
                  <a:gd name="connsiteY5" fmla="*/ 789139 h 1815955"/>
                  <a:gd name="connsiteX6" fmla="*/ 22966 w 1672157"/>
                  <a:gd name="connsiteY6" fmla="*/ 884343 h 1815955"/>
                  <a:gd name="connsiteX7" fmla="*/ 88033 w 1672157"/>
                  <a:gd name="connsiteY7" fmla="*/ 941191 h 1815955"/>
                  <a:gd name="connsiteX8" fmla="*/ 116801 w 1672157"/>
                  <a:gd name="connsiteY8" fmla="*/ 995300 h 1815955"/>
                  <a:gd name="connsiteX9" fmla="*/ 183922 w 1672157"/>
                  <a:gd name="connsiteY9" fmla="*/ 1046668 h 1815955"/>
                  <a:gd name="connsiteX10" fmla="*/ 233237 w 1672157"/>
                  <a:gd name="connsiteY10" fmla="*/ 1006258 h 1815955"/>
                  <a:gd name="connsiteX11" fmla="*/ 257209 w 1672157"/>
                  <a:gd name="connsiteY11" fmla="*/ 845302 h 1815955"/>
                  <a:gd name="connsiteX12" fmla="*/ 345563 w 1672157"/>
                  <a:gd name="connsiteY12" fmla="*/ 368599 h 1815955"/>
                  <a:gd name="connsiteX13" fmla="*/ 448392 w 1672157"/>
                  <a:gd name="connsiteY13" fmla="*/ 253736 h 1815955"/>
                  <a:gd name="connsiteX14" fmla="*/ 693940 w 1672157"/>
                  <a:gd name="connsiteY14" fmla="*/ 1062166 h 1815955"/>
                  <a:gd name="connsiteX15" fmla="*/ 1019217 w 1672157"/>
                  <a:gd name="connsiteY15" fmla="*/ 1755942 h 1815955"/>
                  <a:gd name="connsiteX16" fmla="*/ 1259519 w 1672157"/>
                  <a:gd name="connsiteY16" fmla="*/ 1803181 h 1815955"/>
                  <a:gd name="connsiteX17" fmla="*/ 1386291 w 1672157"/>
                  <a:gd name="connsiteY17" fmla="*/ 1815955 h 1815955"/>
                  <a:gd name="connsiteX18" fmla="*/ 1388728 w 1672157"/>
                  <a:gd name="connsiteY18" fmla="*/ 1811977 h 1815955"/>
                  <a:gd name="connsiteX19" fmla="*/ 1672157 w 1672157"/>
                  <a:gd name="connsiteY19" fmla="*/ 1344721 h 1815955"/>
                  <a:gd name="connsiteX20" fmla="*/ 1664993 w 1672157"/>
                  <a:gd name="connsiteY20" fmla="*/ 1323699 h 1815955"/>
                  <a:gd name="connsiteX21" fmla="*/ 1632524 w 1672157"/>
                  <a:gd name="connsiteY21" fmla="*/ 1230226 h 1815955"/>
                  <a:gd name="connsiteX22" fmla="*/ 1093493 w 1672157"/>
                  <a:gd name="connsiteY22" fmla="*/ 240520 h 1815955"/>
                  <a:gd name="connsiteX23" fmla="*/ 635481 w 1672157"/>
                  <a:gd name="connsiteY23" fmla="*/ 17286 h 1815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72157" h="1815955">
                    <a:moveTo>
                      <a:pt x="635481" y="17286"/>
                    </a:moveTo>
                    <a:cubicBezTo>
                      <a:pt x="534140" y="-4125"/>
                      <a:pt x="431691" y="-7078"/>
                      <a:pt x="336659" y="16551"/>
                    </a:cubicBezTo>
                    <a:cubicBezTo>
                      <a:pt x="237346" y="41208"/>
                      <a:pt x="11323" y="239834"/>
                      <a:pt x="172279" y="313121"/>
                    </a:cubicBezTo>
                    <a:cubicBezTo>
                      <a:pt x="168169" y="316545"/>
                      <a:pt x="109951" y="717222"/>
                      <a:pt x="99678" y="732290"/>
                    </a:cubicBezTo>
                    <a:lnTo>
                      <a:pt x="99677" y="732976"/>
                    </a:lnTo>
                    <a:cubicBezTo>
                      <a:pt x="96938" y="741194"/>
                      <a:pt x="46939" y="775441"/>
                      <a:pt x="29131" y="789139"/>
                    </a:cubicBezTo>
                    <a:cubicBezTo>
                      <a:pt x="-7170" y="815851"/>
                      <a:pt x="-9910" y="853521"/>
                      <a:pt x="22966" y="884343"/>
                    </a:cubicBezTo>
                    <a:cubicBezTo>
                      <a:pt x="44199" y="904205"/>
                      <a:pt x="65431" y="923383"/>
                      <a:pt x="88033" y="941191"/>
                    </a:cubicBezTo>
                    <a:cubicBezTo>
                      <a:pt x="105842" y="955574"/>
                      <a:pt x="114060" y="973382"/>
                      <a:pt x="116801" y="995300"/>
                    </a:cubicBezTo>
                    <a:cubicBezTo>
                      <a:pt x="118855" y="1010367"/>
                      <a:pt x="167484" y="1044613"/>
                      <a:pt x="183922" y="1046668"/>
                    </a:cubicBezTo>
                    <a:cubicBezTo>
                      <a:pt x="216113" y="1050778"/>
                      <a:pt x="230496" y="1037764"/>
                      <a:pt x="233237" y="1006258"/>
                    </a:cubicBezTo>
                    <a:cubicBezTo>
                      <a:pt x="236661" y="969957"/>
                      <a:pt x="243510" y="860370"/>
                      <a:pt x="257209" y="845302"/>
                    </a:cubicBezTo>
                    <a:cubicBezTo>
                      <a:pt x="254469" y="843247"/>
                      <a:pt x="345563" y="395311"/>
                      <a:pt x="345563" y="368599"/>
                    </a:cubicBezTo>
                    <a:cubicBezTo>
                      <a:pt x="352412" y="376133"/>
                      <a:pt x="370734" y="310204"/>
                      <a:pt x="448392" y="253736"/>
                    </a:cubicBezTo>
                    <a:cubicBezTo>
                      <a:pt x="737270" y="269049"/>
                      <a:pt x="1323867" y="1317501"/>
                      <a:pt x="693940" y="1062166"/>
                    </a:cubicBezTo>
                    <a:cubicBezTo>
                      <a:pt x="1056540" y="1626744"/>
                      <a:pt x="626544" y="1594684"/>
                      <a:pt x="1019217" y="1755942"/>
                    </a:cubicBezTo>
                    <a:cubicBezTo>
                      <a:pt x="1071956" y="1775805"/>
                      <a:pt x="1164496" y="1791633"/>
                      <a:pt x="1259519" y="1803181"/>
                    </a:cubicBezTo>
                    <a:lnTo>
                      <a:pt x="1386291" y="1815955"/>
                    </a:lnTo>
                    <a:lnTo>
                      <a:pt x="1388728" y="1811977"/>
                    </a:lnTo>
                    <a:lnTo>
                      <a:pt x="1672157" y="1344721"/>
                    </a:lnTo>
                    <a:lnTo>
                      <a:pt x="1664993" y="1323699"/>
                    </a:lnTo>
                    <a:cubicBezTo>
                      <a:pt x="1653446" y="1291013"/>
                      <a:pt x="1642198" y="1259506"/>
                      <a:pt x="1632524" y="1230226"/>
                    </a:cubicBezTo>
                    <a:cubicBezTo>
                      <a:pt x="1518827" y="885712"/>
                      <a:pt x="1385953" y="479556"/>
                      <a:pt x="1093493" y="240520"/>
                    </a:cubicBezTo>
                    <a:cubicBezTo>
                      <a:pt x="970208" y="139922"/>
                      <a:pt x="804383" y="52969"/>
                      <a:pt x="635481" y="1728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0481C23-EF4A-1F89-4FE8-44EAA6D7B9CB}"/>
                  </a:ext>
                </a:extLst>
              </p:cNvPr>
              <p:cNvSpPr/>
              <p:nvPr/>
            </p:nvSpPr>
            <p:spPr>
              <a:xfrm rot="739140" flipH="1">
                <a:off x="2478563" y="4905369"/>
                <a:ext cx="671220" cy="315061"/>
              </a:xfrm>
              <a:custGeom>
                <a:avLst/>
                <a:gdLst>
                  <a:gd name="connsiteX0" fmla="*/ 356420 w 929576"/>
                  <a:gd name="connsiteY0" fmla="*/ 57585 h 436331"/>
                  <a:gd name="connsiteX1" fmla="*/ 403847 w 929576"/>
                  <a:gd name="connsiteY1" fmla="*/ 9209 h 436331"/>
                  <a:gd name="connsiteX2" fmla="*/ 429458 w 929576"/>
                  <a:gd name="connsiteY2" fmla="*/ 672 h 436331"/>
                  <a:gd name="connsiteX3" fmla="*/ 874327 w 929576"/>
                  <a:gd name="connsiteY3" fmla="*/ 96476 h 436331"/>
                  <a:gd name="connsiteX4" fmla="*/ 902784 w 929576"/>
                  <a:gd name="connsiteY4" fmla="*/ 130623 h 436331"/>
                  <a:gd name="connsiteX5" fmla="*/ 930291 w 929576"/>
                  <a:gd name="connsiteY5" fmla="*/ 313693 h 436331"/>
                  <a:gd name="connsiteX6" fmla="*/ 933137 w 929576"/>
                  <a:gd name="connsiteY6" fmla="*/ 384834 h 436331"/>
                  <a:gd name="connsiteX7" fmla="*/ 877173 w 929576"/>
                  <a:gd name="connsiteY7" fmla="*/ 418033 h 436331"/>
                  <a:gd name="connsiteX8" fmla="*/ 531901 w 929576"/>
                  <a:gd name="connsiteY8" fmla="*/ 422776 h 436331"/>
                  <a:gd name="connsiteX9" fmla="*/ 142048 w 929576"/>
                  <a:gd name="connsiteY9" fmla="*/ 444593 h 436331"/>
                  <a:gd name="connsiteX10" fmla="*/ 40554 w 929576"/>
                  <a:gd name="connsiteY10" fmla="*/ 419931 h 436331"/>
                  <a:gd name="connsiteX11" fmla="*/ 1663 w 929576"/>
                  <a:gd name="connsiteY11" fmla="*/ 312745 h 436331"/>
                  <a:gd name="connsiteX12" fmla="*/ 1663 w 929576"/>
                  <a:gd name="connsiteY12" fmla="*/ 312745 h 436331"/>
                  <a:gd name="connsiteX13" fmla="*/ 30120 w 929576"/>
                  <a:gd name="connsiteY13" fmla="*/ 271957 h 436331"/>
                  <a:gd name="connsiteX14" fmla="*/ 87981 w 929576"/>
                  <a:gd name="connsiteY14" fmla="*/ 256780 h 436331"/>
                  <a:gd name="connsiteX15" fmla="*/ 198961 w 929576"/>
                  <a:gd name="connsiteY15" fmla="*/ 213147 h 436331"/>
                  <a:gd name="connsiteX16" fmla="*/ 284330 w 929576"/>
                  <a:gd name="connsiteY16" fmla="*/ 137263 h 436331"/>
                  <a:gd name="connsiteX17" fmla="*/ 356420 w 929576"/>
                  <a:gd name="connsiteY17" fmla="*/ 57585 h 43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29576" h="436331">
                    <a:moveTo>
                      <a:pt x="356420" y="57585"/>
                    </a:moveTo>
                    <a:cubicBezTo>
                      <a:pt x="375391" y="44306"/>
                      <a:pt x="389619" y="26283"/>
                      <a:pt x="403847" y="9209"/>
                    </a:cubicBezTo>
                    <a:cubicBezTo>
                      <a:pt x="411436" y="672"/>
                      <a:pt x="418076" y="-1225"/>
                      <a:pt x="429458" y="672"/>
                    </a:cubicBezTo>
                    <a:cubicBezTo>
                      <a:pt x="577432" y="32923"/>
                      <a:pt x="725405" y="66122"/>
                      <a:pt x="874327" y="96476"/>
                    </a:cubicBezTo>
                    <a:cubicBezTo>
                      <a:pt x="896144" y="101219"/>
                      <a:pt x="898989" y="114498"/>
                      <a:pt x="902784" y="130623"/>
                    </a:cubicBezTo>
                    <a:cubicBezTo>
                      <a:pt x="912269" y="191331"/>
                      <a:pt x="924600" y="252037"/>
                      <a:pt x="930291" y="313693"/>
                    </a:cubicBezTo>
                    <a:cubicBezTo>
                      <a:pt x="933137" y="342149"/>
                      <a:pt x="929343" y="359223"/>
                      <a:pt x="933137" y="384834"/>
                    </a:cubicBezTo>
                    <a:cubicBezTo>
                      <a:pt x="933137" y="410445"/>
                      <a:pt x="891401" y="415188"/>
                      <a:pt x="877173" y="418033"/>
                    </a:cubicBezTo>
                    <a:cubicBezTo>
                      <a:pt x="804135" y="430364"/>
                      <a:pt x="560358" y="423725"/>
                      <a:pt x="531901" y="422776"/>
                    </a:cubicBezTo>
                    <a:cubicBezTo>
                      <a:pt x="456966" y="420879"/>
                      <a:pt x="216983" y="451232"/>
                      <a:pt x="142048" y="444593"/>
                    </a:cubicBezTo>
                    <a:cubicBezTo>
                      <a:pt x="113592" y="441747"/>
                      <a:pt x="79444" y="438901"/>
                      <a:pt x="40554" y="419931"/>
                    </a:cubicBezTo>
                    <a:cubicBezTo>
                      <a:pt x="-3080" y="395268"/>
                      <a:pt x="-2131" y="354480"/>
                      <a:pt x="1663" y="312745"/>
                    </a:cubicBezTo>
                    <a:lnTo>
                      <a:pt x="1663" y="312745"/>
                    </a:lnTo>
                    <a:cubicBezTo>
                      <a:pt x="7354" y="297568"/>
                      <a:pt x="14943" y="281443"/>
                      <a:pt x="30120" y="271957"/>
                    </a:cubicBezTo>
                    <a:cubicBezTo>
                      <a:pt x="46245" y="260575"/>
                      <a:pt x="70907" y="255832"/>
                      <a:pt x="87981" y="256780"/>
                    </a:cubicBezTo>
                    <a:cubicBezTo>
                      <a:pt x="130666" y="257729"/>
                      <a:pt x="166710" y="240655"/>
                      <a:pt x="198961" y="213147"/>
                    </a:cubicBezTo>
                    <a:cubicBezTo>
                      <a:pt x="200858" y="211250"/>
                      <a:pt x="261565" y="164771"/>
                      <a:pt x="284330" y="137263"/>
                    </a:cubicBezTo>
                    <a:cubicBezTo>
                      <a:pt x="294764" y="125881"/>
                      <a:pt x="335552" y="80351"/>
                      <a:pt x="356420" y="575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3597491-096A-CA13-353F-EB36A39295E4}"/>
                  </a:ext>
                </a:extLst>
              </p:cNvPr>
              <p:cNvSpPr/>
              <p:nvPr/>
            </p:nvSpPr>
            <p:spPr>
              <a:xfrm rot="739140" flipH="1">
                <a:off x="2233960" y="2365780"/>
                <a:ext cx="205476" cy="143832"/>
              </a:xfrm>
              <a:custGeom>
                <a:avLst/>
                <a:gdLst>
                  <a:gd name="connsiteX0" fmla="*/ 272154 w 284564"/>
                  <a:gd name="connsiteY0" fmla="*/ 199765 h 199195"/>
                  <a:gd name="connsiteX1" fmla="*/ 231366 w 284564"/>
                  <a:gd name="connsiteY1" fmla="*/ 148543 h 199195"/>
                  <a:gd name="connsiteX2" fmla="*/ 112798 w 284564"/>
                  <a:gd name="connsiteY2" fmla="*/ 119138 h 199195"/>
                  <a:gd name="connsiteX3" fmla="*/ 62525 w 284564"/>
                  <a:gd name="connsiteY3" fmla="*/ 152337 h 199195"/>
                  <a:gd name="connsiteX4" fmla="*/ 36914 w 284564"/>
                  <a:gd name="connsiteY4" fmla="*/ 175103 h 199195"/>
                  <a:gd name="connsiteX5" fmla="*/ 11303 w 284564"/>
                  <a:gd name="connsiteY5" fmla="*/ 179845 h 199195"/>
                  <a:gd name="connsiteX6" fmla="*/ 3715 w 284564"/>
                  <a:gd name="connsiteY6" fmla="*/ 61277 h 199195"/>
                  <a:gd name="connsiteX7" fmla="*/ 40708 w 284564"/>
                  <a:gd name="connsiteY7" fmla="*/ 10055 h 199195"/>
                  <a:gd name="connsiteX8" fmla="*/ 117540 w 284564"/>
                  <a:gd name="connsiteY8" fmla="*/ 1518 h 199195"/>
                  <a:gd name="connsiteX9" fmla="*/ 242749 w 284564"/>
                  <a:gd name="connsiteY9" fmla="*/ 4364 h 199195"/>
                  <a:gd name="connsiteX10" fmla="*/ 275948 w 284564"/>
                  <a:gd name="connsiteY10" fmla="*/ 29975 h 199195"/>
                  <a:gd name="connsiteX11" fmla="*/ 285433 w 284564"/>
                  <a:gd name="connsiteY11" fmla="*/ 181742 h 199195"/>
                  <a:gd name="connsiteX12" fmla="*/ 272154 w 284564"/>
                  <a:gd name="connsiteY12" fmla="*/ 199765 h 19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564" h="199195">
                    <a:moveTo>
                      <a:pt x="272154" y="199765"/>
                    </a:moveTo>
                    <a:cubicBezTo>
                      <a:pt x="258874" y="182691"/>
                      <a:pt x="245594" y="165617"/>
                      <a:pt x="231366" y="148543"/>
                    </a:cubicBezTo>
                    <a:cubicBezTo>
                      <a:pt x="201961" y="119138"/>
                      <a:pt x="166865" y="95424"/>
                      <a:pt x="112798" y="119138"/>
                    </a:cubicBezTo>
                    <a:cubicBezTo>
                      <a:pt x="100467" y="124830"/>
                      <a:pt x="71062" y="134315"/>
                      <a:pt x="62525" y="152337"/>
                    </a:cubicBezTo>
                    <a:cubicBezTo>
                      <a:pt x="62525" y="152337"/>
                      <a:pt x="36914" y="175103"/>
                      <a:pt x="36914" y="175103"/>
                    </a:cubicBezTo>
                    <a:cubicBezTo>
                      <a:pt x="32171" y="179845"/>
                      <a:pt x="17943" y="173205"/>
                      <a:pt x="11303" y="179845"/>
                    </a:cubicBezTo>
                    <a:cubicBezTo>
                      <a:pt x="-4822" y="141903"/>
                      <a:pt x="-79" y="102064"/>
                      <a:pt x="3715" y="61277"/>
                    </a:cubicBezTo>
                    <a:cubicBezTo>
                      <a:pt x="6560" y="46100"/>
                      <a:pt x="30274" y="21438"/>
                      <a:pt x="40708" y="10055"/>
                    </a:cubicBezTo>
                    <a:cubicBezTo>
                      <a:pt x="50194" y="-4173"/>
                      <a:pt x="76753" y="570"/>
                      <a:pt x="117540" y="1518"/>
                    </a:cubicBezTo>
                    <a:cubicBezTo>
                      <a:pt x="134614" y="570"/>
                      <a:pt x="197219" y="-1327"/>
                      <a:pt x="242749" y="4364"/>
                    </a:cubicBezTo>
                    <a:cubicBezTo>
                      <a:pt x="251286" y="5312"/>
                      <a:pt x="272154" y="22386"/>
                      <a:pt x="275948" y="29975"/>
                    </a:cubicBezTo>
                    <a:cubicBezTo>
                      <a:pt x="294919" y="79299"/>
                      <a:pt x="283536" y="131469"/>
                      <a:pt x="285433" y="181742"/>
                    </a:cubicBezTo>
                    <a:cubicBezTo>
                      <a:pt x="286382" y="190279"/>
                      <a:pt x="279742" y="195971"/>
                      <a:pt x="272154" y="19976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3A9FE27-564B-BBDD-738A-81DD2A64E390}"/>
                  </a:ext>
                </a:extLst>
              </p:cNvPr>
              <p:cNvSpPr/>
              <p:nvPr/>
            </p:nvSpPr>
            <p:spPr>
              <a:xfrm rot="739140" flipH="1">
                <a:off x="2873126" y="2323758"/>
                <a:ext cx="116437" cy="27397"/>
              </a:xfrm>
              <a:custGeom>
                <a:avLst/>
                <a:gdLst>
                  <a:gd name="connsiteX0" fmla="*/ 170647 w 161253"/>
                  <a:gd name="connsiteY0" fmla="*/ 19746 h 37941"/>
                  <a:gd name="connsiteX1" fmla="*/ 16033 w 161253"/>
                  <a:gd name="connsiteY1" fmla="*/ 34922 h 37941"/>
                  <a:gd name="connsiteX2" fmla="*/ 857 w 161253"/>
                  <a:gd name="connsiteY2" fmla="*/ 14054 h 37941"/>
                  <a:gd name="connsiteX3" fmla="*/ 26467 w 161253"/>
                  <a:gd name="connsiteY3" fmla="*/ 1723 h 37941"/>
                  <a:gd name="connsiteX4" fmla="*/ 81483 w 161253"/>
                  <a:gd name="connsiteY4" fmla="*/ 1723 h 37941"/>
                  <a:gd name="connsiteX5" fmla="*/ 170647 w 161253"/>
                  <a:gd name="connsiteY5" fmla="*/ 19746 h 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253" h="37941">
                    <a:moveTo>
                      <a:pt x="170647" y="19746"/>
                    </a:moveTo>
                    <a:cubicBezTo>
                      <a:pt x="118477" y="40614"/>
                      <a:pt x="68204" y="52945"/>
                      <a:pt x="16033" y="34922"/>
                    </a:cubicBezTo>
                    <a:cubicBezTo>
                      <a:pt x="6548" y="32077"/>
                      <a:pt x="-2938" y="26386"/>
                      <a:pt x="857" y="14054"/>
                    </a:cubicBezTo>
                    <a:cubicBezTo>
                      <a:pt x="4651" y="2672"/>
                      <a:pt x="15085" y="-2071"/>
                      <a:pt x="26467" y="1723"/>
                    </a:cubicBezTo>
                    <a:cubicBezTo>
                      <a:pt x="45438" y="7415"/>
                      <a:pt x="62512" y="4569"/>
                      <a:pt x="81483" y="1723"/>
                    </a:cubicBezTo>
                    <a:cubicBezTo>
                      <a:pt x="110888" y="-3019"/>
                      <a:pt x="140293" y="1723"/>
                      <a:pt x="170647" y="19746"/>
                    </a:cubicBezTo>
                    <a:close/>
                  </a:path>
                </a:pathLst>
              </a:custGeom>
              <a:solidFill>
                <a:srgbClr val="E2AA74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D96B8E5-45F0-E2F5-7E61-B2D0BEA2DF2A}"/>
                  </a:ext>
                </a:extLst>
              </p:cNvPr>
              <p:cNvSpPr/>
              <p:nvPr/>
            </p:nvSpPr>
            <p:spPr>
              <a:xfrm rot="739140" flipH="1">
                <a:off x="2959305" y="2251007"/>
                <a:ext cx="47944" cy="41095"/>
              </a:xfrm>
              <a:custGeom>
                <a:avLst/>
                <a:gdLst>
                  <a:gd name="connsiteX0" fmla="*/ 68724 w 66398"/>
                  <a:gd name="connsiteY0" fmla="*/ 0 h 56912"/>
                  <a:gd name="connsiteX1" fmla="*/ 26039 w 66398"/>
                  <a:gd name="connsiteY1" fmla="*/ 64501 h 56912"/>
                  <a:gd name="connsiteX2" fmla="*/ 10863 w 66398"/>
                  <a:gd name="connsiteY2" fmla="*/ 38890 h 56912"/>
                  <a:gd name="connsiteX3" fmla="*/ 24142 w 66398"/>
                  <a:gd name="connsiteY3" fmla="*/ 11383 h 56912"/>
                  <a:gd name="connsiteX4" fmla="*/ 68724 w 66398"/>
                  <a:gd name="connsiteY4" fmla="*/ 0 h 5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98" h="56912">
                    <a:moveTo>
                      <a:pt x="68724" y="0"/>
                    </a:moveTo>
                    <a:cubicBezTo>
                      <a:pt x="52599" y="24662"/>
                      <a:pt x="40268" y="43633"/>
                      <a:pt x="26039" y="64501"/>
                    </a:cubicBezTo>
                    <a:cubicBezTo>
                      <a:pt x="16554" y="56913"/>
                      <a:pt x="12760" y="47427"/>
                      <a:pt x="10863" y="38890"/>
                    </a:cubicBezTo>
                    <a:cubicBezTo>
                      <a:pt x="8966" y="28456"/>
                      <a:pt x="-19491" y="1897"/>
                      <a:pt x="24142" y="11383"/>
                    </a:cubicBezTo>
                    <a:cubicBezTo>
                      <a:pt x="36473" y="13280"/>
                      <a:pt x="49753" y="4743"/>
                      <a:pt x="68724" y="0"/>
                    </a:cubicBezTo>
                    <a:close/>
                  </a:path>
                </a:pathLst>
              </a:custGeom>
              <a:solidFill>
                <a:srgbClr val="D9AD7C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6BB8AB9-4A9A-003B-26BD-3DD008A9CECC}"/>
                  </a:ext>
                </a:extLst>
              </p:cNvPr>
              <p:cNvSpPr/>
              <p:nvPr/>
            </p:nvSpPr>
            <p:spPr>
              <a:xfrm rot="739140" flipH="1">
                <a:off x="3466417" y="2308137"/>
                <a:ext cx="109588" cy="198627"/>
              </a:xfrm>
              <a:custGeom>
                <a:avLst/>
                <a:gdLst>
                  <a:gd name="connsiteX0" fmla="*/ 103496 w 151767"/>
                  <a:gd name="connsiteY0" fmla="*/ 2586 h 275078"/>
                  <a:gd name="connsiteX1" fmla="*/ 160409 w 151767"/>
                  <a:gd name="connsiteY1" fmla="*/ 216958 h 275078"/>
                  <a:gd name="connsiteX2" fmla="*/ 153769 w 151767"/>
                  <a:gd name="connsiteY2" fmla="*/ 259642 h 275078"/>
                  <a:gd name="connsiteX3" fmla="*/ 117725 w 151767"/>
                  <a:gd name="connsiteY3" fmla="*/ 276716 h 275078"/>
                  <a:gd name="connsiteX4" fmla="*/ 9590 w 151767"/>
                  <a:gd name="connsiteY4" fmla="*/ 223597 h 275078"/>
                  <a:gd name="connsiteX5" fmla="*/ 105 w 151767"/>
                  <a:gd name="connsiteY5" fmla="*/ 210318 h 275078"/>
                  <a:gd name="connsiteX6" fmla="*/ 17178 w 151767"/>
                  <a:gd name="connsiteY6" fmla="*/ 205575 h 275078"/>
                  <a:gd name="connsiteX7" fmla="*/ 107290 w 151767"/>
                  <a:gd name="connsiteY7" fmla="*/ 210318 h 275078"/>
                  <a:gd name="connsiteX8" fmla="*/ 143335 w 151767"/>
                  <a:gd name="connsiteY8" fmla="*/ 163839 h 275078"/>
                  <a:gd name="connsiteX9" fmla="*/ 101599 w 151767"/>
                  <a:gd name="connsiteY9" fmla="*/ 7328 h 275078"/>
                  <a:gd name="connsiteX10" fmla="*/ 103496 w 151767"/>
                  <a:gd name="connsiteY10" fmla="*/ 2586 h 27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67" h="275078">
                    <a:moveTo>
                      <a:pt x="103496" y="2586"/>
                    </a:moveTo>
                    <a:cubicBezTo>
                      <a:pt x="120570" y="60447"/>
                      <a:pt x="157564" y="155302"/>
                      <a:pt x="160409" y="216958"/>
                    </a:cubicBezTo>
                    <a:cubicBezTo>
                      <a:pt x="161358" y="232134"/>
                      <a:pt x="159461" y="246362"/>
                      <a:pt x="153769" y="259642"/>
                    </a:cubicBezTo>
                    <a:cubicBezTo>
                      <a:pt x="147129" y="274819"/>
                      <a:pt x="132901" y="279562"/>
                      <a:pt x="117725" y="276716"/>
                    </a:cubicBezTo>
                    <a:cubicBezTo>
                      <a:pt x="76937" y="268179"/>
                      <a:pt x="41841" y="249208"/>
                      <a:pt x="9590" y="223597"/>
                    </a:cubicBezTo>
                    <a:cubicBezTo>
                      <a:pt x="4847" y="219803"/>
                      <a:pt x="-844" y="216009"/>
                      <a:pt x="105" y="210318"/>
                    </a:cubicBezTo>
                    <a:cubicBezTo>
                      <a:pt x="2002" y="201781"/>
                      <a:pt x="11487" y="204626"/>
                      <a:pt x="17178" y="205575"/>
                    </a:cubicBezTo>
                    <a:cubicBezTo>
                      <a:pt x="47532" y="206523"/>
                      <a:pt x="76937" y="210318"/>
                      <a:pt x="107290" y="210318"/>
                    </a:cubicBezTo>
                    <a:cubicBezTo>
                      <a:pt x="139541" y="211266"/>
                      <a:pt x="149975" y="197038"/>
                      <a:pt x="143335" y="163839"/>
                    </a:cubicBezTo>
                    <a:cubicBezTo>
                      <a:pt x="135747" y="124000"/>
                      <a:pt x="109188" y="46219"/>
                      <a:pt x="101599" y="7328"/>
                    </a:cubicBezTo>
                    <a:cubicBezTo>
                      <a:pt x="98754" y="-260"/>
                      <a:pt x="100651" y="-2157"/>
                      <a:pt x="103496" y="2586"/>
                    </a:cubicBezTo>
                    <a:close/>
                  </a:path>
                </a:pathLst>
              </a:custGeom>
              <a:solidFill>
                <a:srgbClr val="D0A475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56658D6-87B5-C3ED-59F3-D8DB3AF07B66}"/>
                  </a:ext>
                </a:extLst>
              </p:cNvPr>
              <p:cNvSpPr/>
              <p:nvPr/>
            </p:nvSpPr>
            <p:spPr>
              <a:xfrm rot="739140" flipH="1">
                <a:off x="3765026" y="2340098"/>
                <a:ext cx="6849" cy="6849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0907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42432BE-DD88-A5BC-660A-6D2CDEA7A0A2}"/>
                  </a:ext>
                </a:extLst>
              </p:cNvPr>
              <p:cNvSpPr/>
              <p:nvPr/>
            </p:nvSpPr>
            <p:spPr>
              <a:xfrm rot="739140" flipH="1">
                <a:off x="2166304" y="2562793"/>
                <a:ext cx="287666" cy="342459"/>
              </a:xfrm>
              <a:custGeom>
                <a:avLst/>
                <a:gdLst>
                  <a:gd name="connsiteX0" fmla="*/ 49643 w 398390"/>
                  <a:gd name="connsiteY0" fmla="*/ 318369 h 474273"/>
                  <a:gd name="connsiteX1" fmla="*/ 12650 w 398390"/>
                  <a:gd name="connsiteY1" fmla="*/ 270942 h 474273"/>
                  <a:gd name="connsiteX2" fmla="*/ 18341 w 398390"/>
                  <a:gd name="connsiteY2" fmla="*/ 200749 h 474273"/>
                  <a:gd name="connsiteX3" fmla="*/ 13598 w 398390"/>
                  <a:gd name="connsiteY3" fmla="*/ 184624 h 474273"/>
                  <a:gd name="connsiteX4" fmla="*/ 23084 w 398390"/>
                  <a:gd name="connsiteY4" fmla="*/ 154270 h 474273"/>
                  <a:gd name="connsiteX5" fmla="*/ 36364 w 398390"/>
                  <a:gd name="connsiteY5" fmla="*/ 146682 h 474273"/>
                  <a:gd name="connsiteX6" fmla="*/ 43952 w 398390"/>
                  <a:gd name="connsiteY6" fmla="*/ 133402 h 474273"/>
                  <a:gd name="connsiteX7" fmla="*/ 43952 w 398390"/>
                  <a:gd name="connsiteY7" fmla="*/ 93563 h 474273"/>
                  <a:gd name="connsiteX8" fmla="*/ 70511 w 398390"/>
                  <a:gd name="connsiteY8" fmla="*/ 62261 h 474273"/>
                  <a:gd name="connsiteX9" fmla="*/ 98019 w 398390"/>
                  <a:gd name="connsiteY9" fmla="*/ 8194 h 474273"/>
                  <a:gd name="connsiteX10" fmla="*/ 141652 w 398390"/>
                  <a:gd name="connsiteY10" fmla="*/ 606 h 474273"/>
                  <a:gd name="connsiteX11" fmla="*/ 204256 w 398390"/>
                  <a:gd name="connsiteY11" fmla="*/ 14834 h 474273"/>
                  <a:gd name="connsiteX12" fmla="*/ 316185 w 398390"/>
                  <a:gd name="connsiteY12" fmla="*/ 67953 h 474273"/>
                  <a:gd name="connsiteX13" fmla="*/ 394915 w 398390"/>
                  <a:gd name="connsiteY13" fmla="*/ 205492 h 474273"/>
                  <a:gd name="connsiteX14" fmla="*/ 402503 w 398390"/>
                  <a:gd name="connsiteY14" fmla="*/ 240588 h 474273"/>
                  <a:gd name="connsiteX15" fmla="*/ 290574 w 398390"/>
                  <a:gd name="connsiteY15" fmla="*/ 472983 h 474273"/>
                  <a:gd name="connsiteX16" fmla="*/ 269706 w 398390"/>
                  <a:gd name="connsiteY16" fmla="*/ 473931 h 474273"/>
                  <a:gd name="connsiteX17" fmla="*/ 236507 w 398390"/>
                  <a:gd name="connsiteY17" fmla="*/ 460651 h 474273"/>
                  <a:gd name="connsiteX18" fmla="*/ 49643 w 398390"/>
                  <a:gd name="connsiteY18" fmla="*/ 318369 h 47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390" h="474273">
                    <a:moveTo>
                      <a:pt x="49643" y="318369"/>
                    </a:moveTo>
                    <a:cubicBezTo>
                      <a:pt x="35415" y="304141"/>
                      <a:pt x="24032" y="288016"/>
                      <a:pt x="12650" y="270942"/>
                    </a:cubicBezTo>
                    <a:cubicBezTo>
                      <a:pt x="-14858" y="227309"/>
                      <a:pt x="9804" y="226360"/>
                      <a:pt x="18341" y="200749"/>
                    </a:cubicBezTo>
                    <a:cubicBezTo>
                      <a:pt x="20238" y="196955"/>
                      <a:pt x="16444" y="191264"/>
                      <a:pt x="13598" y="184624"/>
                    </a:cubicBezTo>
                    <a:cubicBezTo>
                      <a:pt x="7907" y="173241"/>
                      <a:pt x="12650" y="159962"/>
                      <a:pt x="23084" y="154270"/>
                    </a:cubicBezTo>
                    <a:lnTo>
                      <a:pt x="36364" y="146682"/>
                    </a:lnTo>
                    <a:cubicBezTo>
                      <a:pt x="41106" y="143836"/>
                      <a:pt x="43952" y="139094"/>
                      <a:pt x="43952" y="133402"/>
                    </a:cubicBezTo>
                    <a:cubicBezTo>
                      <a:pt x="43003" y="121071"/>
                      <a:pt x="35415" y="115380"/>
                      <a:pt x="43952" y="93563"/>
                    </a:cubicBezTo>
                    <a:cubicBezTo>
                      <a:pt x="54386" y="70798"/>
                      <a:pt x="73357" y="85975"/>
                      <a:pt x="70511" y="62261"/>
                    </a:cubicBezTo>
                    <a:cubicBezTo>
                      <a:pt x="64820" y="25268"/>
                      <a:pt x="59129" y="18628"/>
                      <a:pt x="98019" y="8194"/>
                    </a:cubicBezTo>
                    <a:cubicBezTo>
                      <a:pt x="113196" y="3451"/>
                      <a:pt x="130270" y="606"/>
                      <a:pt x="141652" y="606"/>
                    </a:cubicBezTo>
                    <a:cubicBezTo>
                      <a:pt x="169160" y="-2240"/>
                      <a:pt x="179594" y="5349"/>
                      <a:pt x="204256" y="14834"/>
                    </a:cubicBezTo>
                    <a:cubicBezTo>
                      <a:pt x="243147" y="30959"/>
                      <a:pt x="279192" y="40445"/>
                      <a:pt x="316185" y="67953"/>
                    </a:cubicBezTo>
                    <a:cubicBezTo>
                      <a:pt x="357921" y="104946"/>
                      <a:pt x="384481" y="148579"/>
                      <a:pt x="394915" y="205492"/>
                    </a:cubicBezTo>
                    <a:cubicBezTo>
                      <a:pt x="397760" y="215926"/>
                      <a:pt x="402503" y="227309"/>
                      <a:pt x="402503" y="240588"/>
                    </a:cubicBezTo>
                    <a:cubicBezTo>
                      <a:pt x="367407" y="316472"/>
                      <a:pt x="325671" y="397099"/>
                      <a:pt x="290574" y="472983"/>
                    </a:cubicBezTo>
                    <a:cubicBezTo>
                      <a:pt x="282986" y="488159"/>
                      <a:pt x="276346" y="475828"/>
                      <a:pt x="269706" y="473931"/>
                    </a:cubicBezTo>
                    <a:cubicBezTo>
                      <a:pt x="257375" y="472983"/>
                      <a:pt x="246941" y="467291"/>
                      <a:pt x="236507" y="460651"/>
                    </a:cubicBezTo>
                    <a:cubicBezTo>
                      <a:pt x="178646" y="425555"/>
                      <a:pt x="68614" y="334495"/>
                      <a:pt x="49643" y="31836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488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56F774E-3B19-4C29-99B3-795649254115}"/>
              </a:ext>
            </a:extLst>
          </p:cNvPr>
          <p:cNvGrpSpPr/>
          <p:nvPr/>
        </p:nvGrpSpPr>
        <p:grpSpPr>
          <a:xfrm>
            <a:off x="423808" y="1535022"/>
            <a:ext cx="4134813" cy="2197599"/>
            <a:chOff x="6269938" y="2485344"/>
            <a:chExt cx="2597478" cy="7090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547F49-F425-4267-ABCD-1CD8AA887C70}"/>
                </a:ext>
              </a:extLst>
            </p:cNvPr>
            <p:cNvSpPr txBox="1"/>
            <p:nvPr/>
          </p:nvSpPr>
          <p:spPr>
            <a:xfrm>
              <a:off x="6269938" y="2917393"/>
              <a:ext cx="2597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A14DF2-C0F4-46EC-8098-3CC12DB49117}"/>
                </a:ext>
              </a:extLst>
            </p:cNvPr>
            <p:cNvSpPr txBox="1"/>
            <p:nvPr/>
          </p:nvSpPr>
          <p:spPr>
            <a:xfrm>
              <a:off x="6269938" y="2485345"/>
              <a:ext cx="2597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HashCat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532C3EA-8866-4357-96F5-1C1234290147}"/>
              </a:ext>
            </a:extLst>
          </p:cNvPr>
          <p:cNvSpPr txBox="1"/>
          <p:nvPr/>
        </p:nvSpPr>
        <p:spPr>
          <a:xfrm>
            <a:off x="1159497" y="-35499"/>
            <a:ext cx="372282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Current</a:t>
            </a:r>
          </a:p>
          <a:p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 err="1">
                <a:cs typeface="Arial" pitchFamily="34" charset="0"/>
              </a:rPr>
              <a:t>olutions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892A3D-F4D4-4817-B992-ABECCEED3C80}"/>
              </a:ext>
            </a:extLst>
          </p:cNvPr>
          <p:cNvSpPr txBox="1"/>
          <p:nvPr/>
        </p:nvSpPr>
        <p:spPr>
          <a:xfrm>
            <a:off x="278867" y="3843057"/>
            <a:ext cx="300827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John the Ripper 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31" name="Picture Placeholder 30" descr="A black cat silhouette with a tail&#10;&#10;Description automatically generated">
            <a:extLst>
              <a:ext uri="{FF2B5EF4-FFF2-40B4-BE49-F238E27FC236}">
                <a16:creationId xmlns:a16="http://schemas.microsoft.com/office/drawing/2014/main" id="{AED976C8-7E74-790C-A87D-8B95E0BD62DC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r="16004"/>
          <a:stretch>
            <a:fillRect/>
          </a:stretch>
        </p:blipFill>
        <p:spPr>
          <a:xfrm>
            <a:off x="4657559" y="113121"/>
            <a:ext cx="3312000" cy="4870174"/>
          </a:xfrm>
        </p:spPr>
      </p:pic>
      <p:pic>
        <p:nvPicPr>
          <p:cNvPr id="23" name="Picture Placeholder 22" descr="A silhouette of a person wearing a top hat&#10;&#10;Description automatically generated">
            <a:extLst>
              <a:ext uri="{FF2B5EF4-FFF2-40B4-BE49-F238E27FC236}">
                <a16:creationId xmlns:a16="http://schemas.microsoft.com/office/drawing/2014/main" id="{7CAC9495-F27A-CAA2-E63D-B074F601003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r="16004"/>
          <a:stretch>
            <a:fillRect/>
          </a:stretch>
        </p:blipFill>
        <p:spPr>
          <a:xfrm>
            <a:off x="8225997" y="1891820"/>
            <a:ext cx="3312000" cy="4870174"/>
          </a:xfr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51124A6-A794-4872-6C7F-911B3CCC77B5}"/>
              </a:ext>
            </a:extLst>
          </p:cNvPr>
          <p:cNvSpPr txBox="1"/>
          <p:nvPr/>
        </p:nvSpPr>
        <p:spPr>
          <a:xfrm>
            <a:off x="139488" y="1996937"/>
            <a:ext cx="49555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Industry-leading password recovery tool supporting GPU acceleration.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Utilizes multiple attack modes: brute force, dictionary, hybrid, and mask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scalable for large datasets and distributed environments.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583239-D2A1-3020-049C-2A2F9BA6B149}"/>
              </a:ext>
            </a:extLst>
          </p:cNvPr>
          <p:cNvSpPr txBox="1"/>
          <p:nvPr/>
        </p:nvSpPr>
        <p:spPr>
          <a:xfrm>
            <a:off x="139488" y="4396516"/>
            <a:ext cx="4419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Open-source password cracking tool focused on speed and flexibility.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various hash formats and customizable cracking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Primarily CPU-based but supports GPU plugins for certain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for both single-user testing and distributed cracking scenarios.</a:t>
            </a:r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2394408" y="586981"/>
            <a:ext cx="933253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Proposed Solution: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Knapcrack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FE8A-41AC-FC4D-F556-4812FB3B5246}"/>
              </a:ext>
            </a:extLst>
          </p:cNvPr>
          <p:cNvSpPr txBox="1"/>
          <p:nvPr/>
        </p:nvSpPr>
        <p:spPr>
          <a:xfrm>
            <a:off x="7968343" y="2715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1179C-22E1-E1B6-0DF4-036526E1E23F}"/>
              </a:ext>
            </a:extLst>
          </p:cNvPr>
          <p:cNvSpPr txBox="1"/>
          <p:nvPr/>
        </p:nvSpPr>
        <p:spPr>
          <a:xfrm>
            <a:off x="6783355" y="2715207"/>
            <a:ext cx="49435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Knapcrack</a:t>
            </a:r>
            <a:r>
              <a:rPr lang="en-US" dirty="0">
                <a:solidFill>
                  <a:schemeClr val="bg1"/>
                </a:solidFill>
              </a:rPr>
              <a:t> combines MPI parallelization with knapsack partitioning to dynamically distribute password-cracking tasks.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approach optimizes CPU efficiency, reduces idle time, and scales effectively for large datasets, addressing limitations in traditional tools like uneven workload distribution and resource bottlenecks.</a:t>
            </a:r>
          </a:p>
        </p:txBody>
      </p:sp>
    </p:spTree>
    <p:extLst>
      <p:ext uri="{BB962C8B-B14F-4D97-AF65-F5344CB8AC3E}">
        <p14:creationId xmlns:p14="http://schemas.microsoft.com/office/powerpoint/2010/main" val="237400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Knapcrack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0FF843-A709-49F4-85A4-8B513598CF45}"/>
              </a:ext>
            </a:extLst>
          </p:cNvPr>
          <p:cNvSpPr txBox="1"/>
          <p:nvPr/>
        </p:nvSpPr>
        <p:spPr>
          <a:xfrm>
            <a:off x="6378243" y="2093711"/>
            <a:ext cx="50694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Why </a:t>
            </a:r>
            <a:r>
              <a:rPr lang="en-US" altLang="ko-KR" sz="4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Knapcrack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?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19DB40-1FFB-46F9-8ED2-68113CD4103B}"/>
              </a:ext>
            </a:extLst>
          </p:cNvPr>
          <p:cNvSpPr txBox="1"/>
          <p:nvPr/>
        </p:nvSpPr>
        <p:spPr>
          <a:xfrm>
            <a:off x="6378242" y="3325657"/>
            <a:ext cx="506947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Balanced Workload Distribution:</a:t>
            </a:r>
          </a:p>
          <a:p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Naive methods divide tasks evenly but ignore complexity, leading to idle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Knapsack partitioning optimizes distribution, ensuring all processes remain fully utilized.</a:t>
            </a:r>
          </a:p>
          <a:p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Scalability and Efficiency:</a:t>
            </a:r>
          </a:p>
          <a:p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Knapcrack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scales effectively with large datasets by dynamically balancing workloads, avoiding bottlenecks, and achieving faster completion times.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1EBC24-EDD8-33A8-10FC-5F828DF64440}"/>
              </a:ext>
            </a:extLst>
          </p:cNvPr>
          <p:cNvSpPr txBox="1"/>
          <p:nvPr/>
        </p:nvSpPr>
        <p:spPr>
          <a:xfrm>
            <a:off x="744283" y="2105880"/>
            <a:ext cx="5069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Components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MPI for Parallelization</a:t>
            </a:r>
            <a:br>
              <a:rPr lang="en-US" b="1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Knapsack Partitioning</a:t>
            </a:r>
            <a:endParaRPr lang="en-US" dirty="0"/>
          </a:p>
        </p:txBody>
      </p:sp>
      <p:pic>
        <p:nvPicPr>
          <p:cNvPr id="112" name="Picture 111" descr="A logo on a surface&#10;&#10;Description automatically generated">
            <a:extLst>
              <a:ext uri="{FF2B5EF4-FFF2-40B4-BE49-F238E27FC236}">
                <a16:creationId xmlns:a16="http://schemas.microsoft.com/office/drawing/2014/main" id="{85745498-239E-FE44-FFB5-77AB62D50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1" y="3752003"/>
            <a:ext cx="2967135" cy="2967135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B16790A5-C3B8-9926-3780-BA5785E9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95" y="446939"/>
            <a:ext cx="347502" cy="506012"/>
          </a:xfrm>
          <a:prstGeom prst="rect">
            <a:avLst/>
          </a:prstGeom>
        </p:spPr>
      </p:pic>
      <p:sp>
        <p:nvSpPr>
          <p:cNvPr id="114" name="Oval 6">
            <a:extLst>
              <a:ext uri="{FF2B5EF4-FFF2-40B4-BE49-F238E27FC236}">
                <a16:creationId xmlns:a16="http://schemas.microsoft.com/office/drawing/2014/main" id="{9187FEE5-F4EA-2F1F-A43A-F91F54EC84FC}"/>
              </a:ext>
            </a:extLst>
          </p:cNvPr>
          <p:cNvSpPr/>
          <p:nvPr/>
        </p:nvSpPr>
        <p:spPr>
          <a:xfrm>
            <a:off x="9537452" y="510272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Concepts from CMSC 502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14AD00-B6CF-4B35-AA3A-E036594E83C4}"/>
              </a:ext>
            </a:extLst>
          </p:cNvPr>
          <p:cNvGrpSpPr/>
          <p:nvPr/>
        </p:nvGrpSpPr>
        <p:grpSpPr>
          <a:xfrm rot="20222813">
            <a:off x="4049231" y="1833260"/>
            <a:ext cx="4093538" cy="4083651"/>
            <a:chOff x="3512816" y="2353309"/>
            <a:chExt cx="2978565" cy="2971371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B3346FA8-0376-4DC3-B844-3CF7B6864749}"/>
                </a:ext>
              </a:extLst>
            </p:cNvPr>
            <p:cNvSpPr/>
            <p:nvPr/>
          </p:nvSpPr>
          <p:spPr>
            <a:xfrm rot="5400000">
              <a:off x="4979213" y="3080572"/>
              <a:ext cx="1512168" cy="1512168"/>
            </a:xfrm>
            <a:prstGeom prst="blockArc">
              <a:avLst>
                <a:gd name="adj1" fmla="val 11310558"/>
                <a:gd name="adj2" fmla="val 1418851"/>
                <a:gd name="adj3" fmla="val 2582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4F145239-292C-4AA5-AAF6-5A78A56DD1F2}"/>
                </a:ext>
              </a:extLst>
            </p:cNvPr>
            <p:cNvSpPr/>
            <p:nvPr/>
          </p:nvSpPr>
          <p:spPr>
            <a:xfrm rot="10800000">
              <a:off x="4240657" y="3812512"/>
              <a:ext cx="1512168" cy="1512168"/>
            </a:xfrm>
            <a:prstGeom prst="blockArc">
              <a:avLst>
                <a:gd name="adj1" fmla="val 11340239"/>
                <a:gd name="adj2" fmla="val 1418851"/>
                <a:gd name="adj3" fmla="val 2582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42236ADB-0829-42FB-BCEE-039E36964210}"/>
                </a:ext>
              </a:extLst>
            </p:cNvPr>
            <p:cNvSpPr/>
            <p:nvPr/>
          </p:nvSpPr>
          <p:spPr>
            <a:xfrm rot="16200000">
              <a:off x="3512816" y="3080572"/>
              <a:ext cx="1512168" cy="1512168"/>
            </a:xfrm>
            <a:prstGeom prst="blockArc">
              <a:avLst>
                <a:gd name="adj1" fmla="val 11319132"/>
                <a:gd name="adj2" fmla="val 1418851"/>
                <a:gd name="adj3" fmla="val 2582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E2485B13-D8B6-4009-AE28-DA3E98BE30D5}"/>
                </a:ext>
              </a:extLst>
            </p:cNvPr>
            <p:cNvSpPr/>
            <p:nvPr/>
          </p:nvSpPr>
          <p:spPr>
            <a:xfrm>
              <a:off x="4240656" y="2353309"/>
              <a:ext cx="1512168" cy="1512168"/>
            </a:xfrm>
            <a:prstGeom prst="blockArc">
              <a:avLst>
                <a:gd name="adj1" fmla="val 11339965"/>
                <a:gd name="adj2" fmla="val 1418851"/>
                <a:gd name="adj3" fmla="val 2582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D91CABF0-4241-4852-9F47-CEB6274F5D2D}"/>
              </a:ext>
            </a:extLst>
          </p:cNvPr>
          <p:cNvSpPr/>
          <p:nvPr/>
        </p:nvSpPr>
        <p:spPr>
          <a:xfrm>
            <a:off x="5352767" y="3154783"/>
            <a:ext cx="1484279" cy="1508145"/>
          </a:xfrm>
          <a:prstGeom prst="roundRect">
            <a:avLst>
              <a:gd name="adj" fmla="val 1787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Parallel algorithms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49CBF4-F7F9-46FE-BBDE-D75F445D3758}"/>
              </a:ext>
            </a:extLst>
          </p:cNvPr>
          <p:cNvGrpSpPr/>
          <p:nvPr/>
        </p:nvGrpSpPr>
        <p:grpSpPr>
          <a:xfrm>
            <a:off x="7969500" y="1766582"/>
            <a:ext cx="3424066" cy="1354217"/>
            <a:chOff x="3017859" y="4283314"/>
            <a:chExt cx="1886852" cy="13542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3A8956-F405-44FA-8B9C-2C9DEB282CBC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The knapsack problem is the namesake of our solution, used to balance computational weights across processes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B44932-E2E0-47D1-B3EF-198D38550DAB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Knapsack Problem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02BE9B-06DB-470F-BF28-8E120D628374}"/>
              </a:ext>
            </a:extLst>
          </p:cNvPr>
          <p:cNvGrpSpPr/>
          <p:nvPr/>
        </p:nvGrpSpPr>
        <p:grpSpPr>
          <a:xfrm>
            <a:off x="7619302" y="4956070"/>
            <a:ext cx="3424066" cy="615553"/>
            <a:chOff x="3017859" y="4283314"/>
            <a:chExt cx="1886852" cy="6155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7C8B76-840A-4255-8FAB-C50314F63CE7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MPI is core to parallelization.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63363D-2031-401F-8ABA-08F31A7C1688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MPI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ED27A6-25D3-466D-B161-1CC12B0CD6B7}"/>
              </a:ext>
            </a:extLst>
          </p:cNvPr>
          <p:cNvGrpSpPr/>
          <p:nvPr/>
        </p:nvGrpSpPr>
        <p:grpSpPr>
          <a:xfrm>
            <a:off x="1153066" y="1766582"/>
            <a:ext cx="3426322" cy="1354217"/>
            <a:chOff x="3017859" y="4283314"/>
            <a:chExt cx="1888095" cy="135421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3B4270-7608-4A74-81D3-3867DDC04F0D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The base model used to compare </a:t>
              </a:r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Knapcrack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efficiency uses a multi- threaded environment utilizing </a:t>
              </a:r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openMP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633066-7DC1-40C8-820C-E55B9ADE7821}"/>
                </a:ext>
              </a:extLst>
            </p:cNvPr>
            <p:cNvSpPr txBox="1"/>
            <p:nvPr/>
          </p:nvSpPr>
          <p:spPr>
            <a:xfrm>
              <a:off x="3017859" y="4283314"/>
              <a:ext cx="1888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Multi-Threading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91C817-58D8-4843-8AAD-4F414E620E6D}"/>
              </a:ext>
            </a:extLst>
          </p:cNvPr>
          <p:cNvGrpSpPr/>
          <p:nvPr/>
        </p:nvGrpSpPr>
        <p:grpSpPr>
          <a:xfrm>
            <a:off x="840582" y="4956070"/>
            <a:ext cx="3426325" cy="1107996"/>
            <a:chOff x="3017858" y="4283314"/>
            <a:chExt cx="1888097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DC7C26-3A51-411E-ABA7-7B8A8A656BFF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Discrete Optimization is used to select which partitions are assigned to each MPI process.   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3FCD3E-1757-457B-B243-00EC32BD7531}"/>
                </a:ext>
              </a:extLst>
            </p:cNvPr>
            <p:cNvSpPr txBox="1"/>
            <p:nvPr/>
          </p:nvSpPr>
          <p:spPr>
            <a:xfrm>
              <a:off x="3017858" y="4283314"/>
              <a:ext cx="1888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Discrete Optimization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Theoretical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D43CB9-922D-496F-9CA5-4202A3596035}"/>
              </a:ext>
            </a:extLst>
          </p:cNvPr>
          <p:cNvGrpSpPr/>
          <p:nvPr/>
        </p:nvGrpSpPr>
        <p:grpSpPr>
          <a:xfrm>
            <a:off x="3725696" y="1559651"/>
            <a:ext cx="4740611" cy="3853935"/>
            <a:chOff x="2625429" y="1296628"/>
            <a:chExt cx="3880811" cy="3154950"/>
          </a:xfrm>
        </p:grpSpPr>
        <p:sp>
          <p:nvSpPr>
            <p:cNvPr id="4" name="Trapezoid 4">
              <a:extLst>
                <a:ext uri="{FF2B5EF4-FFF2-40B4-BE49-F238E27FC236}">
                  <a16:creationId xmlns:a16="http://schemas.microsoft.com/office/drawing/2014/main" id="{FC82115D-A988-41A7-9ECF-918718F074B0}"/>
                </a:ext>
              </a:extLst>
            </p:cNvPr>
            <p:cNvSpPr/>
            <p:nvPr/>
          </p:nvSpPr>
          <p:spPr>
            <a:xfrm>
              <a:off x="4028512" y="2438234"/>
              <a:ext cx="1080120" cy="2013344"/>
            </a:xfrm>
            <a:custGeom>
              <a:avLst/>
              <a:gdLst/>
              <a:ahLst/>
              <a:cxnLst/>
              <a:rect l="l" t="t" r="r" b="b"/>
              <a:pathLst>
                <a:path w="1080120" h="2013344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cubicBezTo>
                    <a:pt x="1080120" y="749650"/>
                    <a:pt x="960728" y="931355"/>
                    <a:pt x="785154" y="1018748"/>
                  </a:cubicBezTo>
                  <a:lnTo>
                    <a:pt x="972108" y="2013344"/>
                  </a:lnTo>
                  <a:lnTo>
                    <a:pt x="108012" y="2013344"/>
                  </a:lnTo>
                  <a:lnTo>
                    <a:pt x="294966" y="1018748"/>
                  </a:lnTo>
                  <a:cubicBezTo>
                    <a:pt x="119392" y="931355"/>
                    <a:pt x="0" y="749650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101600" dir="13500000">
                <a:prstClr val="black">
                  <a:alpha val="4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C741C0FC-7FAD-459B-98A4-5132F923C38D}"/>
                </a:ext>
              </a:extLst>
            </p:cNvPr>
            <p:cNvSpPr/>
            <p:nvPr/>
          </p:nvSpPr>
          <p:spPr>
            <a:xfrm rot="20055640" flipH="1">
              <a:off x="5073700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BD7EC92-5562-4435-8BAE-64F2C6D055F9}"/>
                </a:ext>
              </a:extLst>
            </p:cNvPr>
            <p:cNvSpPr/>
            <p:nvPr/>
          </p:nvSpPr>
          <p:spPr>
            <a:xfrm rot="1544360">
              <a:off x="2637759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9B4F22F9-4274-4B1D-BF03-154904AF6EEE}"/>
                </a:ext>
              </a:extLst>
            </p:cNvPr>
            <p:cNvSpPr/>
            <p:nvPr/>
          </p:nvSpPr>
          <p:spPr>
            <a:xfrm rot="1544360" flipH="1" flipV="1">
              <a:off x="5061370" y="334536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D8B6737C-CE19-4C3B-B558-4DCE50F5249A}"/>
                </a:ext>
              </a:extLst>
            </p:cNvPr>
            <p:cNvSpPr/>
            <p:nvPr/>
          </p:nvSpPr>
          <p:spPr>
            <a:xfrm rot="20055640" flipV="1">
              <a:off x="2625429" y="335298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EBA148-60C3-43B6-BA5F-6C6CBDC847CD}"/>
                </a:ext>
              </a:extLst>
            </p:cNvPr>
            <p:cNvSpPr txBox="1"/>
            <p:nvPr/>
          </p:nvSpPr>
          <p:spPr>
            <a:xfrm>
              <a:off x="2724129" y="195110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DF9129-9588-404C-ADD2-0C1628A8AB69}"/>
                </a:ext>
              </a:extLst>
            </p:cNvPr>
            <p:cNvSpPr txBox="1"/>
            <p:nvPr/>
          </p:nvSpPr>
          <p:spPr>
            <a:xfrm>
              <a:off x="5868144" y="195110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0A127-A4CE-4680-9BBE-C2C1BE02F898}"/>
                </a:ext>
              </a:extLst>
            </p:cNvPr>
            <p:cNvSpPr txBox="1"/>
            <p:nvPr/>
          </p:nvSpPr>
          <p:spPr>
            <a:xfrm>
              <a:off x="5860524" y="363463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70638F-E2C5-4E9D-AC29-0E58240622E9}"/>
                </a:ext>
              </a:extLst>
            </p:cNvPr>
            <p:cNvSpPr txBox="1"/>
            <p:nvPr/>
          </p:nvSpPr>
          <p:spPr>
            <a:xfrm>
              <a:off x="2707412" y="3640227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B73855-DDC2-40F9-9D3F-FDB48D1A90CB}"/>
                </a:ext>
              </a:extLst>
            </p:cNvPr>
            <p:cNvSpPr txBox="1"/>
            <p:nvPr/>
          </p:nvSpPr>
          <p:spPr>
            <a:xfrm>
              <a:off x="3466003" y="1296628"/>
              <a:ext cx="2211993" cy="68028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Analyzing </a:t>
              </a:r>
              <a:r>
                <a:rPr lang="en-US" altLang="ko-KR" sz="2400" b="1" dirty="0" err="1">
                  <a:solidFill>
                    <a:schemeClr val="accent1"/>
                  </a:solidFill>
                  <a:cs typeface="Arial" pitchFamily="34" charset="0"/>
                </a:rPr>
                <a:t>Knapcrack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BEDF00-C20D-49C6-A309-1BC82D4EB014}"/>
              </a:ext>
            </a:extLst>
          </p:cNvPr>
          <p:cNvGrpSpPr/>
          <p:nvPr/>
        </p:nvGrpSpPr>
        <p:grpSpPr>
          <a:xfrm>
            <a:off x="8734914" y="1268301"/>
            <a:ext cx="3161813" cy="1480417"/>
            <a:chOff x="2730566" y="-97070"/>
            <a:chExt cx="1789613" cy="148041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AD7E3F-DF4D-4538-B8C0-E02403DD32B3}"/>
                </a:ext>
              </a:extLst>
            </p:cNvPr>
            <p:cNvSpPr txBox="1"/>
            <p:nvPr/>
          </p:nvSpPr>
          <p:spPr>
            <a:xfrm>
              <a:off x="2730566" y="1106348"/>
              <a:ext cx="1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3ED196-AB0C-4326-9E98-00385A442809}"/>
                </a:ext>
              </a:extLst>
            </p:cNvPr>
            <p:cNvSpPr txBox="1"/>
            <p:nvPr/>
          </p:nvSpPr>
          <p:spPr>
            <a:xfrm>
              <a:off x="2838978" y="-97070"/>
              <a:ext cx="1681201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Complexity</a:t>
              </a:r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ACAFC1-5AEC-4735-ACA0-C6E80F6331AC}"/>
              </a:ext>
            </a:extLst>
          </p:cNvPr>
          <p:cNvGrpSpPr/>
          <p:nvPr/>
        </p:nvGrpSpPr>
        <p:grpSpPr>
          <a:xfrm>
            <a:off x="8734914" y="3780923"/>
            <a:ext cx="3257947" cy="1161323"/>
            <a:chOff x="2713516" y="232211"/>
            <a:chExt cx="1844026" cy="116132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7E5B3B-120B-4A1A-BFFF-AD8403A2024B}"/>
                </a:ext>
              </a:extLst>
            </p:cNvPr>
            <p:cNvSpPr txBox="1"/>
            <p:nvPr/>
          </p:nvSpPr>
          <p:spPr>
            <a:xfrm>
              <a:off x="2713516" y="1116535"/>
              <a:ext cx="1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6B7CAD-3049-455B-A7D3-FA60104F1909}"/>
                </a:ext>
              </a:extLst>
            </p:cNvPr>
            <p:cNvSpPr txBox="1"/>
            <p:nvPr/>
          </p:nvSpPr>
          <p:spPr>
            <a:xfrm>
              <a:off x="2876341" y="232211"/>
              <a:ext cx="1681201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Limitations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B4FEE4-AA68-45EB-89B5-F69E7608638A}"/>
              </a:ext>
            </a:extLst>
          </p:cNvPr>
          <p:cNvGrpSpPr/>
          <p:nvPr/>
        </p:nvGrpSpPr>
        <p:grpSpPr>
          <a:xfrm>
            <a:off x="-464601" y="1975149"/>
            <a:ext cx="3020152" cy="581644"/>
            <a:chOff x="2530759" y="1697866"/>
            <a:chExt cx="1681202" cy="5816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502B27-95D1-4ECB-88FD-7D7675664685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43E96A-B45F-44DA-BB56-65EB8A090B89}"/>
                </a:ext>
              </a:extLst>
            </p:cNvPr>
            <p:cNvSpPr txBox="1"/>
            <p:nvPr/>
          </p:nvSpPr>
          <p:spPr>
            <a:xfrm>
              <a:off x="2530759" y="1697866"/>
              <a:ext cx="1681201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Performance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48CFEF-9191-44A7-9AFE-921DD929DCB4}"/>
              </a:ext>
            </a:extLst>
          </p:cNvPr>
          <p:cNvGrpSpPr/>
          <p:nvPr/>
        </p:nvGrpSpPr>
        <p:grpSpPr>
          <a:xfrm>
            <a:off x="-752373" y="4430149"/>
            <a:ext cx="5136472" cy="524105"/>
            <a:chOff x="1652829" y="955669"/>
            <a:chExt cx="2859275" cy="52410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D4280D-D51B-4C76-9E99-19F31E7FE059}"/>
                </a:ext>
              </a:extLst>
            </p:cNvPr>
            <p:cNvSpPr txBox="1"/>
            <p:nvPr/>
          </p:nvSpPr>
          <p:spPr>
            <a:xfrm>
              <a:off x="2232765" y="1202775"/>
              <a:ext cx="2279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84DD32-5B7C-4833-B56A-B58B9290ED97}"/>
                </a:ext>
              </a:extLst>
            </p:cNvPr>
            <p:cNvSpPr txBox="1"/>
            <p:nvPr/>
          </p:nvSpPr>
          <p:spPr>
            <a:xfrm>
              <a:off x="1652829" y="955669"/>
              <a:ext cx="1681201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accent5"/>
                  </a:solidFill>
                  <a:cs typeface="Arial" pitchFamily="34" charset="0"/>
                </a:rPr>
                <a:t>Scalability</a:t>
              </a:r>
              <a:endParaRPr lang="ko-KR" altLang="en-US" sz="20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26" name="Block Arc 31">
            <a:extLst>
              <a:ext uri="{FF2B5EF4-FFF2-40B4-BE49-F238E27FC236}">
                <a16:creationId xmlns:a16="http://schemas.microsoft.com/office/drawing/2014/main" id="{E5BCE0F3-2468-4E61-8171-F53BCD8AC03B}"/>
              </a:ext>
            </a:extLst>
          </p:cNvPr>
          <p:cNvSpPr/>
          <p:nvPr/>
        </p:nvSpPr>
        <p:spPr>
          <a:xfrm>
            <a:off x="5870338" y="3374812"/>
            <a:ext cx="577441" cy="63940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3BF01D-9097-29E2-9982-96CCC3D1FF50}"/>
              </a:ext>
            </a:extLst>
          </p:cNvPr>
          <p:cNvSpPr txBox="1"/>
          <p:nvPr/>
        </p:nvSpPr>
        <p:spPr>
          <a:xfrm>
            <a:off x="288046" y="2399245"/>
            <a:ext cx="39594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Knapcrack</a:t>
            </a:r>
            <a:r>
              <a:rPr lang="en-US" sz="1600" dirty="0"/>
              <a:t> reduces idle time by dynamically balancing workloads.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Predicts up to 30% faster execution compared to naive partitioning.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Leverages MPI to parallelize computation and maximize CPU utilization.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5A4A7D-24C2-ED2B-93B5-B7FF11961609}"/>
              </a:ext>
            </a:extLst>
          </p:cNvPr>
          <p:cNvSpPr txBox="1"/>
          <p:nvPr/>
        </p:nvSpPr>
        <p:spPr>
          <a:xfrm>
            <a:off x="134430" y="4938865"/>
            <a:ext cx="58297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Efficiently scales with additional CPU.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Knapsack partitioning ensures load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Hypothesis: Near-linear scalability up to the number of available cores/processes, with diminishing returns only at very high process counts.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85A738-24CB-F6D5-10BD-5821A401073B}"/>
              </a:ext>
            </a:extLst>
          </p:cNvPr>
          <p:cNvSpPr txBox="1"/>
          <p:nvPr/>
        </p:nvSpPr>
        <p:spPr>
          <a:xfrm>
            <a:off x="8361379" y="4181033"/>
            <a:ext cx="39808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MPI overhead increases for small workloads or high process counts, reducing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Limited GPU integration restricts performance in GPU-heavy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Ongoing algorithm integration and optimization are required for peak scalability.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1B79B8-43C7-5159-5498-199E93134DB1}"/>
              </a:ext>
            </a:extLst>
          </p:cNvPr>
          <p:cNvSpPr txBox="1"/>
          <p:nvPr/>
        </p:nvSpPr>
        <p:spPr>
          <a:xfrm>
            <a:off x="8593079" y="1663805"/>
            <a:ext cx="311211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Partitioning Algorithm Complexity (Knapsack Problem).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Parallel Execution Efficiency (MPI processes).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Communication Overhead (MPI message passing).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Combined Complexity of the distributed solution.</a:t>
            </a: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6268</TotalTime>
  <Words>992</Words>
  <Application>Microsoft Office PowerPoint</Application>
  <PresentationFormat>Widescreen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 M</cp:lastModifiedBy>
  <cp:revision>86</cp:revision>
  <dcterms:created xsi:type="dcterms:W3CDTF">2020-01-20T05:08:25Z</dcterms:created>
  <dcterms:modified xsi:type="dcterms:W3CDTF">2024-12-02T23:16:10Z</dcterms:modified>
</cp:coreProperties>
</file>