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AAF8577-C771-4585-876B-AAD77CD7745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4BD8524-B52A-4643-84F2-B5CB635D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0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8577-C771-4585-876B-AAD77CD7745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8524-B52A-4643-84F2-B5CB635D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0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8577-C771-4585-876B-AAD77CD7745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8524-B52A-4643-84F2-B5CB635D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08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8577-C771-4585-876B-AAD77CD7745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8524-B52A-4643-84F2-B5CB635D348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0317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8577-C771-4585-876B-AAD77CD7745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8524-B52A-4643-84F2-B5CB635D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62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8577-C771-4585-876B-AAD77CD7745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8524-B52A-4643-84F2-B5CB635D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01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8577-C771-4585-876B-AAD77CD7745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8524-B52A-4643-84F2-B5CB635D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86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8577-C771-4585-876B-AAD77CD7745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8524-B52A-4643-84F2-B5CB635D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46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8577-C771-4585-876B-AAD77CD7745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8524-B52A-4643-84F2-B5CB635D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0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8577-C771-4585-876B-AAD77CD7745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8524-B52A-4643-84F2-B5CB635D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8577-C771-4585-876B-AAD77CD7745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8524-B52A-4643-84F2-B5CB635D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1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8577-C771-4585-876B-AAD77CD7745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8524-B52A-4643-84F2-B5CB635D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6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8577-C771-4585-876B-AAD77CD7745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8524-B52A-4643-84F2-B5CB635D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8577-C771-4585-876B-AAD77CD7745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8524-B52A-4643-84F2-B5CB635D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6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8577-C771-4585-876B-AAD77CD7745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8524-B52A-4643-84F2-B5CB635D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9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8577-C771-4585-876B-AAD77CD7745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8524-B52A-4643-84F2-B5CB635D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4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8577-C771-4585-876B-AAD77CD7745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8524-B52A-4643-84F2-B5CB635D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1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F8577-C771-4585-876B-AAD77CD7745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D8524-B52A-4643-84F2-B5CB635D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4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A7F3-0B94-4D9C-B2BC-AFE93A7B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3779"/>
          </a:xfrm>
        </p:spPr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sql</a:t>
            </a:r>
            <a:r>
              <a:rPr lang="en-US" dirty="0"/>
              <a:t> 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F6E21-1227-4987-996C-ECD996118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74" y="1838424"/>
            <a:ext cx="3495675" cy="1781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0BDE5A-5859-4514-97E4-329A57550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67" y="4967156"/>
            <a:ext cx="4562475" cy="1181100"/>
          </a:xfrm>
          <a:prstGeom prst="rect">
            <a:avLst/>
          </a:prstGeom>
        </p:spPr>
      </p:pic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216318AE-14AE-433D-AE13-C64025493522}"/>
              </a:ext>
            </a:extLst>
          </p:cNvPr>
          <p:cNvSpPr/>
          <p:nvPr/>
        </p:nvSpPr>
        <p:spPr>
          <a:xfrm>
            <a:off x="6400474" y="1166071"/>
            <a:ext cx="3952636" cy="2963902"/>
          </a:xfrm>
          <a:prstGeom prst="irregularSeal2">
            <a:avLst/>
          </a:prstGeom>
          <a:solidFill>
            <a:srgbClr val="FFD5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800"/>
              </a:lnSpc>
            </a:pPr>
            <a:r>
              <a:rPr lang="en-US" sz="4800" b="1" dirty="0">
                <a:solidFill>
                  <a:srgbClr val="4B4BC3"/>
                </a:solidFill>
                <a:latin typeface="Freestyle Script" panose="030804020302050B0404" pitchFamily="66" charset="0"/>
                <a:cs typeface="DilleniaUPC" panose="020B0502040204020203" pitchFamily="18" charset="-34"/>
              </a:rPr>
              <a:t>Magic Happens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5C143F3-F04B-4D67-B62C-99E7B238D7CB}"/>
              </a:ext>
            </a:extLst>
          </p:cNvPr>
          <p:cNvSpPr/>
          <p:nvPr/>
        </p:nvSpPr>
        <p:spPr>
          <a:xfrm>
            <a:off x="4924337" y="2580599"/>
            <a:ext cx="1409351" cy="296826"/>
          </a:xfrm>
          <a:prstGeom prst="rightArrow">
            <a:avLst/>
          </a:prstGeom>
          <a:solidFill>
            <a:srgbClr val="7FFB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8AAC3D4-09D3-4397-B592-C99E9178DC45}"/>
              </a:ext>
            </a:extLst>
          </p:cNvPr>
          <p:cNvSpPr/>
          <p:nvPr/>
        </p:nvSpPr>
        <p:spPr>
          <a:xfrm rot="5400000">
            <a:off x="7939011" y="4274139"/>
            <a:ext cx="875562" cy="296826"/>
          </a:xfrm>
          <a:prstGeom prst="rightArrow">
            <a:avLst/>
          </a:prstGeom>
          <a:solidFill>
            <a:srgbClr val="7FFB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01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DilleniaUPC</vt:lpstr>
      <vt:lpstr>Freestyle Script</vt:lpstr>
      <vt:lpstr>Trebuchet MS</vt:lpstr>
      <vt:lpstr>Tw Cen MT</vt:lpstr>
      <vt:lpstr>Circuit</vt:lpstr>
      <vt:lpstr>How sql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sql works</dc:title>
  <dc:creator>Alvrus, Jack</dc:creator>
  <cp:lastModifiedBy>Alvrus, Jack</cp:lastModifiedBy>
  <cp:revision>1</cp:revision>
  <dcterms:created xsi:type="dcterms:W3CDTF">2019-07-11T19:27:54Z</dcterms:created>
  <dcterms:modified xsi:type="dcterms:W3CDTF">2019-07-11T19:29:26Z</dcterms:modified>
</cp:coreProperties>
</file>