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shapes on a wooden background">
            <a:extLst>
              <a:ext uri="{FF2B5EF4-FFF2-40B4-BE49-F238E27FC236}">
                <a16:creationId xmlns:a16="http://schemas.microsoft.com/office/drawing/2014/main" id="{45F99A41-BD16-4DDF-8C39-487805C30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b="13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61120-6620-4AB8-8F55-506D747C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6" y="2688503"/>
            <a:ext cx="3768917" cy="1606163"/>
          </a:xfrm>
        </p:spPr>
        <p:txBody>
          <a:bodyPr>
            <a:normAutofit/>
          </a:bodyPr>
          <a:lstStyle/>
          <a:p>
            <a:r>
              <a:rPr lang="en-US" sz="3400" dirty="0"/>
              <a:t>Intellectual Property and Copyright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C993D-3614-45C7-AF21-C12B6F1C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1063" y="4410468"/>
            <a:ext cx="3665550" cy="981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Chapter 28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Student Presentations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Jack Ambery</a:t>
            </a:r>
          </a:p>
        </p:txBody>
      </p:sp>
    </p:spTree>
    <p:extLst>
      <p:ext uri="{BB962C8B-B14F-4D97-AF65-F5344CB8AC3E}">
        <p14:creationId xmlns:p14="http://schemas.microsoft.com/office/powerpoint/2010/main" val="34689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300-DB31-450B-BC3A-8C4E9D90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81963"/>
          </a:xfrm>
        </p:spPr>
        <p:txBody>
          <a:bodyPr/>
          <a:lstStyle/>
          <a:p>
            <a:r>
              <a:rPr lang="en-US" u="sng" dirty="0"/>
              <a:t>Intellectual Property: What is the Issue?</a:t>
            </a:r>
            <a:br>
              <a:rPr lang="en-US" dirty="0"/>
            </a:br>
            <a:r>
              <a:rPr lang="en-US" sz="2400" dirty="0"/>
              <a:t>The debate is over whether Internet users have the right to copy and swap music, videos, and books.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0572-1E50-486D-A8A0-39DD74A2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657379"/>
          </a:xfrm>
        </p:spPr>
        <p:txBody>
          <a:bodyPr/>
          <a:lstStyle/>
          <a:p>
            <a:r>
              <a:rPr lang="en-US" dirty="0"/>
              <a:t>Recording Artists Opinion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3E686-F31A-4587-85DF-29D80EBC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3651"/>
            <a:ext cx="4937760" cy="2043149"/>
          </a:xfrm>
        </p:spPr>
        <p:txBody>
          <a:bodyPr/>
          <a:lstStyle/>
          <a:p>
            <a:r>
              <a:rPr lang="en-US" dirty="0"/>
              <a:t>Recording artists, engineers, and producers should get credit for their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50C4D9-4103-444F-B944-51356B4AA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657379"/>
          </a:xfrm>
        </p:spPr>
        <p:txBody>
          <a:bodyPr/>
          <a:lstStyle/>
          <a:p>
            <a:r>
              <a:rPr lang="en-US" dirty="0"/>
              <a:t>User Opinions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A5E5C-FA57-42A7-B832-649C087C9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2833651"/>
            <a:ext cx="4937760" cy="3356837"/>
          </a:xfrm>
        </p:spPr>
        <p:txBody>
          <a:bodyPr/>
          <a:lstStyle/>
          <a:p>
            <a:r>
              <a:rPr lang="en-US" dirty="0"/>
              <a:t>Music fans should be able to listen to the media as they please</a:t>
            </a:r>
          </a:p>
          <a:p>
            <a:r>
              <a:rPr lang="en-US" dirty="0"/>
              <a:t>This promotes the music, helps small artists, and ultimately increases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7078F-B3FE-4F71-8B4E-C2AE707CA085}"/>
              </a:ext>
            </a:extLst>
          </p:cNvPr>
          <p:cNvSpPr txBox="1"/>
          <p:nvPr/>
        </p:nvSpPr>
        <p:spPr>
          <a:xfrm>
            <a:off x="835153" y="5041392"/>
            <a:ext cx="493776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Term to Know!</a:t>
            </a:r>
          </a:p>
          <a:p>
            <a:r>
              <a:rPr lang="en-US" dirty="0"/>
              <a:t>Peer-to-peer networks - platforms in which users can download and swag music freely (ex. SoundCloud)</a:t>
            </a:r>
          </a:p>
        </p:txBody>
      </p:sp>
    </p:spTree>
    <p:extLst>
      <p:ext uri="{BB962C8B-B14F-4D97-AF65-F5344CB8AC3E}">
        <p14:creationId xmlns:p14="http://schemas.microsoft.com/office/powerpoint/2010/main" val="61352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21133C-96C3-4D7C-B214-48C146EB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7D717A-310A-41EA-A7F8-7B83649C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makes sense that copyright laws should protect artists’ work</a:t>
            </a:r>
          </a:p>
          <a:p>
            <a:r>
              <a:rPr lang="en-US" dirty="0"/>
              <a:t>Bigger record companies recently have been taking peer-to-peer networks to court and have had successes</a:t>
            </a:r>
          </a:p>
          <a:p>
            <a:r>
              <a:rPr lang="en-US" dirty="0"/>
              <a:t>Issues arise when:</a:t>
            </a:r>
          </a:p>
          <a:p>
            <a:pPr lvl="1"/>
            <a:r>
              <a:rPr lang="en-US" dirty="0"/>
              <a:t>Users get content in countries that have not yet joined the international convention on copyright protection</a:t>
            </a:r>
          </a:p>
          <a:p>
            <a:r>
              <a:rPr lang="en-US" dirty="0"/>
              <a:t>Solutions to these kind of problems usually end up in compromises</a:t>
            </a:r>
          </a:p>
          <a:p>
            <a:pPr lvl="1"/>
            <a:r>
              <a:rPr lang="en-US" dirty="0"/>
              <a:t>Music companies don’t want to lose their best customers </a:t>
            </a:r>
          </a:p>
          <a:p>
            <a:pPr lvl="1"/>
            <a:r>
              <a:rPr lang="en-US" dirty="0"/>
              <a:t>Listeners can not keep breaking the </a:t>
            </a:r>
            <a:r>
              <a:rPr lang="en-US"/>
              <a:t>law forever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5242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75AB94"/>
      </a:accent1>
      <a:accent2>
        <a:srgbClr val="82AC89"/>
      </a:accent2>
      <a:accent3>
        <a:srgbClr val="80A9A9"/>
      </a:accent3>
      <a:accent4>
        <a:srgbClr val="BA7FA8"/>
      </a:accent4>
      <a:accent5>
        <a:srgbClr val="C492A0"/>
      </a:accent5>
      <a:accent6>
        <a:srgbClr val="BA877F"/>
      </a:accent6>
      <a:hlink>
        <a:srgbClr val="AE698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BrushVTI</vt:lpstr>
      <vt:lpstr>Intellectual Property and Copyright Issues</vt:lpstr>
      <vt:lpstr>Intellectual Property: What is the Issue? The debate is over whether Internet users have the right to copy and swap music, videos, and books.</vt:lpstr>
      <vt:lpstr>Copyright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 and Copyright Issues</dc:title>
  <dc:creator>Joe Ambery</dc:creator>
  <cp:lastModifiedBy>Joe Ambery</cp:lastModifiedBy>
  <cp:revision>3</cp:revision>
  <dcterms:created xsi:type="dcterms:W3CDTF">2021-02-23T06:03:05Z</dcterms:created>
  <dcterms:modified xsi:type="dcterms:W3CDTF">2021-02-23T06:25:55Z</dcterms:modified>
</cp:coreProperties>
</file>