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13"/>
  </p:notesMasterIdLst>
  <p:sldIdLst>
    <p:sldId id="256" r:id="rId2"/>
    <p:sldId id="259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Ambery" initials="JA" lastIdx="1" clrIdx="0">
    <p:extLst>
      <p:ext uri="{19B8F6BF-5375-455C-9EA6-DF929625EA0E}">
        <p15:presenceInfo xmlns:p15="http://schemas.microsoft.com/office/powerpoint/2012/main" userId="John Ambe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612E98-0A8A-4D49-AF6A-7E280888A473}" v="52" dt="2021-02-17T04:22:48.3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Ambery" userId="fb00d5ba-693e-43f5-ad02-73db26cd6cd7" providerId="ADAL" clId="{10612E98-0A8A-4D49-AF6A-7E280888A473}"/>
    <pc:docChg chg="undo custSel mod addSld delSld modSld sldOrd">
      <pc:chgData name="John Ambery" userId="fb00d5ba-693e-43f5-ad02-73db26cd6cd7" providerId="ADAL" clId="{10612E98-0A8A-4D49-AF6A-7E280888A473}" dt="2021-02-17T04:22:48.398" v="4446" actId="1076"/>
      <pc:docMkLst>
        <pc:docMk/>
      </pc:docMkLst>
      <pc:sldChg chg="addCm delCm">
        <pc:chgData name="John Ambery" userId="fb00d5ba-693e-43f5-ad02-73db26cd6cd7" providerId="ADAL" clId="{10612E98-0A8A-4D49-AF6A-7E280888A473}" dt="2021-02-17T03:13:38.096" v="926" actId="1592"/>
        <pc:sldMkLst>
          <pc:docMk/>
          <pc:sldMk cId="3051850084" sldId="256"/>
        </pc:sldMkLst>
      </pc:sldChg>
      <pc:sldChg chg="modSp del mod">
        <pc:chgData name="John Ambery" userId="fb00d5ba-693e-43f5-ad02-73db26cd6cd7" providerId="ADAL" clId="{10612E98-0A8A-4D49-AF6A-7E280888A473}" dt="2021-02-17T02:28:35.604" v="113" actId="2696"/>
        <pc:sldMkLst>
          <pc:docMk/>
          <pc:sldMk cId="3959614998" sldId="257"/>
        </pc:sldMkLst>
        <pc:spChg chg="mod">
          <ac:chgData name="John Ambery" userId="fb00d5ba-693e-43f5-ad02-73db26cd6cd7" providerId="ADAL" clId="{10612E98-0A8A-4D49-AF6A-7E280888A473}" dt="2021-02-17T02:28:30.622" v="111" actId="21"/>
          <ac:spMkLst>
            <pc:docMk/>
            <pc:sldMk cId="3959614998" sldId="257"/>
            <ac:spMk id="2" creationId="{5C6EF992-A456-4E12-829C-184FE8F53D65}"/>
          </ac:spMkLst>
        </pc:spChg>
      </pc:sldChg>
      <pc:sldChg chg="addSp delSp modSp new mod setBg setClrOvrMap">
        <pc:chgData name="John Ambery" userId="fb00d5ba-693e-43f5-ad02-73db26cd6cd7" providerId="ADAL" clId="{10612E98-0A8A-4D49-AF6A-7E280888A473}" dt="2021-02-17T03:13:06.377" v="924" actId="1076"/>
        <pc:sldMkLst>
          <pc:docMk/>
          <pc:sldMk cId="4102655904" sldId="258"/>
        </pc:sldMkLst>
        <pc:spChg chg="mod ord">
          <ac:chgData name="John Ambery" userId="fb00d5ba-693e-43f5-ad02-73db26cd6cd7" providerId="ADAL" clId="{10612E98-0A8A-4D49-AF6A-7E280888A473}" dt="2021-02-17T03:08:44.178" v="544" actId="1076"/>
          <ac:spMkLst>
            <pc:docMk/>
            <pc:sldMk cId="4102655904" sldId="258"/>
            <ac:spMk id="2" creationId="{2F16B74C-F326-443B-8AD9-9A8072D1A0E4}"/>
          </ac:spMkLst>
        </pc:spChg>
        <pc:spChg chg="del mod">
          <ac:chgData name="John Ambery" userId="fb00d5ba-693e-43f5-ad02-73db26cd6cd7" providerId="ADAL" clId="{10612E98-0A8A-4D49-AF6A-7E280888A473}" dt="2021-02-17T03:08:08.682" v="535" actId="478"/>
          <ac:spMkLst>
            <pc:docMk/>
            <pc:sldMk cId="4102655904" sldId="258"/>
            <ac:spMk id="3" creationId="{52087ED6-AAFF-4907-9ED0-53F3BA55C240}"/>
          </ac:spMkLst>
        </pc:spChg>
        <pc:spChg chg="add del mod">
          <ac:chgData name="John Ambery" userId="fb00d5ba-693e-43f5-ad02-73db26cd6cd7" providerId="ADAL" clId="{10612E98-0A8A-4D49-AF6A-7E280888A473}" dt="2021-02-17T02:33:25.416" v="434"/>
          <ac:spMkLst>
            <pc:docMk/>
            <pc:sldMk cId="4102655904" sldId="258"/>
            <ac:spMk id="4" creationId="{9D9D95B4-4873-407C-A046-52B4EEE00240}"/>
          </ac:spMkLst>
        </pc:spChg>
        <pc:spChg chg="del mod">
          <ac:chgData name="John Ambery" userId="fb00d5ba-693e-43f5-ad02-73db26cd6cd7" providerId="ADAL" clId="{10612E98-0A8A-4D49-AF6A-7E280888A473}" dt="2021-02-17T03:07:54.877" v="530" actId="478"/>
          <ac:spMkLst>
            <pc:docMk/>
            <pc:sldMk cId="4102655904" sldId="258"/>
            <ac:spMk id="5" creationId="{B7B60486-29EB-4298-957B-23C12AA70AF4}"/>
          </ac:spMkLst>
        </pc:spChg>
        <pc:spChg chg="del mod">
          <ac:chgData name="John Ambery" userId="fb00d5ba-693e-43f5-ad02-73db26cd6cd7" providerId="ADAL" clId="{10612E98-0A8A-4D49-AF6A-7E280888A473}" dt="2021-02-17T03:08:01.406" v="532" actId="478"/>
          <ac:spMkLst>
            <pc:docMk/>
            <pc:sldMk cId="4102655904" sldId="258"/>
            <ac:spMk id="6" creationId="{0FD8A0E9-F166-45D0-8195-0D2CE2CB9258}"/>
          </ac:spMkLst>
        </pc:spChg>
        <pc:spChg chg="add del mod">
          <ac:chgData name="John Ambery" userId="fb00d5ba-693e-43f5-ad02-73db26cd6cd7" providerId="ADAL" clId="{10612E98-0A8A-4D49-AF6A-7E280888A473}" dt="2021-02-17T02:58:22.599" v="493" actId="478"/>
          <ac:spMkLst>
            <pc:docMk/>
            <pc:sldMk cId="4102655904" sldId="258"/>
            <ac:spMk id="8" creationId="{4858F4C3-CEED-4C3E-AEE2-B2939A6FA836}"/>
          </ac:spMkLst>
        </pc:spChg>
        <pc:spChg chg="add del mod">
          <ac:chgData name="John Ambery" userId="fb00d5ba-693e-43f5-ad02-73db26cd6cd7" providerId="ADAL" clId="{10612E98-0A8A-4D49-AF6A-7E280888A473}" dt="2021-02-17T03:07:59.390" v="531" actId="478"/>
          <ac:spMkLst>
            <pc:docMk/>
            <pc:sldMk cId="4102655904" sldId="258"/>
            <ac:spMk id="11" creationId="{118BDDEB-278A-4265-9A58-E6B917151499}"/>
          </ac:spMkLst>
        </pc:spChg>
        <pc:spChg chg="add del">
          <ac:chgData name="John Ambery" userId="fb00d5ba-693e-43f5-ad02-73db26cd6cd7" providerId="ADAL" clId="{10612E98-0A8A-4D49-AF6A-7E280888A473}" dt="2021-02-17T03:08:27.976" v="539" actId="26606"/>
          <ac:spMkLst>
            <pc:docMk/>
            <pc:sldMk cId="4102655904" sldId="258"/>
            <ac:spMk id="12" creationId="{F723E1E9-999C-4C4F-B178-B1CC980D5587}"/>
          </ac:spMkLst>
        </pc:spChg>
        <pc:spChg chg="add del mod">
          <ac:chgData name="John Ambery" userId="fb00d5ba-693e-43f5-ad02-73db26cd6cd7" providerId="ADAL" clId="{10612E98-0A8A-4D49-AF6A-7E280888A473}" dt="2021-02-17T03:08:11.375" v="536" actId="478"/>
          <ac:spMkLst>
            <pc:docMk/>
            <pc:sldMk cId="4102655904" sldId="258"/>
            <ac:spMk id="13" creationId="{33A25A89-08BC-43C6-8DF8-61E174CE3B4B}"/>
          </ac:spMkLst>
        </pc:spChg>
        <pc:spChg chg="add del">
          <ac:chgData name="John Ambery" userId="fb00d5ba-693e-43f5-ad02-73db26cd6cd7" providerId="ADAL" clId="{10612E98-0A8A-4D49-AF6A-7E280888A473}" dt="2021-02-17T03:08:27.976" v="539" actId="26606"/>
          <ac:spMkLst>
            <pc:docMk/>
            <pc:sldMk cId="4102655904" sldId="258"/>
            <ac:spMk id="16" creationId="{4E9EDDFA-8F05-462B-8D3E-5B9C4FBC735B}"/>
          </ac:spMkLst>
        </pc:spChg>
        <pc:spChg chg="add del">
          <ac:chgData name="John Ambery" userId="fb00d5ba-693e-43f5-ad02-73db26cd6cd7" providerId="ADAL" clId="{10612E98-0A8A-4D49-AF6A-7E280888A473}" dt="2021-02-17T03:08:27.976" v="539" actId="26606"/>
          <ac:spMkLst>
            <pc:docMk/>
            <pc:sldMk cId="4102655904" sldId="258"/>
            <ac:spMk id="18" creationId="{143F9A23-3237-4ED6-A1E9-C0E6530E053B}"/>
          </ac:spMkLst>
        </pc:spChg>
        <pc:spChg chg="add del">
          <ac:chgData name="John Ambery" userId="fb00d5ba-693e-43f5-ad02-73db26cd6cd7" providerId="ADAL" clId="{10612E98-0A8A-4D49-AF6A-7E280888A473}" dt="2021-02-17T03:08:27.976" v="539" actId="26606"/>
          <ac:spMkLst>
            <pc:docMk/>
            <pc:sldMk cId="4102655904" sldId="258"/>
            <ac:spMk id="20" creationId="{C63CD46D-4335-4BA4-842A-BF835A99CB2C}"/>
          </ac:spMkLst>
        </pc:spChg>
        <pc:spChg chg="add">
          <ac:chgData name="John Ambery" userId="fb00d5ba-693e-43f5-ad02-73db26cd6cd7" providerId="ADAL" clId="{10612E98-0A8A-4D49-AF6A-7E280888A473}" dt="2021-02-17T03:08:27.987" v="540" actId="26606"/>
          <ac:spMkLst>
            <pc:docMk/>
            <pc:sldMk cId="4102655904" sldId="258"/>
            <ac:spMk id="22" creationId="{68DC0EC7-60EA-4BD3-BC04-D547DE1B2891}"/>
          </ac:spMkLst>
        </pc:spChg>
        <pc:spChg chg="add">
          <ac:chgData name="John Ambery" userId="fb00d5ba-693e-43f5-ad02-73db26cd6cd7" providerId="ADAL" clId="{10612E98-0A8A-4D49-AF6A-7E280888A473}" dt="2021-02-17T03:08:27.987" v="540" actId="26606"/>
          <ac:spMkLst>
            <pc:docMk/>
            <pc:sldMk cId="4102655904" sldId="258"/>
            <ac:spMk id="23" creationId="{282E2A95-1A08-4118-83C6-B1CA5648E075}"/>
          </ac:spMkLst>
        </pc:spChg>
        <pc:spChg chg="add">
          <ac:chgData name="John Ambery" userId="fb00d5ba-693e-43f5-ad02-73db26cd6cd7" providerId="ADAL" clId="{10612E98-0A8A-4D49-AF6A-7E280888A473}" dt="2021-02-17T03:08:27.987" v="540" actId="26606"/>
          <ac:spMkLst>
            <pc:docMk/>
            <pc:sldMk cId="4102655904" sldId="258"/>
            <ac:spMk id="24" creationId="{2FFEFC7E-85EE-4AC9-A351-FBEB13A1D622}"/>
          </ac:spMkLst>
        </pc:spChg>
        <pc:spChg chg="add">
          <ac:chgData name="John Ambery" userId="fb00d5ba-693e-43f5-ad02-73db26cd6cd7" providerId="ADAL" clId="{10612E98-0A8A-4D49-AF6A-7E280888A473}" dt="2021-02-17T03:08:27.987" v="540" actId="26606"/>
          <ac:spMkLst>
            <pc:docMk/>
            <pc:sldMk cId="4102655904" sldId="258"/>
            <ac:spMk id="25" creationId="{CB2511BB-FC4C-45F3-94EB-661D6806C942}"/>
          </ac:spMkLst>
        </pc:spChg>
        <pc:spChg chg="add mod">
          <ac:chgData name="John Ambery" userId="fb00d5ba-693e-43f5-ad02-73db26cd6cd7" providerId="ADAL" clId="{10612E98-0A8A-4D49-AF6A-7E280888A473}" dt="2021-02-17T03:12:58.231" v="922" actId="403"/>
          <ac:spMkLst>
            <pc:docMk/>
            <pc:sldMk cId="4102655904" sldId="258"/>
            <ac:spMk id="26" creationId="{023F94BC-AA1E-429D-8FA2-324A50A8B160}"/>
          </ac:spMkLst>
        </pc:spChg>
        <pc:graphicFrameChg chg="add del mod ord modGraphic">
          <ac:chgData name="John Ambery" userId="fb00d5ba-693e-43f5-ad02-73db26cd6cd7" providerId="ADAL" clId="{10612E98-0A8A-4D49-AF6A-7E280888A473}" dt="2021-02-17T02:30:39.113" v="125" actId="3680"/>
          <ac:graphicFrameMkLst>
            <pc:docMk/>
            <pc:sldMk cId="4102655904" sldId="258"/>
            <ac:graphicFrameMk id="7" creationId="{4FC2C439-CCD4-4CD8-B2EB-FC31BEDCDD80}"/>
          </ac:graphicFrameMkLst>
        </pc:graphicFrameChg>
        <pc:picChg chg="add mod">
          <ac:chgData name="John Ambery" userId="fb00d5ba-693e-43f5-ad02-73db26cd6cd7" providerId="ADAL" clId="{10612E98-0A8A-4D49-AF6A-7E280888A473}" dt="2021-02-17T03:13:06.377" v="924" actId="1076"/>
          <ac:picMkLst>
            <pc:docMk/>
            <pc:sldMk cId="4102655904" sldId="258"/>
            <ac:picMk id="9" creationId="{63BD98C8-9201-44F6-86BD-C4691A9051F0}"/>
          </ac:picMkLst>
        </pc:picChg>
      </pc:sldChg>
      <pc:sldChg chg="addSp delSp modSp new mod ord setBg setClrOvrMap modNotesTx">
        <pc:chgData name="John Ambery" userId="fb00d5ba-693e-43f5-ad02-73db26cd6cd7" providerId="ADAL" clId="{10612E98-0A8A-4D49-AF6A-7E280888A473}" dt="2021-02-17T03:14:44.649" v="1035" actId="20577"/>
        <pc:sldMkLst>
          <pc:docMk/>
          <pc:sldMk cId="3444785612" sldId="259"/>
        </pc:sldMkLst>
        <pc:spChg chg="del">
          <ac:chgData name="John Ambery" userId="fb00d5ba-693e-43f5-ad02-73db26cd6cd7" providerId="ADAL" clId="{10612E98-0A8A-4D49-AF6A-7E280888A473}" dt="2021-02-17T02:50:47.194" v="489"/>
          <ac:spMkLst>
            <pc:docMk/>
            <pc:sldMk cId="3444785612" sldId="259"/>
            <ac:spMk id="2" creationId="{ED833A24-F729-41AB-AFBC-53B184975A19}"/>
          </ac:spMkLst>
        </pc:spChg>
        <pc:spChg chg="del">
          <ac:chgData name="John Ambery" userId="fb00d5ba-693e-43f5-ad02-73db26cd6cd7" providerId="ADAL" clId="{10612E98-0A8A-4D49-AF6A-7E280888A473}" dt="2021-02-17T02:50:47.194" v="489"/>
          <ac:spMkLst>
            <pc:docMk/>
            <pc:sldMk cId="3444785612" sldId="259"/>
            <ac:spMk id="3" creationId="{3587A307-3045-4303-A1C8-7B5A7D0AF8CB}"/>
          </ac:spMkLst>
        </pc:spChg>
        <pc:spChg chg="del">
          <ac:chgData name="John Ambery" userId="fb00d5ba-693e-43f5-ad02-73db26cd6cd7" providerId="ADAL" clId="{10612E98-0A8A-4D49-AF6A-7E280888A473}" dt="2021-02-17T02:50:47.194" v="489"/>
          <ac:spMkLst>
            <pc:docMk/>
            <pc:sldMk cId="3444785612" sldId="259"/>
            <ac:spMk id="4" creationId="{82189441-4EB3-45BC-9B94-C50BE419F427}"/>
          </ac:spMkLst>
        </pc:spChg>
        <pc:spChg chg="del">
          <ac:chgData name="John Ambery" userId="fb00d5ba-693e-43f5-ad02-73db26cd6cd7" providerId="ADAL" clId="{10612E98-0A8A-4D49-AF6A-7E280888A473}" dt="2021-02-17T02:50:47.194" v="489"/>
          <ac:spMkLst>
            <pc:docMk/>
            <pc:sldMk cId="3444785612" sldId="259"/>
            <ac:spMk id="5" creationId="{5F4033A5-53D1-41A3-AC0D-81298832E46D}"/>
          </ac:spMkLst>
        </pc:spChg>
        <pc:spChg chg="del">
          <ac:chgData name="John Ambery" userId="fb00d5ba-693e-43f5-ad02-73db26cd6cd7" providerId="ADAL" clId="{10612E98-0A8A-4D49-AF6A-7E280888A473}" dt="2021-02-17T02:50:47.194" v="489"/>
          <ac:spMkLst>
            <pc:docMk/>
            <pc:sldMk cId="3444785612" sldId="259"/>
            <ac:spMk id="6" creationId="{A8B41FF9-98AE-4DFD-AD3A-E0DC2C58EF7E}"/>
          </ac:spMkLst>
        </pc:spChg>
        <pc:spChg chg="add mod">
          <ac:chgData name="John Ambery" userId="fb00d5ba-693e-43f5-ad02-73db26cd6cd7" providerId="ADAL" clId="{10612E98-0A8A-4D49-AF6A-7E280888A473}" dt="2021-02-17T03:12:43.689" v="919" actId="1076"/>
          <ac:spMkLst>
            <pc:docMk/>
            <pc:sldMk cId="3444785612" sldId="259"/>
            <ac:spMk id="7" creationId="{3635DB00-1553-4195-80ED-95E096EBE05E}"/>
          </ac:spMkLst>
        </pc:spChg>
        <pc:spChg chg="add mod">
          <ac:chgData name="John Ambery" userId="fb00d5ba-693e-43f5-ad02-73db26cd6cd7" providerId="ADAL" clId="{10612E98-0A8A-4D49-AF6A-7E280888A473}" dt="2021-02-17T03:12:46.922" v="920" actId="1076"/>
          <ac:spMkLst>
            <pc:docMk/>
            <pc:sldMk cId="3444785612" sldId="259"/>
            <ac:spMk id="8" creationId="{F58BE9B1-CED3-4F79-9AA3-5A1A8503E33F}"/>
          </ac:spMkLst>
        </pc:spChg>
        <pc:spChg chg="add">
          <ac:chgData name="John Ambery" userId="fb00d5ba-693e-43f5-ad02-73db26cd6cd7" providerId="ADAL" clId="{10612E98-0A8A-4D49-AF6A-7E280888A473}" dt="2021-02-17T02:59:23.680" v="503" actId="26606"/>
          <ac:spMkLst>
            <pc:docMk/>
            <pc:sldMk cId="3444785612" sldId="259"/>
            <ac:spMk id="14" creationId="{282E2A95-1A08-4118-83C6-B1CA5648E075}"/>
          </ac:spMkLst>
        </pc:spChg>
        <pc:spChg chg="add">
          <ac:chgData name="John Ambery" userId="fb00d5ba-693e-43f5-ad02-73db26cd6cd7" providerId="ADAL" clId="{10612E98-0A8A-4D49-AF6A-7E280888A473}" dt="2021-02-17T02:59:23.680" v="503" actId="26606"/>
          <ac:spMkLst>
            <pc:docMk/>
            <pc:sldMk cId="3444785612" sldId="259"/>
            <ac:spMk id="16" creationId="{2FFEFC7E-85EE-4AC9-A351-FBEB13A1D622}"/>
          </ac:spMkLst>
        </pc:spChg>
        <pc:spChg chg="add">
          <ac:chgData name="John Ambery" userId="fb00d5ba-693e-43f5-ad02-73db26cd6cd7" providerId="ADAL" clId="{10612E98-0A8A-4D49-AF6A-7E280888A473}" dt="2021-02-17T02:59:23.680" v="503" actId="26606"/>
          <ac:spMkLst>
            <pc:docMk/>
            <pc:sldMk cId="3444785612" sldId="259"/>
            <ac:spMk id="18" creationId="{CB2511BB-FC4C-45F3-94EB-661D6806C942}"/>
          </ac:spMkLst>
        </pc:spChg>
        <pc:spChg chg="add">
          <ac:chgData name="John Ambery" userId="fb00d5ba-693e-43f5-ad02-73db26cd6cd7" providerId="ADAL" clId="{10612E98-0A8A-4D49-AF6A-7E280888A473}" dt="2021-02-17T02:59:23.680" v="503" actId="26606"/>
          <ac:spMkLst>
            <pc:docMk/>
            <pc:sldMk cId="3444785612" sldId="259"/>
            <ac:spMk id="20" creationId="{68DC0EC7-60EA-4BD3-BC04-D547DE1B2891}"/>
          </ac:spMkLst>
        </pc:spChg>
        <pc:picChg chg="add mod">
          <ac:chgData name="John Ambery" userId="fb00d5ba-693e-43f5-ad02-73db26cd6cd7" providerId="ADAL" clId="{10612E98-0A8A-4D49-AF6A-7E280888A473}" dt="2021-02-17T02:59:30.136" v="504" actId="27614"/>
          <ac:picMkLst>
            <pc:docMk/>
            <pc:sldMk cId="3444785612" sldId="259"/>
            <ac:picMk id="9" creationId="{F717C269-A3B9-40DC-969F-993B21491E7F}"/>
          </ac:picMkLst>
        </pc:picChg>
      </pc:sldChg>
      <pc:sldChg chg="new del">
        <pc:chgData name="John Ambery" userId="fb00d5ba-693e-43f5-ad02-73db26cd6cd7" providerId="ADAL" clId="{10612E98-0A8A-4D49-AF6A-7E280888A473}" dt="2021-02-17T03:15:18.482" v="1038" actId="47"/>
        <pc:sldMkLst>
          <pc:docMk/>
          <pc:sldMk cId="2713967790" sldId="260"/>
        </pc:sldMkLst>
      </pc:sldChg>
      <pc:sldChg chg="addSp delSp modSp add mod">
        <pc:chgData name="John Ambery" userId="fb00d5ba-693e-43f5-ad02-73db26cd6cd7" providerId="ADAL" clId="{10612E98-0A8A-4D49-AF6A-7E280888A473}" dt="2021-02-17T03:25:41.386" v="1656" actId="1076"/>
        <pc:sldMkLst>
          <pc:docMk/>
          <pc:sldMk cId="2127302114" sldId="261"/>
        </pc:sldMkLst>
        <pc:spChg chg="mod">
          <ac:chgData name="John Ambery" userId="fb00d5ba-693e-43f5-ad02-73db26cd6cd7" providerId="ADAL" clId="{10612E98-0A8A-4D49-AF6A-7E280888A473}" dt="2021-02-17T03:15:34.674" v="1082" actId="14100"/>
          <ac:spMkLst>
            <pc:docMk/>
            <pc:sldMk cId="2127302114" sldId="261"/>
            <ac:spMk id="2" creationId="{2F16B74C-F326-443B-8AD9-9A8072D1A0E4}"/>
          </ac:spMkLst>
        </pc:spChg>
        <pc:spChg chg="add mod">
          <ac:chgData name="John Ambery" userId="fb00d5ba-693e-43f5-ad02-73db26cd6cd7" providerId="ADAL" clId="{10612E98-0A8A-4D49-AF6A-7E280888A473}" dt="2021-02-17T03:25:41.386" v="1656" actId="1076"/>
          <ac:spMkLst>
            <pc:docMk/>
            <pc:sldMk cId="2127302114" sldId="261"/>
            <ac:spMk id="4" creationId="{E2B3CF92-8684-4FC1-85A0-A065C5CD0CE2}"/>
          </ac:spMkLst>
        </pc:spChg>
        <pc:spChg chg="mod">
          <ac:chgData name="John Ambery" userId="fb00d5ba-693e-43f5-ad02-73db26cd6cd7" providerId="ADAL" clId="{10612E98-0A8A-4D49-AF6A-7E280888A473}" dt="2021-02-17T03:22:51.050" v="1494" actId="20577"/>
          <ac:spMkLst>
            <pc:docMk/>
            <pc:sldMk cId="2127302114" sldId="261"/>
            <ac:spMk id="26" creationId="{023F94BC-AA1E-429D-8FA2-324A50A8B160}"/>
          </ac:spMkLst>
        </pc:spChg>
        <pc:picChg chg="add mod">
          <ac:chgData name="John Ambery" userId="fb00d5ba-693e-43f5-ad02-73db26cd6cd7" providerId="ADAL" clId="{10612E98-0A8A-4D49-AF6A-7E280888A473}" dt="2021-02-17T03:23:16.297" v="1497" actId="14100"/>
          <ac:picMkLst>
            <pc:docMk/>
            <pc:sldMk cId="2127302114" sldId="261"/>
            <ac:picMk id="3" creationId="{7BC442AD-721E-43A9-B465-66B4F2E2C491}"/>
          </ac:picMkLst>
        </pc:picChg>
        <pc:picChg chg="del">
          <ac:chgData name="John Ambery" userId="fb00d5ba-693e-43f5-ad02-73db26cd6cd7" providerId="ADAL" clId="{10612E98-0A8A-4D49-AF6A-7E280888A473}" dt="2021-02-17T03:15:38.968" v="1083" actId="478"/>
          <ac:picMkLst>
            <pc:docMk/>
            <pc:sldMk cId="2127302114" sldId="261"/>
            <ac:picMk id="9" creationId="{63BD98C8-9201-44F6-86BD-C4691A9051F0}"/>
          </ac:picMkLst>
        </pc:picChg>
      </pc:sldChg>
      <pc:sldChg chg="modSp new mod">
        <pc:chgData name="John Ambery" userId="fb00d5ba-693e-43f5-ad02-73db26cd6cd7" providerId="ADAL" clId="{10612E98-0A8A-4D49-AF6A-7E280888A473}" dt="2021-02-17T03:42:38.328" v="2263" actId="1076"/>
        <pc:sldMkLst>
          <pc:docMk/>
          <pc:sldMk cId="2513457109" sldId="262"/>
        </pc:sldMkLst>
        <pc:spChg chg="mod">
          <ac:chgData name="John Ambery" userId="fb00d5ba-693e-43f5-ad02-73db26cd6cd7" providerId="ADAL" clId="{10612E98-0A8A-4D49-AF6A-7E280888A473}" dt="2021-02-17T03:26:27.995" v="1691" actId="20577"/>
          <ac:spMkLst>
            <pc:docMk/>
            <pc:sldMk cId="2513457109" sldId="262"/>
            <ac:spMk id="2" creationId="{E896D4EA-FA1F-4879-BC03-42152442FD03}"/>
          </ac:spMkLst>
        </pc:spChg>
        <pc:spChg chg="mod">
          <ac:chgData name="John Ambery" userId="fb00d5ba-693e-43f5-ad02-73db26cd6cd7" providerId="ADAL" clId="{10612E98-0A8A-4D49-AF6A-7E280888A473}" dt="2021-02-17T03:42:38.328" v="2263" actId="1076"/>
          <ac:spMkLst>
            <pc:docMk/>
            <pc:sldMk cId="2513457109" sldId="262"/>
            <ac:spMk id="3" creationId="{5CDA6B7E-4EEC-4BD4-8FA8-2B664A6D166C}"/>
          </ac:spMkLst>
        </pc:spChg>
      </pc:sldChg>
      <pc:sldChg chg="addSp delSp modSp new mod">
        <pc:chgData name="John Ambery" userId="fb00d5ba-693e-43f5-ad02-73db26cd6cd7" providerId="ADAL" clId="{10612E98-0A8A-4D49-AF6A-7E280888A473}" dt="2021-02-17T03:44:11.265" v="2292" actId="1076"/>
        <pc:sldMkLst>
          <pc:docMk/>
          <pc:sldMk cId="2675571107" sldId="263"/>
        </pc:sldMkLst>
        <pc:spChg chg="add mod">
          <ac:chgData name="John Ambery" userId="fb00d5ba-693e-43f5-ad02-73db26cd6cd7" providerId="ADAL" clId="{10612E98-0A8A-4D49-AF6A-7E280888A473}" dt="2021-02-17T03:43:49.054" v="2285" actId="20577"/>
          <ac:spMkLst>
            <pc:docMk/>
            <pc:sldMk cId="2675571107" sldId="263"/>
            <ac:spMk id="4" creationId="{DAB0CDD8-8F6E-4571-9A2C-C40BF2F594E1}"/>
          </ac:spMkLst>
        </pc:spChg>
        <pc:spChg chg="add del mod">
          <ac:chgData name="John Ambery" userId="fb00d5ba-693e-43f5-ad02-73db26cd6cd7" providerId="ADAL" clId="{10612E98-0A8A-4D49-AF6A-7E280888A473}" dt="2021-02-17T03:43:54.898" v="2286" actId="478"/>
          <ac:spMkLst>
            <pc:docMk/>
            <pc:sldMk cId="2675571107" sldId="263"/>
            <ac:spMk id="5" creationId="{8191CC6D-3EA1-4B63-AB44-725D6C165930}"/>
          </ac:spMkLst>
        </pc:spChg>
        <pc:picChg chg="add mod">
          <ac:chgData name="John Ambery" userId="fb00d5ba-693e-43f5-ad02-73db26cd6cd7" providerId="ADAL" clId="{10612E98-0A8A-4D49-AF6A-7E280888A473}" dt="2021-02-17T03:44:05.609" v="2289" actId="1076"/>
          <ac:picMkLst>
            <pc:docMk/>
            <pc:sldMk cId="2675571107" sldId="263"/>
            <ac:picMk id="2" creationId="{D081E658-6214-4AFD-9C53-9F76010C4418}"/>
          </ac:picMkLst>
        </pc:picChg>
        <pc:picChg chg="add mod">
          <ac:chgData name="John Ambery" userId="fb00d5ba-693e-43f5-ad02-73db26cd6cd7" providerId="ADAL" clId="{10612E98-0A8A-4D49-AF6A-7E280888A473}" dt="2021-02-17T03:44:11.265" v="2292" actId="1076"/>
          <ac:picMkLst>
            <pc:docMk/>
            <pc:sldMk cId="2675571107" sldId="263"/>
            <ac:picMk id="3" creationId="{B764772D-947C-49CD-9D7E-2F911CFE3E3F}"/>
          </ac:picMkLst>
        </pc:picChg>
      </pc:sldChg>
      <pc:sldChg chg="addSp delSp modSp new mod">
        <pc:chgData name="John Ambery" userId="fb00d5ba-693e-43f5-ad02-73db26cd6cd7" providerId="ADAL" clId="{10612E98-0A8A-4D49-AF6A-7E280888A473}" dt="2021-02-17T03:52:28.241" v="2816" actId="14100"/>
        <pc:sldMkLst>
          <pc:docMk/>
          <pc:sldMk cId="2438430395" sldId="264"/>
        </pc:sldMkLst>
        <pc:spChg chg="mod">
          <ac:chgData name="John Ambery" userId="fb00d5ba-693e-43f5-ad02-73db26cd6cd7" providerId="ADAL" clId="{10612E98-0A8A-4D49-AF6A-7E280888A473}" dt="2021-02-17T03:45:27.991" v="2335" actId="20577"/>
          <ac:spMkLst>
            <pc:docMk/>
            <pc:sldMk cId="2438430395" sldId="264"/>
            <ac:spMk id="2" creationId="{3A4E1657-208D-4447-AF2E-55888C163ABA}"/>
          </ac:spMkLst>
        </pc:spChg>
        <pc:spChg chg="del mod">
          <ac:chgData name="John Ambery" userId="fb00d5ba-693e-43f5-ad02-73db26cd6cd7" providerId="ADAL" clId="{10612E98-0A8A-4D49-AF6A-7E280888A473}" dt="2021-02-17T03:45:42.639" v="2337" actId="21"/>
          <ac:spMkLst>
            <pc:docMk/>
            <pc:sldMk cId="2438430395" sldId="264"/>
            <ac:spMk id="3" creationId="{DB5397C8-240B-44D5-80FD-2AFB4F8D0CD1}"/>
          </ac:spMkLst>
        </pc:spChg>
        <pc:spChg chg="add del mod">
          <ac:chgData name="John Ambery" userId="fb00d5ba-693e-43f5-ad02-73db26cd6cd7" providerId="ADAL" clId="{10612E98-0A8A-4D49-AF6A-7E280888A473}" dt="2021-02-17T03:45:51.735" v="2340" actId="478"/>
          <ac:spMkLst>
            <pc:docMk/>
            <pc:sldMk cId="2438430395" sldId="264"/>
            <ac:spMk id="4" creationId="{2C53A73F-1692-45F7-866A-46BB520A5C6C}"/>
          </ac:spMkLst>
        </pc:spChg>
        <pc:spChg chg="add mod">
          <ac:chgData name="John Ambery" userId="fb00d5ba-693e-43f5-ad02-73db26cd6cd7" providerId="ADAL" clId="{10612E98-0A8A-4D49-AF6A-7E280888A473}" dt="2021-02-17T03:47:46.855" v="2512" actId="1076"/>
          <ac:spMkLst>
            <pc:docMk/>
            <pc:sldMk cId="2438430395" sldId="264"/>
            <ac:spMk id="6" creationId="{EF4436FD-0184-4778-B0E1-1F196953C286}"/>
          </ac:spMkLst>
        </pc:spChg>
        <pc:spChg chg="add mod">
          <ac:chgData name="John Ambery" userId="fb00d5ba-693e-43f5-ad02-73db26cd6cd7" providerId="ADAL" clId="{10612E98-0A8A-4D49-AF6A-7E280888A473}" dt="2021-02-17T03:49:40.842" v="2676" actId="6549"/>
          <ac:spMkLst>
            <pc:docMk/>
            <pc:sldMk cId="2438430395" sldId="264"/>
            <ac:spMk id="7" creationId="{B1ECDCC2-FE31-4620-916C-7CBC0EC0E458}"/>
          </ac:spMkLst>
        </pc:spChg>
        <pc:spChg chg="add mod">
          <ac:chgData name="John Ambery" userId="fb00d5ba-693e-43f5-ad02-73db26cd6cd7" providerId="ADAL" clId="{10612E98-0A8A-4D49-AF6A-7E280888A473}" dt="2021-02-17T03:52:28.241" v="2816" actId="14100"/>
          <ac:spMkLst>
            <pc:docMk/>
            <pc:sldMk cId="2438430395" sldId="264"/>
            <ac:spMk id="9" creationId="{54C5857D-7F30-4B52-B37B-8B80C7349BAE}"/>
          </ac:spMkLst>
        </pc:spChg>
        <pc:picChg chg="add mod">
          <ac:chgData name="John Ambery" userId="fb00d5ba-693e-43f5-ad02-73db26cd6cd7" providerId="ADAL" clId="{10612E98-0A8A-4D49-AF6A-7E280888A473}" dt="2021-02-17T03:50:25.568" v="2681" actId="14100"/>
          <ac:picMkLst>
            <pc:docMk/>
            <pc:sldMk cId="2438430395" sldId="264"/>
            <ac:picMk id="5" creationId="{7A4A668B-7827-4E6A-9FB8-01E8DB3ACD34}"/>
          </ac:picMkLst>
        </pc:picChg>
        <pc:picChg chg="add mod">
          <ac:chgData name="John Ambery" userId="fb00d5ba-693e-43f5-ad02-73db26cd6cd7" providerId="ADAL" clId="{10612E98-0A8A-4D49-AF6A-7E280888A473}" dt="2021-02-17T03:50:21.816" v="2680" actId="14100"/>
          <ac:picMkLst>
            <pc:docMk/>
            <pc:sldMk cId="2438430395" sldId="264"/>
            <ac:picMk id="8" creationId="{13C9DA66-83DC-468D-BCE7-B46615D112E7}"/>
          </ac:picMkLst>
        </pc:picChg>
      </pc:sldChg>
      <pc:sldChg chg="addSp modSp new mod">
        <pc:chgData name="John Ambery" userId="fb00d5ba-693e-43f5-ad02-73db26cd6cd7" providerId="ADAL" clId="{10612E98-0A8A-4D49-AF6A-7E280888A473}" dt="2021-02-17T03:57:33.076" v="3148" actId="20577"/>
        <pc:sldMkLst>
          <pc:docMk/>
          <pc:sldMk cId="2533953125" sldId="265"/>
        </pc:sldMkLst>
        <pc:spChg chg="mod">
          <ac:chgData name="John Ambery" userId="fb00d5ba-693e-43f5-ad02-73db26cd6cd7" providerId="ADAL" clId="{10612E98-0A8A-4D49-AF6A-7E280888A473}" dt="2021-02-17T03:57:33.076" v="3148" actId="20577"/>
          <ac:spMkLst>
            <pc:docMk/>
            <pc:sldMk cId="2533953125" sldId="265"/>
            <ac:spMk id="2" creationId="{0D76FE78-2E49-469B-882D-0C9522EBE3A7}"/>
          </ac:spMkLst>
        </pc:spChg>
        <pc:spChg chg="mod">
          <ac:chgData name="John Ambery" userId="fb00d5ba-693e-43f5-ad02-73db26cd6cd7" providerId="ADAL" clId="{10612E98-0A8A-4D49-AF6A-7E280888A473}" dt="2021-02-17T03:56:19.147" v="3128" actId="403"/>
          <ac:spMkLst>
            <pc:docMk/>
            <pc:sldMk cId="2533953125" sldId="265"/>
            <ac:spMk id="3" creationId="{A2C6EBB5-9609-4697-9619-3F3E86448934}"/>
          </ac:spMkLst>
        </pc:spChg>
        <pc:picChg chg="add mod">
          <ac:chgData name="John Ambery" userId="fb00d5ba-693e-43f5-ad02-73db26cd6cd7" providerId="ADAL" clId="{10612E98-0A8A-4D49-AF6A-7E280888A473}" dt="2021-02-17T03:57:21.416" v="3129" actId="1076"/>
          <ac:picMkLst>
            <pc:docMk/>
            <pc:sldMk cId="2533953125" sldId="265"/>
            <ac:picMk id="4" creationId="{3774C1CB-0572-40CE-B10E-7D30107FB043}"/>
          </ac:picMkLst>
        </pc:picChg>
      </pc:sldChg>
      <pc:sldChg chg="addSp modSp new mod">
        <pc:chgData name="John Ambery" userId="fb00d5ba-693e-43f5-ad02-73db26cd6cd7" providerId="ADAL" clId="{10612E98-0A8A-4D49-AF6A-7E280888A473}" dt="2021-02-17T03:58:21.320" v="3159" actId="14100"/>
        <pc:sldMkLst>
          <pc:docMk/>
          <pc:sldMk cId="1666337462" sldId="266"/>
        </pc:sldMkLst>
        <pc:picChg chg="add mod">
          <ac:chgData name="John Ambery" userId="fb00d5ba-693e-43f5-ad02-73db26cd6cd7" providerId="ADAL" clId="{10612E98-0A8A-4D49-AF6A-7E280888A473}" dt="2021-02-17T03:58:02.200" v="3154" actId="14100"/>
          <ac:picMkLst>
            <pc:docMk/>
            <pc:sldMk cId="1666337462" sldId="266"/>
            <ac:picMk id="2" creationId="{4CA35E70-AEDA-486E-A483-2109AC18C41D}"/>
          </ac:picMkLst>
        </pc:picChg>
        <pc:picChg chg="add mod">
          <ac:chgData name="John Ambery" userId="fb00d5ba-693e-43f5-ad02-73db26cd6cd7" providerId="ADAL" clId="{10612E98-0A8A-4D49-AF6A-7E280888A473}" dt="2021-02-17T03:58:21.320" v="3159" actId="14100"/>
          <ac:picMkLst>
            <pc:docMk/>
            <pc:sldMk cId="1666337462" sldId="266"/>
            <ac:picMk id="3" creationId="{CADDEFFA-A837-4194-8C47-A22C1619CD3A}"/>
          </ac:picMkLst>
        </pc:picChg>
      </pc:sldChg>
      <pc:sldChg chg="addSp modSp new mod">
        <pc:chgData name="John Ambery" userId="fb00d5ba-693e-43f5-ad02-73db26cd6cd7" providerId="ADAL" clId="{10612E98-0A8A-4D49-AF6A-7E280888A473}" dt="2021-02-17T04:22:48.398" v="4446" actId="1076"/>
        <pc:sldMkLst>
          <pc:docMk/>
          <pc:sldMk cId="527316599" sldId="267"/>
        </pc:sldMkLst>
        <pc:spChg chg="mod">
          <ac:chgData name="John Ambery" userId="fb00d5ba-693e-43f5-ad02-73db26cd6cd7" providerId="ADAL" clId="{10612E98-0A8A-4D49-AF6A-7E280888A473}" dt="2021-02-17T03:59:11.824" v="3202" actId="1076"/>
          <ac:spMkLst>
            <pc:docMk/>
            <pc:sldMk cId="527316599" sldId="267"/>
            <ac:spMk id="2" creationId="{055DEAC8-CE73-439D-A7D2-0F1DCD711E12}"/>
          </ac:spMkLst>
        </pc:spChg>
        <pc:spChg chg="mod">
          <ac:chgData name="John Ambery" userId="fb00d5ba-693e-43f5-ad02-73db26cd6cd7" providerId="ADAL" clId="{10612E98-0A8A-4D49-AF6A-7E280888A473}" dt="2021-02-17T04:22:41.645" v="4444" actId="20577"/>
          <ac:spMkLst>
            <pc:docMk/>
            <pc:sldMk cId="527316599" sldId="267"/>
            <ac:spMk id="3" creationId="{1E4692F6-CCE7-4CC3-8459-770F9D8A2515}"/>
          </ac:spMkLst>
        </pc:spChg>
        <pc:picChg chg="add mod">
          <ac:chgData name="John Ambery" userId="fb00d5ba-693e-43f5-ad02-73db26cd6cd7" providerId="ADAL" clId="{10612E98-0A8A-4D49-AF6A-7E280888A473}" dt="2021-02-17T04:22:48.398" v="4446" actId="1076"/>
          <ac:picMkLst>
            <pc:docMk/>
            <pc:sldMk cId="527316599" sldId="267"/>
            <ac:picMk id="2050" creationId="{F959E69A-B7E0-40DC-9325-4B6DA4D5CC26}"/>
          </ac:picMkLst>
        </pc:picChg>
      </pc:sldChg>
      <pc:sldChg chg="addSp delSp modSp new mod">
        <pc:chgData name="John Ambery" userId="fb00d5ba-693e-43f5-ad02-73db26cd6cd7" providerId="ADAL" clId="{10612E98-0A8A-4D49-AF6A-7E280888A473}" dt="2021-02-17T04:16:23.935" v="4409" actId="14100"/>
        <pc:sldMkLst>
          <pc:docMk/>
          <pc:sldMk cId="844314262" sldId="268"/>
        </pc:sldMkLst>
        <pc:spChg chg="mod">
          <ac:chgData name="John Ambery" userId="fb00d5ba-693e-43f5-ad02-73db26cd6cd7" providerId="ADAL" clId="{10612E98-0A8A-4D49-AF6A-7E280888A473}" dt="2021-02-17T04:12:00.008" v="4018" actId="20577"/>
          <ac:spMkLst>
            <pc:docMk/>
            <pc:sldMk cId="844314262" sldId="268"/>
            <ac:spMk id="2" creationId="{0DE4D519-26BD-4F2F-A223-FC79A852C6E4}"/>
          </ac:spMkLst>
        </pc:spChg>
        <pc:spChg chg="mod">
          <ac:chgData name="John Ambery" userId="fb00d5ba-693e-43f5-ad02-73db26cd6cd7" providerId="ADAL" clId="{10612E98-0A8A-4D49-AF6A-7E280888A473}" dt="2021-02-17T04:15:05.112" v="4400" actId="404"/>
          <ac:spMkLst>
            <pc:docMk/>
            <pc:sldMk cId="844314262" sldId="268"/>
            <ac:spMk id="3" creationId="{1F41470E-EDD2-410F-A66E-FC3D205A4D6F}"/>
          </ac:spMkLst>
        </pc:spChg>
        <pc:picChg chg="add del mod">
          <ac:chgData name="John Ambery" userId="fb00d5ba-693e-43f5-ad02-73db26cd6cd7" providerId="ADAL" clId="{10612E98-0A8A-4D49-AF6A-7E280888A473}" dt="2021-02-17T04:15:41.805" v="4404"/>
          <ac:picMkLst>
            <pc:docMk/>
            <pc:sldMk cId="844314262" sldId="268"/>
            <ac:picMk id="1026" creationId="{FBBA2D83-1ACE-48E1-9764-DE42EB61CBEB}"/>
          </ac:picMkLst>
        </pc:picChg>
        <pc:picChg chg="add del">
          <ac:chgData name="John Ambery" userId="fb00d5ba-693e-43f5-ad02-73db26cd6cd7" providerId="ADAL" clId="{10612E98-0A8A-4D49-AF6A-7E280888A473}" dt="2021-02-17T04:16:03.930" v="4406"/>
          <ac:picMkLst>
            <pc:docMk/>
            <pc:sldMk cId="844314262" sldId="268"/>
            <ac:picMk id="1028" creationId="{B5086173-B53B-46C3-8162-105ACF9ECB83}"/>
          </ac:picMkLst>
        </pc:picChg>
        <pc:picChg chg="add mod">
          <ac:chgData name="John Ambery" userId="fb00d5ba-693e-43f5-ad02-73db26cd6cd7" providerId="ADAL" clId="{10612E98-0A8A-4D49-AF6A-7E280888A473}" dt="2021-02-17T04:16:23.935" v="4409" actId="14100"/>
          <ac:picMkLst>
            <pc:docMk/>
            <pc:sldMk cId="844314262" sldId="268"/>
            <ac:picMk id="1030" creationId="{0A749BD5-E243-4E69-9D57-D9477053E1D0}"/>
          </ac:picMkLst>
        </pc:picChg>
      </pc:sldChg>
    </pc:docChg>
  </pc:docChgLst>
  <pc:docChgLst>
    <pc:chgData name="John Ambery" userId="fb00d5ba-693e-43f5-ad02-73db26cd6cd7" providerId="ADAL" clId="{9CAFA3F3-59FA-4A7E-A4D8-DD07BEB58992}"/>
    <pc:docChg chg="undo custSel mod addSld delSld modSld addMainMaster delMainMaster">
      <pc:chgData name="John Ambery" userId="fb00d5ba-693e-43f5-ad02-73db26cd6cd7" providerId="ADAL" clId="{9CAFA3F3-59FA-4A7E-A4D8-DD07BEB58992}" dt="2021-02-16T16:54:59.078" v="174" actId="680"/>
      <pc:docMkLst>
        <pc:docMk/>
      </pc:docMkLst>
      <pc:sldChg chg="addSp delSp modSp mod setBg modClrScheme chgLayout">
        <pc:chgData name="John Ambery" userId="fb00d5ba-693e-43f5-ad02-73db26cd6cd7" providerId="ADAL" clId="{9CAFA3F3-59FA-4A7E-A4D8-DD07BEB58992}" dt="2021-02-16T16:54:54.795" v="173" actId="1076"/>
        <pc:sldMkLst>
          <pc:docMk/>
          <pc:sldMk cId="3051850084" sldId="256"/>
        </pc:sldMkLst>
        <pc:spChg chg="mod ord">
          <ac:chgData name="John Ambery" userId="fb00d5ba-693e-43f5-ad02-73db26cd6cd7" providerId="ADAL" clId="{9CAFA3F3-59FA-4A7E-A4D8-DD07BEB58992}" dt="2021-02-16T16:54:43.371" v="171" actId="1076"/>
          <ac:spMkLst>
            <pc:docMk/>
            <pc:sldMk cId="3051850084" sldId="256"/>
            <ac:spMk id="2" creationId="{D43D898D-C6DA-4AEC-9DB1-4A608A75FBA4}"/>
          </ac:spMkLst>
        </pc:spChg>
        <pc:spChg chg="mod">
          <ac:chgData name="John Ambery" userId="fb00d5ba-693e-43f5-ad02-73db26cd6cd7" providerId="ADAL" clId="{9CAFA3F3-59FA-4A7E-A4D8-DD07BEB58992}" dt="2021-02-16T16:54:29.748" v="168" actId="20577"/>
          <ac:spMkLst>
            <pc:docMk/>
            <pc:sldMk cId="3051850084" sldId="256"/>
            <ac:spMk id="3" creationId="{DB69DF9C-237B-4A2A-937C-95A1258EF117}"/>
          </ac:spMkLst>
        </pc:spChg>
        <pc:spChg chg="add del">
          <ac:chgData name="John Ambery" userId="fb00d5ba-693e-43f5-ad02-73db26cd6cd7" providerId="ADAL" clId="{9CAFA3F3-59FA-4A7E-A4D8-DD07BEB58992}" dt="2021-02-16T16:53:39.011" v="48" actId="26606"/>
          <ac:spMkLst>
            <pc:docMk/>
            <pc:sldMk cId="3051850084" sldId="256"/>
            <ac:spMk id="5" creationId="{F79674E1-18E5-42B9-8E91-7DE00BD729AE}"/>
          </ac:spMkLst>
        </pc:spChg>
        <pc:spChg chg="add del">
          <ac:chgData name="John Ambery" userId="fb00d5ba-693e-43f5-ad02-73db26cd6cd7" providerId="ADAL" clId="{9CAFA3F3-59FA-4A7E-A4D8-DD07BEB58992}" dt="2021-02-16T16:53:39.011" v="48" actId="26606"/>
          <ac:spMkLst>
            <pc:docMk/>
            <pc:sldMk cId="3051850084" sldId="256"/>
            <ac:spMk id="6" creationId="{BA6285CA-6AFA-4F27-AFB5-1B32CDE09B1A}"/>
          </ac:spMkLst>
        </pc:spChg>
        <pc:spChg chg="add del">
          <ac:chgData name="John Ambery" userId="fb00d5ba-693e-43f5-ad02-73db26cd6cd7" providerId="ADAL" clId="{9CAFA3F3-59FA-4A7E-A4D8-DD07BEB58992}" dt="2021-02-16T16:49:56.823" v="7" actId="26606"/>
          <ac:spMkLst>
            <pc:docMk/>
            <pc:sldMk cId="3051850084" sldId="256"/>
            <ac:spMk id="9" creationId="{37FDDF72-DE39-4F99-A3C1-DD9D7815D7DB}"/>
          </ac:spMkLst>
        </pc:spChg>
        <pc:spChg chg="add del">
          <ac:chgData name="John Ambery" userId="fb00d5ba-693e-43f5-ad02-73db26cd6cd7" providerId="ADAL" clId="{9CAFA3F3-59FA-4A7E-A4D8-DD07BEB58992}" dt="2021-02-16T16:49:56.823" v="7" actId="26606"/>
          <ac:spMkLst>
            <pc:docMk/>
            <pc:sldMk cId="3051850084" sldId="256"/>
            <ac:spMk id="11" creationId="{5E4ECE80-3AD1-450C-B62A-98788F193948}"/>
          </ac:spMkLst>
        </pc:spChg>
        <pc:spChg chg="add del">
          <ac:chgData name="John Ambery" userId="fb00d5ba-693e-43f5-ad02-73db26cd6cd7" providerId="ADAL" clId="{9CAFA3F3-59FA-4A7E-A4D8-DD07BEB58992}" dt="2021-02-16T16:49:53.270" v="3" actId="26606"/>
          <ac:spMkLst>
            <pc:docMk/>
            <pc:sldMk cId="3051850084" sldId="256"/>
            <ac:spMk id="20" creationId="{E2748806-3AF5-4078-830A-C1F26BF1B200}"/>
          </ac:spMkLst>
        </pc:spChg>
        <pc:spChg chg="add del">
          <ac:chgData name="John Ambery" userId="fb00d5ba-693e-43f5-ad02-73db26cd6cd7" providerId="ADAL" clId="{9CAFA3F3-59FA-4A7E-A4D8-DD07BEB58992}" dt="2021-02-16T16:49:53.270" v="3" actId="26606"/>
          <ac:spMkLst>
            <pc:docMk/>
            <pc:sldMk cId="3051850084" sldId="256"/>
            <ac:spMk id="22" creationId="{BF991FCB-5132-414C-B377-526F56121B69}"/>
          </ac:spMkLst>
        </pc:spChg>
        <pc:spChg chg="add del">
          <ac:chgData name="John Ambery" userId="fb00d5ba-693e-43f5-ad02-73db26cd6cd7" providerId="ADAL" clId="{9CAFA3F3-59FA-4A7E-A4D8-DD07BEB58992}" dt="2021-02-16T16:49:53.270" v="3" actId="26606"/>
          <ac:spMkLst>
            <pc:docMk/>
            <pc:sldMk cId="3051850084" sldId="256"/>
            <ac:spMk id="24" creationId="{F23DAFF7-4C98-4E0E-8986-198D54B6C1F0}"/>
          </ac:spMkLst>
        </pc:spChg>
        <pc:spChg chg="add del">
          <ac:chgData name="John Ambery" userId="fb00d5ba-693e-43f5-ad02-73db26cd6cd7" providerId="ADAL" clId="{9CAFA3F3-59FA-4A7E-A4D8-DD07BEB58992}" dt="2021-02-16T16:49:55.831" v="5" actId="26606"/>
          <ac:spMkLst>
            <pc:docMk/>
            <pc:sldMk cId="3051850084" sldId="256"/>
            <ac:spMk id="26" creationId="{5724E74D-9688-4ED9-86E6-D0C3F23DDCE5}"/>
          </ac:spMkLst>
        </pc:spChg>
        <pc:spChg chg="add del">
          <ac:chgData name="John Ambery" userId="fb00d5ba-693e-43f5-ad02-73db26cd6cd7" providerId="ADAL" clId="{9CAFA3F3-59FA-4A7E-A4D8-DD07BEB58992}" dt="2021-02-16T16:49:55.831" v="5" actId="26606"/>
          <ac:spMkLst>
            <pc:docMk/>
            <pc:sldMk cId="3051850084" sldId="256"/>
            <ac:spMk id="27" creationId="{D6A5485D-4AF6-47BA-8BB1-44D0639B9FA6}"/>
          </ac:spMkLst>
        </pc:spChg>
        <pc:spChg chg="add del">
          <ac:chgData name="John Ambery" userId="fb00d5ba-693e-43f5-ad02-73db26cd6cd7" providerId="ADAL" clId="{9CAFA3F3-59FA-4A7E-A4D8-DD07BEB58992}" dt="2021-02-16T16:49:55.831" v="5" actId="26606"/>
          <ac:spMkLst>
            <pc:docMk/>
            <pc:sldMk cId="3051850084" sldId="256"/>
            <ac:spMk id="29" creationId="{483861B3-77F4-42C4-B257-AF7D1EB5FFDE}"/>
          </ac:spMkLst>
        </pc:spChg>
        <pc:spChg chg="add del">
          <ac:chgData name="John Ambery" userId="fb00d5ba-693e-43f5-ad02-73db26cd6cd7" providerId="ADAL" clId="{9CAFA3F3-59FA-4A7E-A4D8-DD07BEB58992}" dt="2021-02-16T16:49:55.831" v="5" actId="26606"/>
          <ac:spMkLst>
            <pc:docMk/>
            <pc:sldMk cId="3051850084" sldId="256"/>
            <ac:spMk id="31" creationId="{1DF53E4F-F248-41DA-B87A-B7539C6CFE9C}"/>
          </ac:spMkLst>
        </pc:spChg>
        <pc:spChg chg="add del">
          <ac:chgData name="John Ambery" userId="fb00d5ba-693e-43f5-ad02-73db26cd6cd7" providerId="ADAL" clId="{9CAFA3F3-59FA-4A7E-A4D8-DD07BEB58992}" dt="2021-02-16T16:53:39.011" v="48" actId="26606"/>
          <ac:spMkLst>
            <pc:docMk/>
            <pc:sldMk cId="3051850084" sldId="256"/>
            <ac:spMk id="44" creationId="{94D786EB-944C-47D5-B631-899F4029B02E}"/>
          </ac:spMkLst>
        </pc:spChg>
        <pc:spChg chg="add">
          <ac:chgData name="John Ambery" userId="fb00d5ba-693e-43f5-ad02-73db26cd6cd7" providerId="ADAL" clId="{9CAFA3F3-59FA-4A7E-A4D8-DD07BEB58992}" dt="2021-02-16T16:53:39.011" v="48" actId="26606"/>
          <ac:spMkLst>
            <pc:docMk/>
            <pc:sldMk cId="3051850084" sldId="256"/>
            <ac:spMk id="55" creationId="{391159B2-3847-4541-BAAE-D93F71723E70}"/>
          </ac:spMkLst>
        </pc:spChg>
        <pc:spChg chg="add">
          <ac:chgData name="John Ambery" userId="fb00d5ba-693e-43f5-ad02-73db26cd6cd7" providerId="ADAL" clId="{9CAFA3F3-59FA-4A7E-A4D8-DD07BEB58992}" dt="2021-02-16T16:53:39.011" v="48" actId="26606"/>
          <ac:spMkLst>
            <pc:docMk/>
            <pc:sldMk cId="3051850084" sldId="256"/>
            <ac:spMk id="57" creationId="{93BDF953-B1FC-408F-A14E-33A8C1DC1B4B}"/>
          </ac:spMkLst>
        </pc:spChg>
        <pc:spChg chg="add">
          <ac:chgData name="John Ambery" userId="fb00d5ba-693e-43f5-ad02-73db26cd6cd7" providerId="ADAL" clId="{9CAFA3F3-59FA-4A7E-A4D8-DD07BEB58992}" dt="2021-02-16T16:53:39.011" v="48" actId="26606"/>
          <ac:spMkLst>
            <pc:docMk/>
            <pc:sldMk cId="3051850084" sldId="256"/>
            <ac:spMk id="59" creationId="{17C4AC30-431E-4860-8128-139F9F61E237}"/>
          </ac:spMkLst>
        </pc:spChg>
        <pc:grpChg chg="add del">
          <ac:chgData name="John Ambery" userId="fb00d5ba-693e-43f5-ad02-73db26cd6cd7" providerId="ADAL" clId="{9CAFA3F3-59FA-4A7E-A4D8-DD07BEB58992}" dt="2021-02-16T16:53:39.011" v="48" actId="26606"/>
          <ac:grpSpMkLst>
            <pc:docMk/>
            <pc:sldMk cId="3051850084" sldId="256"/>
            <ac:grpSpMk id="7" creationId="{91108A0F-8C78-4294-B028-9F09581FC0A3}"/>
          </ac:grpSpMkLst>
        </pc:grpChg>
        <pc:grpChg chg="add del">
          <ac:chgData name="John Ambery" userId="fb00d5ba-693e-43f5-ad02-73db26cd6cd7" providerId="ADAL" clId="{9CAFA3F3-59FA-4A7E-A4D8-DD07BEB58992}" dt="2021-02-16T16:49:56.823" v="7" actId="26606"/>
          <ac:grpSpMkLst>
            <pc:docMk/>
            <pc:sldMk cId="3051850084" sldId="256"/>
            <ac:grpSpMk id="13" creationId="{B9632603-447F-4389-863D-9820DB9915A2}"/>
          </ac:grpSpMkLst>
        </pc:grpChg>
        <pc:picChg chg="add del mod">
          <ac:chgData name="John Ambery" userId="fb00d5ba-693e-43f5-ad02-73db26cd6cd7" providerId="ADAL" clId="{9CAFA3F3-59FA-4A7E-A4D8-DD07BEB58992}" dt="2021-02-16T16:49:56.823" v="7" actId="26606"/>
          <ac:picMkLst>
            <pc:docMk/>
            <pc:sldMk cId="3051850084" sldId="256"/>
            <ac:picMk id="4" creationId="{B8C2C2AB-B218-4640-AF6F-165EF36DBD53}"/>
          </ac:picMkLst>
        </pc:picChg>
        <pc:picChg chg="add del">
          <ac:chgData name="John Ambery" userId="fb00d5ba-693e-43f5-ad02-73db26cd6cd7" providerId="ADAL" clId="{9CAFA3F3-59FA-4A7E-A4D8-DD07BEB58992}" dt="2021-02-16T16:49:55.831" v="5" actId="26606"/>
          <ac:picMkLst>
            <pc:docMk/>
            <pc:sldMk cId="3051850084" sldId="256"/>
            <ac:picMk id="28" creationId="{118F7743-9D11-4179-BEB4-EC2B1C265086}"/>
          </ac:picMkLst>
        </pc:picChg>
        <pc:picChg chg="add del">
          <ac:chgData name="John Ambery" userId="fb00d5ba-693e-43f5-ad02-73db26cd6cd7" providerId="ADAL" clId="{9CAFA3F3-59FA-4A7E-A4D8-DD07BEB58992}" dt="2021-02-16T16:49:55.831" v="5" actId="26606"/>
          <ac:picMkLst>
            <pc:docMk/>
            <pc:sldMk cId="3051850084" sldId="256"/>
            <ac:picMk id="30" creationId="{05D29D54-E14A-4679-95CF-25E6EC2BD5A1}"/>
          </ac:picMkLst>
        </pc:picChg>
        <pc:picChg chg="add mod">
          <ac:chgData name="John Ambery" userId="fb00d5ba-693e-43f5-ad02-73db26cd6cd7" providerId="ADAL" clId="{9CAFA3F3-59FA-4A7E-A4D8-DD07BEB58992}" dt="2021-02-16T16:54:54.795" v="173" actId="1076"/>
          <ac:picMkLst>
            <pc:docMk/>
            <pc:sldMk cId="3051850084" sldId="256"/>
            <ac:picMk id="50" creationId="{402D1E70-D3AC-4C68-929E-C69B780F46F5}"/>
          </ac:picMkLst>
        </pc:picChg>
        <pc:cxnChg chg="add">
          <ac:chgData name="John Ambery" userId="fb00d5ba-693e-43f5-ad02-73db26cd6cd7" providerId="ADAL" clId="{9CAFA3F3-59FA-4A7E-A4D8-DD07BEB58992}" dt="2021-02-16T16:53:39.011" v="48" actId="26606"/>
          <ac:cxnSpMkLst>
            <pc:docMk/>
            <pc:sldMk cId="3051850084" sldId="256"/>
            <ac:cxnSpMk id="61" creationId="{D0C35C70-8DD1-457D-85E7-728F1B0C5284}"/>
          </ac:cxnSpMkLst>
        </pc:cxnChg>
        <pc:cxnChg chg="add">
          <ac:chgData name="John Ambery" userId="fb00d5ba-693e-43f5-ad02-73db26cd6cd7" providerId="ADAL" clId="{9CAFA3F3-59FA-4A7E-A4D8-DD07BEB58992}" dt="2021-02-16T16:53:39.011" v="48" actId="26606"/>
          <ac:cxnSpMkLst>
            <pc:docMk/>
            <pc:sldMk cId="3051850084" sldId="256"/>
            <ac:cxnSpMk id="63" creationId="{B71691B1-EF90-41BA-A886-9331EB0364C2}"/>
          </ac:cxnSpMkLst>
        </pc:cxnChg>
        <pc:cxnChg chg="add">
          <ac:chgData name="John Ambery" userId="fb00d5ba-693e-43f5-ad02-73db26cd6cd7" providerId="ADAL" clId="{9CAFA3F3-59FA-4A7E-A4D8-DD07BEB58992}" dt="2021-02-16T16:53:39.011" v="48" actId="26606"/>
          <ac:cxnSpMkLst>
            <pc:docMk/>
            <pc:sldMk cId="3051850084" sldId="256"/>
            <ac:cxnSpMk id="65" creationId="{BEB77709-9ED2-4392-8D1E-91E4AB9644E8}"/>
          </ac:cxnSpMkLst>
        </pc:cxnChg>
      </pc:sldChg>
      <pc:sldChg chg="new del">
        <pc:chgData name="John Ambery" userId="fb00d5ba-693e-43f5-ad02-73db26cd6cd7" providerId="ADAL" clId="{9CAFA3F3-59FA-4A7E-A4D8-DD07BEB58992}" dt="2021-02-16T16:49:56.330" v="6" actId="680"/>
        <pc:sldMkLst>
          <pc:docMk/>
          <pc:sldMk cId="2320983953" sldId="257"/>
        </pc:sldMkLst>
      </pc:sldChg>
      <pc:sldChg chg="new">
        <pc:chgData name="John Ambery" userId="fb00d5ba-693e-43f5-ad02-73db26cd6cd7" providerId="ADAL" clId="{9CAFA3F3-59FA-4A7E-A4D8-DD07BEB58992}" dt="2021-02-16T16:54:59.078" v="174" actId="680"/>
        <pc:sldMkLst>
          <pc:docMk/>
          <pc:sldMk cId="3959614998" sldId="257"/>
        </pc:sldMkLst>
      </pc:sldChg>
      <pc:sldMasterChg chg="add del addSldLayout delSldLayout">
        <pc:chgData name="John Ambery" userId="fb00d5ba-693e-43f5-ad02-73db26cd6cd7" providerId="ADAL" clId="{9CAFA3F3-59FA-4A7E-A4D8-DD07BEB58992}" dt="2021-02-16T16:52:19.807" v="8" actId="26606"/>
        <pc:sldMasterMkLst>
          <pc:docMk/>
          <pc:sldMasterMk cId="1526916549" sldId="2147483648"/>
        </pc:sldMasterMkLst>
        <pc:sldLayoutChg chg="add del">
          <pc:chgData name="John Ambery" userId="fb00d5ba-693e-43f5-ad02-73db26cd6cd7" providerId="ADAL" clId="{9CAFA3F3-59FA-4A7E-A4D8-DD07BEB58992}" dt="2021-02-16T16:52:19.807" v="8" actId="26606"/>
          <pc:sldLayoutMkLst>
            <pc:docMk/>
            <pc:sldMasterMk cId="1526916549" sldId="2147483648"/>
            <pc:sldLayoutMk cId="1348254496" sldId="2147483649"/>
          </pc:sldLayoutMkLst>
        </pc:sldLayoutChg>
        <pc:sldLayoutChg chg="add del">
          <pc:chgData name="John Ambery" userId="fb00d5ba-693e-43f5-ad02-73db26cd6cd7" providerId="ADAL" clId="{9CAFA3F3-59FA-4A7E-A4D8-DD07BEB58992}" dt="2021-02-16T16:52:19.807" v="8" actId="26606"/>
          <pc:sldLayoutMkLst>
            <pc:docMk/>
            <pc:sldMasterMk cId="1526916549" sldId="2147483648"/>
            <pc:sldLayoutMk cId="3881810162" sldId="2147483650"/>
          </pc:sldLayoutMkLst>
        </pc:sldLayoutChg>
        <pc:sldLayoutChg chg="add del">
          <pc:chgData name="John Ambery" userId="fb00d5ba-693e-43f5-ad02-73db26cd6cd7" providerId="ADAL" clId="{9CAFA3F3-59FA-4A7E-A4D8-DD07BEB58992}" dt="2021-02-16T16:52:19.807" v="8" actId="26606"/>
          <pc:sldLayoutMkLst>
            <pc:docMk/>
            <pc:sldMasterMk cId="1526916549" sldId="2147483648"/>
            <pc:sldLayoutMk cId="18201096" sldId="2147483651"/>
          </pc:sldLayoutMkLst>
        </pc:sldLayoutChg>
        <pc:sldLayoutChg chg="add del">
          <pc:chgData name="John Ambery" userId="fb00d5ba-693e-43f5-ad02-73db26cd6cd7" providerId="ADAL" clId="{9CAFA3F3-59FA-4A7E-A4D8-DD07BEB58992}" dt="2021-02-16T16:52:19.807" v="8" actId="26606"/>
          <pc:sldLayoutMkLst>
            <pc:docMk/>
            <pc:sldMasterMk cId="1526916549" sldId="2147483648"/>
            <pc:sldLayoutMk cId="3530503624" sldId="2147483652"/>
          </pc:sldLayoutMkLst>
        </pc:sldLayoutChg>
        <pc:sldLayoutChg chg="add del">
          <pc:chgData name="John Ambery" userId="fb00d5ba-693e-43f5-ad02-73db26cd6cd7" providerId="ADAL" clId="{9CAFA3F3-59FA-4A7E-A4D8-DD07BEB58992}" dt="2021-02-16T16:52:19.807" v="8" actId="26606"/>
          <pc:sldLayoutMkLst>
            <pc:docMk/>
            <pc:sldMasterMk cId="1526916549" sldId="2147483648"/>
            <pc:sldLayoutMk cId="3637868542" sldId="2147483653"/>
          </pc:sldLayoutMkLst>
        </pc:sldLayoutChg>
        <pc:sldLayoutChg chg="add del">
          <pc:chgData name="John Ambery" userId="fb00d5ba-693e-43f5-ad02-73db26cd6cd7" providerId="ADAL" clId="{9CAFA3F3-59FA-4A7E-A4D8-DD07BEB58992}" dt="2021-02-16T16:52:19.807" v="8" actId="26606"/>
          <pc:sldLayoutMkLst>
            <pc:docMk/>
            <pc:sldMasterMk cId="1526916549" sldId="2147483648"/>
            <pc:sldLayoutMk cId="2761297561" sldId="2147483654"/>
          </pc:sldLayoutMkLst>
        </pc:sldLayoutChg>
        <pc:sldLayoutChg chg="add del">
          <pc:chgData name="John Ambery" userId="fb00d5ba-693e-43f5-ad02-73db26cd6cd7" providerId="ADAL" clId="{9CAFA3F3-59FA-4A7E-A4D8-DD07BEB58992}" dt="2021-02-16T16:52:19.807" v="8" actId="26606"/>
          <pc:sldLayoutMkLst>
            <pc:docMk/>
            <pc:sldMasterMk cId="1526916549" sldId="2147483648"/>
            <pc:sldLayoutMk cId="3607892913" sldId="2147483655"/>
          </pc:sldLayoutMkLst>
        </pc:sldLayoutChg>
        <pc:sldLayoutChg chg="add del">
          <pc:chgData name="John Ambery" userId="fb00d5ba-693e-43f5-ad02-73db26cd6cd7" providerId="ADAL" clId="{9CAFA3F3-59FA-4A7E-A4D8-DD07BEB58992}" dt="2021-02-16T16:52:19.807" v="8" actId="26606"/>
          <pc:sldLayoutMkLst>
            <pc:docMk/>
            <pc:sldMasterMk cId="1526916549" sldId="2147483648"/>
            <pc:sldLayoutMk cId="392998706" sldId="2147483656"/>
          </pc:sldLayoutMkLst>
        </pc:sldLayoutChg>
        <pc:sldLayoutChg chg="add del">
          <pc:chgData name="John Ambery" userId="fb00d5ba-693e-43f5-ad02-73db26cd6cd7" providerId="ADAL" clId="{9CAFA3F3-59FA-4A7E-A4D8-DD07BEB58992}" dt="2021-02-16T16:52:19.807" v="8" actId="26606"/>
          <pc:sldLayoutMkLst>
            <pc:docMk/>
            <pc:sldMasterMk cId="1526916549" sldId="2147483648"/>
            <pc:sldLayoutMk cId="1809307363" sldId="2147483657"/>
          </pc:sldLayoutMkLst>
        </pc:sldLayoutChg>
        <pc:sldLayoutChg chg="add del">
          <pc:chgData name="John Ambery" userId="fb00d5ba-693e-43f5-ad02-73db26cd6cd7" providerId="ADAL" clId="{9CAFA3F3-59FA-4A7E-A4D8-DD07BEB58992}" dt="2021-02-16T16:52:19.807" v="8" actId="26606"/>
          <pc:sldLayoutMkLst>
            <pc:docMk/>
            <pc:sldMasterMk cId="1526916549" sldId="2147483648"/>
            <pc:sldLayoutMk cId="3473238895" sldId="2147483658"/>
          </pc:sldLayoutMkLst>
        </pc:sldLayoutChg>
        <pc:sldLayoutChg chg="add del">
          <pc:chgData name="John Ambery" userId="fb00d5ba-693e-43f5-ad02-73db26cd6cd7" providerId="ADAL" clId="{9CAFA3F3-59FA-4A7E-A4D8-DD07BEB58992}" dt="2021-02-16T16:52:19.807" v="8" actId="26606"/>
          <pc:sldLayoutMkLst>
            <pc:docMk/>
            <pc:sldMasterMk cId="1526916549" sldId="2147483648"/>
            <pc:sldLayoutMk cId="4017118320" sldId="2147483659"/>
          </pc:sldLayoutMkLst>
        </pc:sldLayoutChg>
      </pc:sldMasterChg>
      <pc:sldMasterChg chg="add del addSldLayout delSldLayout">
        <pc:chgData name="John Ambery" userId="fb00d5ba-693e-43f5-ad02-73db26cd6cd7" providerId="ADAL" clId="{9CAFA3F3-59FA-4A7E-A4D8-DD07BEB58992}" dt="2021-02-16T16:53:39.011" v="48" actId="26606"/>
        <pc:sldMasterMkLst>
          <pc:docMk/>
          <pc:sldMasterMk cId="621329548" sldId="2147483686"/>
        </pc:sldMasterMkLst>
        <pc:sldLayoutChg chg="add del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621329548" sldId="2147483686"/>
            <pc:sldLayoutMk cId="3637390956" sldId="2147483675"/>
          </pc:sldLayoutMkLst>
        </pc:sldLayoutChg>
        <pc:sldLayoutChg chg="add del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621329548" sldId="2147483686"/>
            <pc:sldLayoutMk cId="2504807925" sldId="2147483676"/>
          </pc:sldLayoutMkLst>
        </pc:sldLayoutChg>
        <pc:sldLayoutChg chg="add del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621329548" sldId="2147483686"/>
            <pc:sldLayoutMk cId="3975830863" sldId="2147483677"/>
          </pc:sldLayoutMkLst>
        </pc:sldLayoutChg>
        <pc:sldLayoutChg chg="add del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621329548" sldId="2147483686"/>
            <pc:sldLayoutMk cId="2973856654" sldId="2147483678"/>
          </pc:sldLayoutMkLst>
        </pc:sldLayoutChg>
        <pc:sldLayoutChg chg="add del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621329548" sldId="2147483686"/>
            <pc:sldLayoutMk cId="797192252" sldId="2147483679"/>
          </pc:sldLayoutMkLst>
        </pc:sldLayoutChg>
        <pc:sldLayoutChg chg="add del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621329548" sldId="2147483686"/>
            <pc:sldLayoutMk cId="476344496" sldId="2147483680"/>
          </pc:sldLayoutMkLst>
        </pc:sldLayoutChg>
        <pc:sldLayoutChg chg="add del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621329548" sldId="2147483686"/>
            <pc:sldLayoutMk cId="1374793674" sldId="2147483681"/>
          </pc:sldLayoutMkLst>
        </pc:sldLayoutChg>
        <pc:sldLayoutChg chg="add del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621329548" sldId="2147483686"/>
            <pc:sldLayoutMk cId="1563470015" sldId="2147483682"/>
          </pc:sldLayoutMkLst>
        </pc:sldLayoutChg>
        <pc:sldLayoutChg chg="add del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621329548" sldId="2147483686"/>
            <pc:sldLayoutMk cId="822033640" sldId="2147483683"/>
          </pc:sldLayoutMkLst>
        </pc:sldLayoutChg>
        <pc:sldLayoutChg chg="add del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621329548" sldId="2147483686"/>
            <pc:sldLayoutMk cId="921073686" sldId="2147483684"/>
          </pc:sldLayoutMkLst>
        </pc:sldLayoutChg>
        <pc:sldLayoutChg chg="add del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621329548" sldId="2147483686"/>
            <pc:sldLayoutMk cId="491806411" sldId="2147483685"/>
          </pc:sldLayoutMkLst>
        </pc:sldLayoutChg>
      </pc:sldMasterChg>
      <pc:sldMasterChg chg="add del addSldLayout delSldLayout">
        <pc:chgData name="John Ambery" userId="fb00d5ba-693e-43f5-ad02-73db26cd6cd7" providerId="ADAL" clId="{9CAFA3F3-59FA-4A7E-A4D8-DD07BEB58992}" dt="2021-02-16T16:49:56.823" v="7" actId="26606"/>
        <pc:sldMasterMkLst>
          <pc:docMk/>
          <pc:sldMasterMk cId="2274594576" sldId="2147483712"/>
        </pc:sldMasterMkLst>
        <pc:sldLayoutChg chg="add del">
          <pc:chgData name="John Ambery" userId="fb00d5ba-693e-43f5-ad02-73db26cd6cd7" providerId="ADAL" clId="{9CAFA3F3-59FA-4A7E-A4D8-DD07BEB58992}" dt="2021-02-16T16:49:56.823" v="7" actId="26606"/>
          <pc:sldLayoutMkLst>
            <pc:docMk/>
            <pc:sldMasterMk cId="2274594576" sldId="2147483712"/>
            <pc:sldLayoutMk cId="2390538284" sldId="2147483701"/>
          </pc:sldLayoutMkLst>
        </pc:sldLayoutChg>
        <pc:sldLayoutChg chg="add del">
          <pc:chgData name="John Ambery" userId="fb00d5ba-693e-43f5-ad02-73db26cd6cd7" providerId="ADAL" clId="{9CAFA3F3-59FA-4A7E-A4D8-DD07BEB58992}" dt="2021-02-16T16:49:56.823" v="7" actId="26606"/>
          <pc:sldLayoutMkLst>
            <pc:docMk/>
            <pc:sldMasterMk cId="2274594576" sldId="2147483712"/>
            <pc:sldLayoutMk cId="1356948953" sldId="2147483702"/>
          </pc:sldLayoutMkLst>
        </pc:sldLayoutChg>
        <pc:sldLayoutChg chg="add del">
          <pc:chgData name="John Ambery" userId="fb00d5ba-693e-43f5-ad02-73db26cd6cd7" providerId="ADAL" clId="{9CAFA3F3-59FA-4A7E-A4D8-DD07BEB58992}" dt="2021-02-16T16:49:56.823" v="7" actId="26606"/>
          <pc:sldLayoutMkLst>
            <pc:docMk/>
            <pc:sldMasterMk cId="2274594576" sldId="2147483712"/>
            <pc:sldLayoutMk cId="1020920797" sldId="2147483703"/>
          </pc:sldLayoutMkLst>
        </pc:sldLayoutChg>
        <pc:sldLayoutChg chg="add del">
          <pc:chgData name="John Ambery" userId="fb00d5ba-693e-43f5-ad02-73db26cd6cd7" providerId="ADAL" clId="{9CAFA3F3-59FA-4A7E-A4D8-DD07BEB58992}" dt="2021-02-16T16:49:56.823" v="7" actId="26606"/>
          <pc:sldLayoutMkLst>
            <pc:docMk/>
            <pc:sldMasterMk cId="2274594576" sldId="2147483712"/>
            <pc:sldLayoutMk cId="2076690750" sldId="2147483704"/>
          </pc:sldLayoutMkLst>
        </pc:sldLayoutChg>
        <pc:sldLayoutChg chg="add del">
          <pc:chgData name="John Ambery" userId="fb00d5ba-693e-43f5-ad02-73db26cd6cd7" providerId="ADAL" clId="{9CAFA3F3-59FA-4A7E-A4D8-DD07BEB58992}" dt="2021-02-16T16:49:56.823" v="7" actId="26606"/>
          <pc:sldLayoutMkLst>
            <pc:docMk/>
            <pc:sldMasterMk cId="2274594576" sldId="2147483712"/>
            <pc:sldLayoutMk cId="3278093422" sldId="2147483705"/>
          </pc:sldLayoutMkLst>
        </pc:sldLayoutChg>
        <pc:sldLayoutChg chg="add del">
          <pc:chgData name="John Ambery" userId="fb00d5ba-693e-43f5-ad02-73db26cd6cd7" providerId="ADAL" clId="{9CAFA3F3-59FA-4A7E-A4D8-DD07BEB58992}" dt="2021-02-16T16:49:56.823" v="7" actId="26606"/>
          <pc:sldLayoutMkLst>
            <pc:docMk/>
            <pc:sldMasterMk cId="2274594576" sldId="2147483712"/>
            <pc:sldLayoutMk cId="2455576311" sldId="2147483706"/>
          </pc:sldLayoutMkLst>
        </pc:sldLayoutChg>
        <pc:sldLayoutChg chg="add del">
          <pc:chgData name="John Ambery" userId="fb00d5ba-693e-43f5-ad02-73db26cd6cd7" providerId="ADAL" clId="{9CAFA3F3-59FA-4A7E-A4D8-DD07BEB58992}" dt="2021-02-16T16:49:56.823" v="7" actId="26606"/>
          <pc:sldLayoutMkLst>
            <pc:docMk/>
            <pc:sldMasterMk cId="2274594576" sldId="2147483712"/>
            <pc:sldLayoutMk cId="3672122975" sldId="2147483707"/>
          </pc:sldLayoutMkLst>
        </pc:sldLayoutChg>
        <pc:sldLayoutChg chg="add del">
          <pc:chgData name="John Ambery" userId="fb00d5ba-693e-43f5-ad02-73db26cd6cd7" providerId="ADAL" clId="{9CAFA3F3-59FA-4A7E-A4D8-DD07BEB58992}" dt="2021-02-16T16:49:56.823" v="7" actId="26606"/>
          <pc:sldLayoutMkLst>
            <pc:docMk/>
            <pc:sldMasterMk cId="2274594576" sldId="2147483712"/>
            <pc:sldLayoutMk cId="3532070617" sldId="2147483708"/>
          </pc:sldLayoutMkLst>
        </pc:sldLayoutChg>
        <pc:sldLayoutChg chg="add del">
          <pc:chgData name="John Ambery" userId="fb00d5ba-693e-43f5-ad02-73db26cd6cd7" providerId="ADAL" clId="{9CAFA3F3-59FA-4A7E-A4D8-DD07BEB58992}" dt="2021-02-16T16:49:56.823" v="7" actId="26606"/>
          <pc:sldLayoutMkLst>
            <pc:docMk/>
            <pc:sldMasterMk cId="2274594576" sldId="2147483712"/>
            <pc:sldLayoutMk cId="1659069524" sldId="2147483709"/>
          </pc:sldLayoutMkLst>
        </pc:sldLayoutChg>
        <pc:sldLayoutChg chg="add del">
          <pc:chgData name="John Ambery" userId="fb00d5ba-693e-43f5-ad02-73db26cd6cd7" providerId="ADAL" clId="{9CAFA3F3-59FA-4A7E-A4D8-DD07BEB58992}" dt="2021-02-16T16:49:56.823" v="7" actId="26606"/>
          <pc:sldLayoutMkLst>
            <pc:docMk/>
            <pc:sldMasterMk cId="2274594576" sldId="2147483712"/>
            <pc:sldLayoutMk cId="3693929177" sldId="2147483710"/>
          </pc:sldLayoutMkLst>
        </pc:sldLayoutChg>
        <pc:sldLayoutChg chg="add del">
          <pc:chgData name="John Ambery" userId="fb00d5ba-693e-43f5-ad02-73db26cd6cd7" providerId="ADAL" clId="{9CAFA3F3-59FA-4A7E-A4D8-DD07BEB58992}" dt="2021-02-16T16:49:56.823" v="7" actId="26606"/>
          <pc:sldLayoutMkLst>
            <pc:docMk/>
            <pc:sldMasterMk cId="2274594576" sldId="2147483712"/>
            <pc:sldLayoutMk cId="1635562981" sldId="2147483711"/>
          </pc:sldLayoutMkLst>
        </pc:sldLayoutChg>
      </pc:sldMasterChg>
      <pc:sldMasterChg chg="add addSldLayout">
        <pc:chgData name="John Ambery" userId="fb00d5ba-693e-43f5-ad02-73db26cd6cd7" providerId="ADAL" clId="{9CAFA3F3-59FA-4A7E-A4D8-DD07BEB58992}" dt="2021-02-16T16:53:39.011" v="48" actId="26606"/>
        <pc:sldMasterMkLst>
          <pc:docMk/>
          <pc:sldMasterMk cId="3015308924" sldId="2147483723"/>
        </pc:sldMasterMkLst>
        <pc:sldLayoutChg chg="add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3015308924" sldId="2147483723"/>
            <pc:sldLayoutMk cId="1682136354" sldId="2147483712"/>
          </pc:sldLayoutMkLst>
        </pc:sldLayoutChg>
        <pc:sldLayoutChg chg="add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3015308924" sldId="2147483723"/>
            <pc:sldLayoutMk cId="2460166800" sldId="2147483713"/>
          </pc:sldLayoutMkLst>
        </pc:sldLayoutChg>
        <pc:sldLayoutChg chg="add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3015308924" sldId="2147483723"/>
            <pc:sldLayoutMk cId="832218819" sldId="2147483714"/>
          </pc:sldLayoutMkLst>
        </pc:sldLayoutChg>
        <pc:sldLayoutChg chg="add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3015308924" sldId="2147483723"/>
            <pc:sldLayoutMk cId="3378176094" sldId="2147483715"/>
          </pc:sldLayoutMkLst>
        </pc:sldLayoutChg>
        <pc:sldLayoutChg chg="add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3015308924" sldId="2147483723"/>
            <pc:sldLayoutMk cId="170871457" sldId="2147483716"/>
          </pc:sldLayoutMkLst>
        </pc:sldLayoutChg>
        <pc:sldLayoutChg chg="add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3015308924" sldId="2147483723"/>
            <pc:sldLayoutMk cId="2130263469" sldId="2147483717"/>
          </pc:sldLayoutMkLst>
        </pc:sldLayoutChg>
        <pc:sldLayoutChg chg="add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3015308924" sldId="2147483723"/>
            <pc:sldLayoutMk cId="3151545228" sldId="2147483718"/>
          </pc:sldLayoutMkLst>
        </pc:sldLayoutChg>
        <pc:sldLayoutChg chg="add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3015308924" sldId="2147483723"/>
            <pc:sldLayoutMk cId="307918644" sldId="2147483719"/>
          </pc:sldLayoutMkLst>
        </pc:sldLayoutChg>
        <pc:sldLayoutChg chg="add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3015308924" sldId="2147483723"/>
            <pc:sldLayoutMk cId="1053335853" sldId="2147483720"/>
          </pc:sldLayoutMkLst>
        </pc:sldLayoutChg>
        <pc:sldLayoutChg chg="add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3015308924" sldId="2147483723"/>
            <pc:sldLayoutMk cId="3363190271" sldId="2147483721"/>
          </pc:sldLayoutMkLst>
        </pc:sldLayoutChg>
        <pc:sldLayoutChg chg="add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3015308924" sldId="2147483723"/>
            <pc:sldLayoutMk cId="1793980937" sldId="214748372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709E3-8EAF-4224-A237-0E6839629ABF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18016-D50F-44AD-BDBA-1983BC4F7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49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18016-D50F-44AD-BDBA-1983BC4F76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85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example that way it will be easier to imagine one before definition is given.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18016-D50F-44AD-BDBA-1983BC4F76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1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1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63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3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19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8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36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4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6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2/16/2021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1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817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0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12" r:id="rId5"/>
    <p:sldLayoutId id="2147483718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391159B2-3847-4541-BAAE-D93F71723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93BDF953-B1FC-408F-A14E-33A8C1DC1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D898D-C6DA-4AEC-9DB1-4A608A75F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4905" y="4081654"/>
            <a:ext cx="9732773" cy="1465112"/>
          </a:xfrm>
        </p:spPr>
        <p:txBody>
          <a:bodyPr>
            <a:normAutofit/>
          </a:bodyPr>
          <a:lstStyle/>
          <a:p>
            <a:r>
              <a:rPr lang="en-US" sz="6000" dirty="0"/>
              <a:t>Decorator</a:t>
            </a:r>
            <a:endParaRPr lang="en-US" sz="5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9DF9C-237B-4A2A-937C-95A1258EF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5181971"/>
            <a:ext cx="9517450" cy="9093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Design Pattern Presentation</a:t>
            </a:r>
          </a:p>
          <a:p>
            <a:r>
              <a:rPr lang="en-US" dirty="0"/>
              <a:t>Jack Ambery </a:t>
            </a:r>
          </a:p>
          <a:p>
            <a:r>
              <a:rPr lang="en-US" dirty="0"/>
              <a:t>17 Feb 2021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7C4AC30-431E-4860-8128-139F9F61E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0C35C70-8DD1-457D-85E7-728F1B0C5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71691B1-EF90-41BA-A886-9331EB03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EB77709-9ED2-4392-8D1E-91E4AB964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3" descr="A web of dots connected">
            <a:extLst>
              <a:ext uri="{FF2B5EF4-FFF2-40B4-BE49-F238E27FC236}">
                <a16:creationId xmlns:a16="http://schemas.microsoft.com/office/drawing/2014/main" id="{402D1E70-D3AC-4C68-929E-C69B780F46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575" r="3" b="3"/>
          <a:stretch/>
        </p:blipFill>
        <p:spPr>
          <a:xfrm>
            <a:off x="2488762" y="1478825"/>
            <a:ext cx="7210463" cy="259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50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EAC8-CE73-439D-A7D2-0F1DCD711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2384"/>
            <a:ext cx="10058400" cy="1105995"/>
          </a:xfrm>
        </p:spPr>
        <p:txBody>
          <a:bodyPr/>
          <a:lstStyle/>
          <a:p>
            <a:r>
              <a:rPr lang="en-US" dirty="0"/>
              <a:t>Potential Bugs to watch out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692F6-CCE7-4CC3-8459-770F9D8A2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98320"/>
            <a:ext cx="10058400" cy="3849624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An object of a decorator class possesses the same fields as the decorated object, but they are not used and remain uninitialized (because the wrapper class extends the wrapped class)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This will become an issue when a decorated object is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passed to a method that accepts an undecorated object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and refers to its fields directly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To avoid this, you should not refer directly to fields of other 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000" dirty="0"/>
              <a:t>   objects passed to methods, even if they appear to be objects 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000" dirty="0"/>
              <a:t>   of the same class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Also, too many decorated layers make code unreadable</a:t>
            </a:r>
          </a:p>
        </p:txBody>
      </p:sp>
      <p:pic>
        <p:nvPicPr>
          <p:cNvPr id="2050" name="Picture 2" descr="Image result for debugging meme">
            <a:extLst>
              <a:ext uri="{FF2B5EF4-FFF2-40B4-BE49-F238E27FC236}">
                <a16:creationId xmlns:a16="http://schemas.microsoft.com/office/drawing/2014/main" id="{F959E69A-B7E0-40DC-9325-4B6DA4D5C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2322" y="2918972"/>
            <a:ext cx="3030415" cy="303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316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4D519-26BD-4F2F-A223-FC79A852C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1470E-EDD2-410F-A66E-FC3D205A4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When is it a good idea utilize a decorator?</a:t>
            </a:r>
          </a:p>
          <a:p>
            <a:r>
              <a:rPr lang="en-US" sz="2800" dirty="0"/>
              <a:t>Explain the relationship between the decorator and the base class.</a:t>
            </a:r>
          </a:p>
          <a:p>
            <a:r>
              <a:rPr lang="en-US" sz="2800" dirty="0"/>
              <a:t>What is one of the problems a decorator can resolve?</a:t>
            </a:r>
          </a:p>
          <a:p>
            <a:r>
              <a:rPr lang="en-US" sz="2800" dirty="0"/>
              <a:t>What is a “decorator adapter”?</a:t>
            </a:r>
          </a:p>
          <a:p>
            <a:r>
              <a:rPr lang="en-US" sz="2800" dirty="0"/>
              <a:t>When would it be a good idea to use one?</a:t>
            </a:r>
          </a:p>
          <a:p>
            <a:endParaRPr lang="en-US" sz="2800" dirty="0"/>
          </a:p>
        </p:txBody>
      </p:sp>
      <p:pic>
        <p:nvPicPr>
          <p:cNvPr id="1030" name="Picture 6" descr="Image result for thinking emoji">
            <a:extLst>
              <a:ext uri="{FF2B5EF4-FFF2-40B4-BE49-F238E27FC236}">
                <a16:creationId xmlns:a16="http://schemas.microsoft.com/office/drawing/2014/main" id="{0A749BD5-E243-4E69-9D57-D9477053E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031" y="4182551"/>
            <a:ext cx="2032855" cy="203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31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635DB00-1553-4195-80ED-95E096EBE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33" y="503339"/>
            <a:ext cx="2312480" cy="938122"/>
          </a:xfrm>
        </p:spPr>
        <p:txBody>
          <a:bodyPr anchor="b">
            <a:normAutofit/>
          </a:bodyPr>
          <a:lstStyle/>
          <a:p>
            <a:r>
              <a:rPr lang="en-US" sz="2800" dirty="0"/>
              <a:t>Example of a Decorator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8BE9B1-CED3-4F79-9AA3-5A1A8503E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409" y="1616770"/>
            <a:ext cx="2477581" cy="385419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Say we have a Triangle class which is the parent class to RightTriangle and IsocelesTriangle. We want to make a variant of these that have a median line drawn with them.</a:t>
            </a: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F717C269-A3B9-40DC-969F-993B21491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422" y="1278606"/>
            <a:ext cx="7237877" cy="432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85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5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6B74C-F326-443B-8AD9-9A8072D1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34" y="553645"/>
            <a:ext cx="2312480" cy="1005676"/>
          </a:xfrm>
        </p:spPr>
        <p:txBody>
          <a:bodyPr anchor="b">
            <a:normAutofit/>
          </a:bodyPr>
          <a:lstStyle/>
          <a:p>
            <a:r>
              <a:rPr lang="en-US" sz="3200" dirty="0"/>
              <a:t>What we could do:</a:t>
            </a:r>
          </a:p>
        </p:txBody>
      </p:sp>
      <p:sp>
        <p:nvSpPr>
          <p:cNvPr id="26" name="Content Placeholder 12">
            <a:extLst>
              <a:ext uri="{FF2B5EF4-FFF2-40B4-BE49-F238E27FC236}">
                <a16:creationId xmlns:a16="http://schemas.microsoft.com/office/drawing/2014/main" id="{023F94BC-AA1E-429D-8FA2-324A50A8B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960" y="1797065"/>
            <a:ext cx="2312479" cy="4507290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could create a class for every kind of Triangle and their modified versions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But this is annoying, repetitive, and can get out of control and very confusing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Polymorphism will not allow you to show the same object in different ways (with/without the median line in our case)</a:t>
            </a:r>
          </a:p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9" name="Content Placeholder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3BD98C8-9201-44F6-86BD-C4691A905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730" y="1275127"/>
            <a:ext cx="7740182" cy="408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55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5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6B74C-F326-443B-8AD9-9A8072D1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34" y="553645"/>
            <a:ext cx="2312480" cy="1243420"/>
          </a:xfrm>
        </p:spPr>
        <p:txBody>
          <a:bodyPr anchor="b">
            <a:normAutofit fontScale="90000"/>
          </a:bodyPr>
          <a:lstStyle/>
          <a:p>
            <a:r>
              <a:rPr lang="en-US" sz="3200" dirty="0"/>
              <a:t>We should use a decorator!</a:t>
            </a:r>
          </a:p>
        </p:txBody>
      </p:sp>
      <p:sp>
        <p:nvSpPr>
          <p:cNvPr id="26" name="Content Placeholder 12">
            <a:extLst>
              <a:ext uri="{FF2B5EF4-FFF2-40B4-BE49-F238E27FC236}">
                <a16:creationId xmlns:a16="http://schemas.microsoft.com/office/drawing/2014/main" id="{023F94BC-AA1E-429D-8FA2-324A50A8B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960" y="1797065"/>
            <a:ext cx="2312479" cy="4507290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decorator design works as a wrapper class</a:t>
            </a:r>
          </a:p>
          <a:p>
            <a:pPr lvl="1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TriangleWithABC  HAS A Triangle relationship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 is a way to give an object/class certain methods or attributes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our case, we can instead make a TriangleWithABC which has a private method to draw our median line</a:t>
            </a:r>
          </a:p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C442AD-721E-43A9-B465-66B4F2E2C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707" y="747308"/>
            <a:ext cx="6095944" cy="47811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B3CF92-8684-4FC1-85A0-A065C5CD0CE2}"/>
              </a:ext>
            </a:extLst>
          </p:cNvPr>
          <p:cNvSpPr txBox="1"/>
          <p:nvPr/>
        </p:nvSpPr>
        <p:spPr>
          <a:xfrm>
            <a:off x="8786451" y="2111718"/>
            <a:ext cx="2438400" cy="193899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chemeClr val="bg1"/>
                </a:solidFill>
              </a:rPr>
              <a:t>Notice: </a:t>
            </a:r>
          </a:p>
          <a:p>
            <a:r>
              <a:rPr lang="en-US" sz="2000" dirty="0">
                <a:solidFill>
                  <a:schemeClr val="bg1"/>
                </a:solidFill>
              </a:rPr>
              <a:t>A decorator both extends the base class and has a field of the base type class</a:t>
            </a:r>
          </a:p>
        </p:txBody>
      </p:sp>
    </p:spTree>
    <p:extLst>
      <p:ext uri="{BB962C8B-B14F-4D97-AF65-F5344CB8AC3E}">
        <p14:creationId xmlns:p14="http://schemas.microsoft.com/office/powerpoint/2010/main" val="2127302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6D4EA-FA1F-4879-BC03-42152442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Decorator?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A6B7E-4EEC-4BD4-8FA8-2B664A6D1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10830"/>
            <a:ext cx="10058400" cy="3849624"/>
          </a:xfrm>
        </p:spPr>
        <p:txBody>
          <a:bodyPr>
            <a:normAutofit/>
          </a:bodyPr>
          <a:lstStyle/>
          <a:p>
            <a:r>
              <a:rPr lang="en-US" sz="2200" dirty="0"/>
              <a:t>A decorator can help solve these two problems:</a:t>
            </a:r>
          </a:p>
          <a:p>
            <a:pPr lvl="1"/>
            <a:r>
              <a:rPr lang="en-US" sz="2200" dirty="0"/>
              <a:t>The lack of multiple inheritance for the same functionality to classes on diverging inheritance branches</a:t>
            </a:r>
          </a:p>
          <a:p>
            <a:pPr lvl="1"/>
            <a:r>
              <a:rPr lang="en-US" sz="2200" dirty="0"/>
              <a:t>The difficulty of changing or extending the behavior of an individual object at run time</a:t>
            </a:r>
          </a:p>
          <a:p>
            <a:r>
              <a:rPr lang="en-US" sz="2200" dirty="0"/>
              <a:t>A decorator adds a behavior or feature to the “decorated” class</a:t>
            </a:r>
          </a:p>
          <a:p>
            <a:r>
              <a:rPr lang="en-US" sz="2200" dirty="0"/>
              <a:t>The decorator’s constructor initializes the embedded field to an object to be decorated</a:t>
            </a:r>
          </a:p>
        </p:txBody>
      </p:sp>
    </p:spTree>
    <p:extLst>
      <p:ext uri="{BB962C8B-B14F-4D97-AF65-F5344CB8AC3E}">
        <p14:creationId xmlns:p14="http://schemas.microsoft.com/office/powerpoint/2010/main" val="2513457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81E658-6214-4AFD-9C53-9F76010C4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699" y="1756288"/>
            <a:ext cx="7128060" cy="39396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64772D-947C-49CD-9D7E-2F911CFE3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83" y="4324362"/>
            <a:ext cx="3722916" cy="13716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AB0CDD8-8F6E-4571-9A2C-C40BF2F59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</a:t>
            </a:r>
          </a:p>
        </p:txBody>
      </p:sp>
    </p:spTree>
    <p:extLst>
      <p:ext uri="{BB962C8B-B14F-4D97-AF65-F5344CB8AC3E}">
        <p14:creationId xmlns:p14="http://schemas.microsoft.com/office/powerpoint/2010/main" val="2675571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E1657-208D-4447-AF2E-55888C163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with a decorator?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4A668B-7827-4E6A-9FB8-01E8DB3AC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21961"/>
            <a:ext cx="7018616" cy="10797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4436FD-0184-4778-B0E1-1F196953C286}"/>
              </a:ext>
            </a:extLst>
          </p:cNvPr>
          <p:cNvSpPr txBox="1"/>
          <p:nvPr/>
        </p:nvSpPr>
        <p:spPr>
          <a:xfrm>
            <a:off x="1066800" y="1852772"/>
            <a:ext cx="9599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now create different triangles and choose whether we want them to be “decorated” or not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ECDCC2-FE31-4620-916C-7CBC0EC0E458}"/>
              </a:ext>
            </a:extLst>
          </p:cNvPr>
          <p:cNvSpPr txBox="1"/>
          <p:nvPr/>
        </p:nvSpPr>
        <p:spPr>
          <a:xfrm>
            <a:off x="1066800" y="3609658"/>
            <a:ext cx="9389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also pass a decorated Triangle through another decorator since our decorated Triangle</a:t>
            </a:r>
          </a:p>
          <a:p>
            <a:r>
              <a:rPr lang="en-US" dirty="0"/>
              <a:t>is still a Triangle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C9DA66-83DC-468D-BCE7-B46615D11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355485"/>
            <a:ext cx="8189495" cy="10301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C5857D-7F30-4B52-B37B-8B80C7349BAE}"/>
              </a:ext>
            </a:extLst>
          </p:cNvPr>
          <p:cNvSpPr txBox="1"/>
          <p:nvPr/>
        </p:nvSpPr>
        <p:spPr>
          <a:xfrm>
            <a:off x="1556084" y="5594411"/>
            <a:ext cx="871086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Note: </a:t>
            </a:r>
            <a:r>
              <a:rPr lang="en-US" dirty="0"/>
              <a:t>the exact same would work if the base type were an interface, rather than class (if Triangle was an interface)</a:t>
            </a:r>
          </a:p>
        </p:txBody>
      </p:sp>
    </p:spTree>
    <p:extLst>
      <p:ext uri="{BB962C8B-B14F-4D97-AF65-F5344CB8AC3E}">
        <p14:creationId xmlns:p14="http://schemas.microsoft.com/office/powerpoint/2010/main" val="2438430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6FE78-2E49-469B-882D-0C9522EB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Adapter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6EBB5-9609-4697-9619-3F3E86448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66236"/>
            <a:ext cx="10058400" cy="3849624"/>
          </a:xfrm>
        </p:spPr>
        <p:txBody>
          <a:bodyPr>
            <a:normAutofit/>
          </a:bodyPr>
          <a:lstStyle/>
          <a:p>
            <a:r>
              <a:rPr lang="en-US" sz="2000" dirty="0"/>
              <a:t>You could also create a generic decorator or “decorator adapter”</a:t>
            </a:r>
          </a:p>
          <a:p>
            <a:pPr lvl="1"/>
            <a:r>
              <a:rPr lang="en-US" sz="1800" dirty="0"/>
              <a:t>All other decorators would be derived from this decorator adapter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74C1CB-0572-40CE-B10E-7D30107FB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209" y="2768451"/>
            <a:ext cx="6023582" cy="344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53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A35E70-AEDA-486E-A483-2109AC18C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81164"/>
            <a:ext cx="5535588" cy="38956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DDEFFA-A837-4194-8C47-A22C1619C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12" y="1481163"/>
            <a:ext cx="5359256" cy="389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37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519</Words>
  <Application>Microsoft Office PowerPoint</Application>
  <PresentationFormat>Widescreen</PresentationFormat>
  <Paragraphs>50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Garamond</vt:lpstr>
      <vt:lpstr>Selawik Light</vt:lpstr>
      <vt:lpstr>Speak Pro</vt:lpstr>
      <vt:lpstr>SavonVTI</vt:lpstr>
      <vt:lpstr>Decorator</vt:lpstr>
      <vt:lpstr>Example of a Decorator</vt:lpstr>
      <vt:lpstr>What we could do:</vt:lpstr>
      <vt:lpstr>We should use a decorator!</vt:lpstr>
      <vt:lpstr>Why a Decorator?</vt:lpstr>
      <vt:lpstr>UML Diagram</vt:lpstr>
      <vt:lpstr>What can we do with a decorator?</vt:lpstr>
      <vt:lpstr>Decorator Adapter</vt:lpstr>
      <vt:lpstr>PowerPoint Presentation</vt:lpstr>
      <vt:lpstr>Potential Bugs to watch out for</vt:lpstr>
      <vt:lpstr>Review Questions!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Decorator</dc:title>
  <dc:creator>Joe Ambery</dc:creator>
  <cp:lastModifiedBy>Joe Ambery</cp:lastModifiedBy>
  <cp:revision>1</cp:revision>
  <dcterms:created xsi:type="dcterms:W3CDTF">2021-02-17T03:08:27Z</dcterms:created>
  <dcterms:modified xsi:type="dcterms:W3CDTF">2021-02-17T04:22:50Z</dcterms:modified>
</cp:coreProperties>
</file>