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Ambery" userId="fb00d5ba-693e-43f5-ad02-73db26cd6cd7" providerId="ADAL" clId="{9CAFA3F3-59FA-4A7E-A4D8-DD07BEB58992}"/>
    <pc:docChg chg="undo custSel mod addSld delSld modSld addMainMaster delMainMaster">
      <pc:chgData name="John Ambery" userId="fb00d5ba-693e-43f5-ad02-73db26cd6cd7" providerId="ADAL" clId="{9CAFA3F3-59FA-4A7E-A4D8-DD07BEB58992}" dt="2021-02-16T16:54:59.078" v="174" actId="680"/>
      <pc:docMkLst>
        <pc:docMk/>
      </pc:docMkLst>
      <pc:sldChg chg="addSp delSp modSp mod setBg modClrScheme chgLayout">
        <pc:chgData name="John Ambery" userId="fb00d5ba-693e-43f5-ad02-73db26cd6cd7" providerId="ADAL" clId="{9CAFA3F3-59FA-4A7E-A4D8-DD07BEB58992}" dt="2021-02-16T16:54:54.795" v="173" actId="1076"/>
        <pc:sldMkLst>
          <pc:docMk/>
          <pc:sldMk cId="3051850084" sldId="256"/>
        </pc:sldMkLst>
        <pc:spChg chg="mod ord">
          <ac:chgData name="John Ambery" userId="fb00d5ba-693e-43f5-ad02-73db26cd6cd7" providerId="ADAL" clId="{9CAFA3F3-59FA-4A7E-A4D8-DD07BEB58992}" dt="2021-02-16T16:54:43.371" v="171" actId="1076"/>
          <ac:spMkLst>
            <pc:docMk/>
            <pc:sldMk cId="3051850084" sldId="256"/>
            <ac:spMk id="2" creationId="{D43D898D-C6DA-4AEC-9DB1-4A608A75FBA4}"/>
          </ac:spMkLst>
        </pc:spChg>
        <pc:spChg chg="mod">
          <ac:chgData name="John Ambery" userId="fb00d5ba-693e-43f5-ad02-73db26cd6cd7" providerId="ADAL" clId="{9CAFA3F3-59FA-4A7E-A4D8-DD07BEB58992}" dt="2021-02-16T16:54:29.748" v="168" actId="20577"/>
          <ac:spMkLst>
            <pc:docMk/>
            <pc:sldMk cId="3051850084" sldId="256"/>
            <ac:spMk id="3" creationId="{DB69DF9C-237B-4A2A-937C-95A1258EF117}"/>
          </ac:spMkLst>
        </pc:spChg>
        <pc:spChg chg="add del">
          <ac:chgData name="John Ambery" userId="fb00d5ba-693e-43f5-ad02-73db26cd6cd7" providerId="ADAL" clId="{9CAFA3F3-59FA-4A7E-A4D8-DD07BEB58992}" dt="2021-02-16T16:53:39.011" v="48" actId="26606"/>
          <ac:spMkLst>
            <pc:docMk/>
            <pc:sldMk cId="3051850084" sldId="256"/>
            <ac:spMk id="5" creationId="{F79674E1-18E5-42B9-8E91-7DE00BD729AE}"/>
          </ac:spMkLst>
        </pc:spChg>
        <pc:spChg chg="add del">
          <ac:chgData name="John Ambery" userId="fb00d5ba-693e-43f5-ad02-73db26cd6cd7" providerId="ADAL" clId="{9CAFA3F3-59FA-4A7E-A4D8-DD07BEB58992}" dt="2021-02-16T16:53:39.011" v="48" actId="26606"/>
          <ac:spMkLst>
            <pc:docMk/>
            <pc:sldMk cId="3051850084" sldId="256"/>
            <ac:spMk id="6" creationId="{BA6285CA-6AFA-4F27-AFB5-1B32CDE09B1A}"/>
          </ac:spMkLst>
        </pc:spChg>
        <pc:spChg chg="add del">
          <ac:chgData name="John Ambery" userId="fb00d5ba-693e-43f5-ad02-73db26cd6cd7" providerId="ADAL" clId="{9CAFA3F3-59FA-4A7E-A4D8-DD07BEB58992}" dt="2021-02-16T16:49:56.823" v="7" actId="26606"/>
          <ac:spMkLst>
            <pc:docMk/>
            <pc:sldMk cId="3051850084" sldId="256"/>
            <ac:spMk id="9" creationId="{37FDDF72-DE39-4F99-A3C1-DD9D7815D7DB}"/>
          </ac:spMkLst>
        </pc:spChg>
        <pc:spChg chg="add del">
          <ac:chgData name="John Ambery" userId="fb00d5ba-693e-43f5-ad02-73db26cd6cd7" providerId="ADAL" clId="{9CAFA3F3-59FA-4A7E-A4D8-DD07BEB58992}" dt="2021-02-16T16:49:56.823" v="7" actId="26606"/>
          <ac:spMkLst>
            <pc:docMk/>
            <pc:sldMk cId="3051850084" sldId="256"/>
            <ac:spMk id="11" creationId="{5E4ECE80-3AD1-450C-B62A-98788F193948}"/>
          </ac:spMkLst>
        </pc:spChg>
        <pc:spChg chg="add del">
          <ac:chgData name="John Ambery" userId="fb00d5ba-693e-43f5-ad02-73db26cd6cd7" providerId="ADAL" clId="{9CAFA3F3-59FA-4A7E-A4D8-DD07BEB58992}" dt="2021-02-16T16:49:53.270" v="3" actId="26606"/>
          <ac:spMkLst>
            <pc:docMk/>
            <pc:sldMk cId="3051850084" sldId="256"/>
            <ac:spMk id="20" creationId="{E2748806-3AF5-4078-830A-C1F26BF1B200}"/>
          </ac:spMkLst>
        </pc:spChg>
        <pc:spChg chg="add del">
          <ac:chgData name="John Ambery" userId="fb00d5ba-693e-43f5-ad02-73db26cd6cd7" providerId="ADAL" clId="{9CAFA3F3-59FA-4A7E-A4D8-DD07BEB58992}" dt="2021-02-16T16:49:53.270" v="3" actId="26606"/>
          <ac:spMkLst>
            <pc:docMk/>
            <pc:sldMk cId="3051850084" sldId="256"/>
            <ac:spMk id="22" creationId="{BF991FCB-5132-414C-B377-526F56121B69}"/>
          </ac:spMkLst>
        </pc:spChg>
        <pc:spChg chg="add del">
          <ac:chgData name="John Ambery" userId="fb00d5ba-693e-43f5-ad02-73db26cd6cd7" providerId="ADAL" clId="{9CAFA3F3-59FA-4A7E-A4D8-DD07BEB58992}" dt="2021-02-16T16:49:53.270" v="3" actId="26606"/>
          <ac:spMkLst>
            <pc:docMk/>
            <pc:sldMk cId="3051850084" sldId="256"/>
            <ac:spMk id="24" creationId="{F23DAFF7-4C98-4E0E-8986-198D54B6C1F0}"/>
          </ac:spMkLst>
        </pc:spChg>
        <pc:spChg chg="add del">
          <ac:chgData name="John Ambery" userId="fb00d5ba-693e-43f5-ad02-73db26cd6cd7" providerId="ADAL" clId="{9CAFA3F3-59FA-4A7E-A4D8-DD07BEB58992}" dt="2021-02-16T16:49:55.831" v="5" actId="26606"/>
          <ac:spMkLst>
            <pc:docMk/>
            <pc:sldMk cId="3051850084" sldId="256"/>
            <ac:spMk id="26" creationId="{5724E74D-9688-4ED9-86E6-D0C3F23DDCE5}"/>
          </ac:spMkLst>
        </pc:spChg>
        <pc:spChg chg="add del">
          <ac:chgData name="John Ambery" userId="fb00d5ba-693e-43f5-ad02-73db26cd6cd7" providerId="ADAL" clId="{9CAFA3F3-59FA-4A7E-A4D8-DD07BEB58992}" dt="2021-02-16T16:49:55.831" v="5" actId="26606"/>
          <ac:spMkLst>
            <pc:docMk/>
            <pc:sldMk cId="3051850084" sldId="256"/>
            <ac:spMk id="27" creationId="{D6A5485D-4AF6-47BA-8BB1-44D0639B9FA6}"/>
          </ac:spMkLst>
        </pc:spChg>
        <pc:spChg chg="add del">
          <ac:chgData name="John Ambery" userId="fb00d5ba-693e-43f5-ad02-73db26cd6cd7" providerId="ADAL" clId="{9CAFA3F3-59FA-4A7E-A4D8-DD07BEB58992}" dt="2021-02-16T16:49:55.831" v="5" actId="26606"/>
          <ac:spMkLst>
            <pc:docMk/>
            <pc:sldMk cId="3051850084" sldId="256"/>
            <ac:spMk id="29" creationId="{483861B3-77F4-42C4-B257-AF7D1EB5FFDE}"/>
          </ac:spMkLst>
        </pc:spChg>
        <pc:spChg chg="add del">
          <ac:chgData name="John Ambery" userId="fb00d5ba-693e-43f5-ad02-73db26cd6cd7" providerId="ADAL" clId="{9CAFA3F3-59FA-4A7E-A4D8-DD07BEB58992}" dt="2021-02-16T16:49:55.831" v="5" actId="26606"/>
          <ac:spMkLst>
            <pc:docMk/>
            <pc:sldMk cId="3051850084" sldId="256"/>
            <ac:spMk id="31" creationId="{1DF53E4F-F248-41DA-B87A-B7539C6CFE9C}"/>
          </ac:spMkLst>
        </pc:spChg>
        <pc:spChg chg="add del">
          <ac:chgData name="John Ambery" userId="fb00d5ba-693e-43f5-ad02-73db26cd6cd7" providerId="ADAL" clId="{9CAFA3F3-59FA-4A7E-A4D8-DD07BEB58992}" dt="2021-02-16T16:53:39.011" v="48" actId="26606"/>
          <ac:spMkLst>
            <pc:docMk/>
            <pc:sldMk cId="3051850084" sldId="256"/>
            <ac:spMk id="44" creationId="{94D786EB-944C-47D5-B631-899F4029B02E}"/>
          </ac:spMkLst>
        </pc:spChg>
        <pc:spChg chg="add">
          <ac:chgData name="John Ambery" userId="fb00d5ba-693e-43f5-ad02-73db26cd6cd7" providerId="ADAL" clId="{9CAFA3F3-59FA-4A7E-A4D8-DD07BEB58992}" dt="2021-02-16T16:53:39.011" v="48" actId="26606"/>
          <ac:spMkLst>
            <pc:docMk/>
            <pc:sldMk cId="3051850084" sldId="256"/>
            <ac:spMk id="55" creationId="{391159B2-3847-4541-BAAE-D93F71723E70}"/>
          </ac:spMkLst>
        </pc:spChg>
        <pc:spChg chg="add">
          <ac:chgData name="John Ambery" userId="fb00d5ba-693e-43f5-ad02-73db26cd6cd7" providerId="ADAL" clId="{9CAFA3F3-59FA-4A7E-A4D8-DD07BEB58992}" dt="2021-02-16T16:53:39.011" v="48" actId="26606"/>
          <ac:spMkLst>
            <pc:docMk/>
            <pc:sldMk cId="3051850084" sldId="256"/>
            <ac:spMk id="57" creationId="{93BDF953-B1FC-408F-A14E-33A8C1DC1B4B}"/>
          </ac:spMkLst>
        </pc:spChg>
        <pc:spChg chg="add">
          <ac:chgData name="John Ambery" userId="fb00d5ba-693e-43f5-ad02-73db26cd6cd7" providerId="ADAL" clId="{9CAFA3F3-59FA-4A7E-A4D8-DD07BEB58992}" dt="2021-02-16T16:53:39.011" v="48" actId="26606"/>
          <ac:spMkLst>
            <pc:docMk/>
            <pc:sldMk cId="3051850084" sldId="256"/>
            <ac:spMk id="59" creationId="{17C4AC30-431E-4860-8128-139F9F61E237}"/>
          </ac:spMkLst>
        </pc:spChg>
        <pc:grpChg chg="add del">
          <ac:chgData name="John Ambery" userId="fb00d5ba-693e-43f5-ad02-73db26cd6cd7" providerId="ADAL" clId="{9CAFA3F3-59FA-4A7E-A4D8-DD07BEB58992}" dt="2021-02-16T16:53:39.011" v="48" actId="26606"/>
          <ac:grpSpMkLst>
            <pc:docMk/>
            <pc:sldMk cId="3051850084" sldId="256"/>
            <ac:grpSpMk id="7" creationId="{91108A0F-8C78-4294-B028-9F09581FC0A3}"/>
          </ac:grpSpMkLst>
        </pc:grpChg>
        <pc:grpChg chg="add del">
          <ac:chgData name="John Ambery" userId="fb00d5ba-693e-43f5-ad02-73db26cd6cd7" providerId="ADAL" clId="{9CAFA3F3-59FA-4A7E-A4D8-DD07BEB58992}" dt="2021-02-16T16:49:56.823" v="7" actId="26606"/>
          <ac:grpSpMkLst>
            <pc:docMk/>
            <pc:sldMk cId="3051850084" sldId="256"/>
            <ac:grpSpMk id="13" creationId="{B9632603-447F-4389-863D-9820DB9915A2}"/>
          </ac:grpSpMkLst>
        </pc:grpChg>
        <pc:picChg chg="add del mod">
          <ac:chgData name="John Ambery" userId="fb00d5ba-693e-43f5-ad02-73db26cd6cd7" providerId="ADAL" clId="{9CAFA3F3-59FA-4A7E-A4D8-DD07BEB58992}" dt="2021-02-16T16:49:56.823" v="7" actId="26606"/>
          <ac:picMkLst>
            <pc:docMk/>
            <pc:sldMk cId="3051850084" sldId="256"/>
            <ac:picMk id="4" creationId="{B8C2C2AB-B218-4640-AF6F-165EF36DBD53}"/>
          </ac:picMkLst>
        </pc:picChg>
        <pc:picChg chg="add del">
          <ac:chgData name="John Ambery" userId="fb00d5ba-693e-43f5-ad02-73db26cd6cd7" providerId="ADAL" clId="{9CAFA3F3-59FA-4A7E-A4D8-DD07BEB58992}" dt="2021-02-16T16:49:55.831" v="5" actId="26606"/>
          <ac:picMkLst>
            <pc:docMk/>
            <pc:sldMk cId="3051850084" sldId="256"/>
            <ac:picMk id="28" creationId="{118F7743-9D11-4179-BEB4-EC2B1C265086}"/>
          </ac:picMkLst>
        </pc:picChg>
        <pc:picChg chg="add del">
          <ac:chgData name="John Ambery" userId="fb00d5ba-693e-43f5-ad02-73db26cd6cd7" providerId="ADAL" clId="{9CAFA3F3-59FA-4A7E-A4D8-DD07BEB58992}" dt="2021-02-16T16:49:55.831" v="5" actId="26606"/>
          <ac:picMkLst>
            <pc:docMk/>
            <pc:sldMk cId="3051850084" sldId="256"/>
            <ac:picMk id="30" creationId="{05D29D54-E14A-4679-95CF-25E6EC2BD5A1}"/>
          </ac:picMkLst>
        </pc:picChg>
        <pc:picChg chg="add mod">
          <ac:chgData name="John Ambery" userId="fb00d5ba-693e-43f5-ad02-73db26cd6cd7" providerId="ADAL" clId="{9CAFA3F3-59FA-4A7E-A4D8-DD07BEB58992}" dt="2021-02-16T16:54:54.795" v="173" actId="1076"/>
          <ac:picMkLst>
            <pc:docMk/>
            <pc:sldMk cId="3051850084" sldId="256"/>
            <ac:picMk id="50" creationId="{402D1E70-D3AC-4C68-929E-C69B780F46F5}"/>
          </ac:picMkLst>
        </pc:picChg>
        <pc:cxnChg chg="add">
          <ac:chgData name="John Ambery" userId="fb00d5ba-693e-43f5-ad02-73db26cd6cd7" providerId="ADAL" clId="{9CAFA3F3-59FA-4A7E-A4D8-DD07BEB58992}" dt="2021-02-16T16:53:39.011" v="48" actId="26606"/>
          <ac:cxnSpMkLst>
            <pc:docMk/>
            <pc:sldMk cId="3051850084" sldId="256"/>
            <ac:cxnSpMk id="61" creationId="{D0C35C70-8DD1-457D-85E7-728F1B0C5284}"/>
          </ac:cxnSpMkLst>
        </pc:cxnChg>
        <pc:cxnChg chg="add">
          <ac:chgData name="John Ambery" userId="fb00d5ba-693e-43f5-ad02-73db26cd6cd7" providerId="ADAL" clId="{9CAFA3F3-59FA-4A7E-A4D8-DD07BEB58992}" dt="2021-02-16T16:53:39.011" v="48" actId="26606"/>
          <ac:cxnSpMkLst>
            <pc:docMk/>
            <pc:sldMk cId="3051850084" sldId="256"/>
            <ac:cxnSpMk id="63" creationId="{B71691B1-EF90-41BA-A886-9331EB0364C2}"/>
          </ac:cxnSpMkLst>
        </pc:cxnChg>
        <pc:cxnChg chg="add">
          <ac:chgData name="John Ambery" userId="fb00d5ba-693e-43f5-ad02-73db26cd6cd7" providerId="ADAL" clId="{9CAFA3F3-59FA-4A7E-A4D8-DD07BEB58992}" dt="2021-02-16T16:53:39.011" v="48" actId="26606"/>
          <ac:cxnSpMkLst>
            <pc:docMk/>
            <pc:sldMk cId="3051850084" sldId="256"/>
            <ac:cxnSpMk id="65" creationId="{BEB77709-9ED2-4392-8D1E-91E4AB9644E8}"/>
          </ac:cxnSpMkLst>
        </pc:cxnChg>
      </pc:sldChg>
      <pc:sldChg chg="new del">
        <pc:chgData name="John Ambery" userId="fb00d5ba-693e-43f5-ad02-73db26cd6cd7" providerId="ADAL" clId="{9CAFA3F3-59FA-4A7E-A4D8-DD07BEB58992}" dt="2021-02-16T16:49:56.330" v="6" actId="680"/>
        <pc:sldMkLst>
          <pc:docMk/>
          <pc:sldMk cId="2320983953" sldId="257"/>
        </pc:sldMkLst>
      </pc:sldChg>
      <pc:sldChg chg="new">
        <pc:chgData name="John Ambery" userId="fb00d5ba-693e-43f5-ad02-73db26cd6cd7" providerId="ADAL" clId="{9CAFA3F3-59FA-4A7E-A4D8-DD07BEB58992}" dt="2021-02-16T16:54:59.078" v="174" actId="680"/>
        <pc:sldMkLst>
          <pc:docMk/>
          <pc:sldMk cId="3959614998" sldId="257"/>
        </pc:sldMkLst>
      </pc:sldChg>
      <pc:sldMasterChg chg="add del addSldLayout delSldLayout">
        <pc:chgData name="John Ambery" userId="fb00d5ba-693e-43f5-ad02-73db26cd6cd7" providerId="ADAL" clId="{9CAFA3F3-59FA-4A7E-A4D8-DD07BEB58992}" dt="2021-02-16T16:52:19.807" v="8" actId="26606"/>
        <pc:sldMasterMkLst>
          <pc:docMk/>
          <pc:sldMasterMk cId="1526916549" sldId="2147483648"/>
        </pc:sldMasterMkLst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1348254496" sldId="2147483649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3881810162" sldId="2147483650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18201096" sldId="2147483651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3530503624" sldId="2147483652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3637868542" sldId="2147483653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2761297561" sldId="2147483654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3607892913" sldId="2147483655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392998706" sldId="2147483656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1809307363" sldId="2147483657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3473238895" sldId="2147483658"/>
          </pc:sldLayoutMkLst>
        </pc:sldLayoutChg>
        <pc:sldLayoutChg chg="add del">
          <pc:chgData name="John Ambery" userId="fb00d5ba-693e-43f5-ad02-73db26cd6cd7" providerId="ADAL" clId="{9CAFA3F3-59FA-4A7E-A4D8-DD07BEB58992}" dt="2021-02-16T16:52:19.807" v="8" actId="26606"/>
          <pc:sldLayoutMkLst>
            <pc:docMk/>
            <pc:sldMasterMk cId="1526916549" sldId="2147483648"/>
            <pc:sldLayoutMk cId="4017118320" sldId="2147483659"/>
          </pc:sldLayoutMkLst>
        </pc:sldLayoutChg>
      </pc:sldMasterChg>
      <pc:sldMasterChg chg="add del addSldLayout delSldLayout">
        <pc:chgData name="John Ambery" userId="fb00d5ba-693e-43f5-ad02-73db26cd6cd7" providerId="ADAL" clId="{9CAFA3F3-59FA-4A7E-A4D8-DD07BEB58992}" dt="2021-02-16T16:53:39.011" v="48" actId="26606"/>
        <pc:sldMasterMkLst>
          <pc:docMk/>
          <pc:sldMasterMk cId="621329548" sldId="2147483686"/>
        </pc:sldMasterMkLst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3637390956" sldId="2147483675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2504807925" sldId="2147483676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3975830863" sldId="2147483677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2973856654" sldId="2147483678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797192252" sldId="2147483679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476344496" sldId="2147483680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1374793674" sldId="2147483681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1563470015" sldId="2147483682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822033640" sldId="2147483683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921073686" sldId="2147483684"/>
          </pc:sldLayoutMkLst>
        </pc:sldLayoutChg>
        <pc:sldLayoutChg chg="add del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621329548" sldId="2147483686"/>
            <pc:sldLayoutMk cId="491806411" sldId="2147483685"/>
          </pc:sldLayoutMkLst>
        </pc:sldLayoutChg>
      </pc:sldMasterChg>
      <pc:sldMasterChg chg="add del addSldLayout delSldLayout">
        <pc:chgData name="John Ambery" userId="fb00d5ba-693e-43f5-ad02-73db26cd6cd7" providerId="ADAL" clId="{9CAFA3F3-59FA-4A7E-A4D8-DD07BEB58992}" dt="2021-02-16T16:49:56.823" v="7" actId="26606"/>
        <pc:sldMasterMkLst>
          <pc:docMk/>
          <pc:sldMasterMk cId="2274594576" sldId="2147483712"/>
        </pc:sldMasterMkLst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2390538284" sldId="2147483701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1356948953" sldId="2147483702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1020920797" sldId="2147483703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2076690750" sldId="2147483704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3278093422" sldId="2147483705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2455576311" sldId="2147483706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3672122975" sldId="2147483707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3532070617" sldId="2147483708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1659069524" sldId="2147483709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3693929177" sldId="2147483710"/>
          </pc:sldLayoutMkLst>
        </pc:sldLayoutChg>
        <pc:sldLayoutChg chg="add del">
          <pc:chgData name="John Ambery" userId="fb00d5ba-693e-43f5-ad02-73db26cd6cd7" providerId="ADAL" clId="{9CAFA3F3-59FA-4A7E-A4D8-DD07BEB58992}" dt="2021-02-16T16:49:56.823" v="7" actId="26606"/>
          <pc:sldLayoutMkLst>
            <pc:docMk/>
            <pc:sldMasterMk cId="2274594576" sldId="2147483712"/>
            <pc:sldLayoutMk cId="1635562981" sldId="2147483711"/>
          </pc:sldLayoutMkLst>
        </pc:sldLayoutChg>
      </pc:sldMasterChg>
      <pc:sldMasterChg chg="add addSldLayout">
        <pc:chgData name="John Ambery" userId="fb00d5ba-693e-43f5-ad02-73db26cd6cd7" providerId="ADAL" clId="{9CAFA3F3-59FA-4A7E-A4D8-DD07BEB58992}" dt="2021-02-16T16:53:39.011" v="48" actId="26606"/>
        <pc:sldMasterMkLst>
          <pc:docMk/>
          <pc:sldMasterMk cId="3015308924" sldId="2147483723"/>
        </pc:sldMasterMkLst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1682136354" sldId="2147483712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2460166800" sldId="2147483713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832218819" sldId="2147483714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3378176094" sldId="2147483715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170871457" sldId="2147483716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2130263469" sldId="2147483717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3151545228" sldId="2147483718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307918644" sldId="2147483719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1053335853" sldId="2147483720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3363190271" sldId="2147483721"/>
          </pc:sldLayoutMkLst>
        </pc:sldLayoutChg>
        <pc:sldLayoutChg chg="add">
          <pc:chgData name="John Ambery" userId="fb00d5ba-693e-43f5-ad02-73db26cd6cd7" providerId="ADAL" clId="{9CAFA3F3-59FA-4A7E-A4D8-DD07BEB58992}" dt="2021-02-16T16:53:39.011" v="48" actId="26606"/>
          <pc:sldLayoutMkLst>
            <pc:docMk/>
            <pc:sldMasterMk cId="3015308924" sldId="2147483723"/>
            <pc:sldLayoutMk cId="1793980937" sldId="214748372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6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3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9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8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3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4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6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1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817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12" r:id="rId5"/>
    <p:sldLayoutId id="2147483718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91159B2-3847-4541-BAAE-D93F7172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3BDF953-B1FC-408F-A14E-33A8C1DC1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D898D-C6DA-4AEC-9DB1-4A608A75F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905" y="4081654"/>
            <a:ext cx="9732773" cy="1465112"/>
          </a:xfrm>
        </p:spPr>
        <p:txBody>
          <a:bodyPr>
            <a:normAutofit/>
          </a:bodyPr>
          <a:lstStyle/>
          <a:p>
            <a:r>
              <a:rPr lang="en-US" sz="6000" dirty="0"/>
              <a:t>Decorator</a:t>
            </a:r>
            <a:endParaRPr lang="en-US" sz="5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9DF9C-237B-4A2A-937C-95A1258EF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181971"/>
            <a:ext cx="9517450" cy="9093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Design Pattern Presentation</a:t>
            </a:r>
          </a:p>
          <a:p>
            <a:r>
              <a:rPr lang="en-US" dirty="0"/>
              <a:t>Jack Ambery </a:t>
            </a:r>
          </a:p>
          <a:p>
            <a:r>
              <a:rPr lang="en-US" dirty="0"/>
              <a:t>17 Feb 2021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C4AC30-431E-4860-8128-139F9F61E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0C35C70-8DD1-457D-85E7-728F1B0C5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71691B1-EF90-41BA-A886-9331EB03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EB77709-9ED2-4392-8D1E-91E4AB964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3" descr="A web of dots connected">
            <a:extLst>
              <a:ext uri="{FF2B5EF4-FFF2-40B4-BE49-F238E27FC236}">
                <a16:creationId xmlns:a16="http://schemas.microsoft.com/office/drawing/2014/main" id="{402D1E70-D3AC-4C68-929E-C69B780F4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75" r="3" b="3"/>
          <a:stretch/>
        </p:blipFill>
        <p:spPr>
          <a:xfrm>
            <a:off x="2488762" y="1478825"/>
            <a:ext cx="7210463" cy="259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5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F992-A456-4E12-829C-184FE8F5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BB02-8FCE-4E71-AC09-21829F0AD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14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Garamond</vt:lpstr>
      <vt:lpstr>Selawik Light</vt:lpstr>
      <vt:lpstr>Speak Pro</vt:lpstr>
      <vt:lpstr>SavonVTI</vt:lpstr>
      <vt:lpstr>Decorator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</dc:title>
  <dc:creator>John Ambery</dc:creator>
  <cp:lastModifiedBy>John Ambery</cp:lastModifiedBy>
  <cp:revision>1</cp:revision>
  <dcterms:created xsi:type="dcterms:W3CDTF">2021-02-16T16:53:38Z</dcterms:created>
  <dcterms:modified xsi:type="dcterms:W3CDTF">2021-02-16T16:55:45Z</dcterms:modified>
</cp:coreProperties>
</file>