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7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9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5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6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3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2BD5-BB1D-472C-B318-384D5A66837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35000"/>
                  <a:lumOff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2E8130-691D-4FE4-BC92-1F7F887FB1F2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C3CD1B-85B0-455C-B86F-950C2B9FBEEB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1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1BCAEE-BFA7-440E-AF1C-7F628F5E6B17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のべあど！制作時のテストストーリー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2021/08/09~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35000"/>
                  <a:lumOff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2021/08/09~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441732-4221-4591-8BAF-F98F16AAA421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D34FAD-1D3D-448F-9B9D-705104BA788C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2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E4B9B6-6039-444D-B053-C8801109FFEB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ストーリーセレクトを実装時に追加したテストストーリー</a:t>
            </a:r>
          </a:p>
        </p:txBody>
      </p:sp>
    </p:spTree>
    <p:extLst>
      <p:ext uri="{BB962C8B-B14F-4D97-AF65-F5344CB8AC3E}">
        <p14:creationId xmlns:p14="http://schemas.microsoft.com/office/powerpoint/2010/main" val="40765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rgbClr val="FF0000">
                  <a:lumMod val="50000"/>
                </a:srgbClr>
              </a:gs>
              <a:gs pos="100000">
                <a:srgbClr val="FF0000">
                  <a:lumMod val="35000"/>
                  <a:lumOff val="65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2021/08/09~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8D932-5894-4139-8A06-A1AD928A73ED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5F0834-52B9-4515-B962-1AD4FD8CD0FD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3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49F78F-6D6E-47C7-AF63-5B2403C2DED6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背景の変更をテストしたストーリー</a:t>
            </a:r>
          </a:p>
        </p:txBody>
      </p:sp>
    </p:spTree>
    <p:extLst>
      <p:ext uri="{BB962C8B-B14F-4D97-AF65-F5344CB8AC3E}">
        <p14:creationId xmlns:p14="http://schemas.microsoft.com/office/powerpoint/2010/main" val="24976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2021/08/10~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8D932-5894-4139-8A06-A1AD928A73ED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5F0834-52B9-4515-B962-1AD4FD8CD0FD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</a:t>
            </a:r>
            <a:r>
              <a:rPr kumimoji="1" lang="en-US" altLang="ja-JP" sz="360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STORY 4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49F78F-6D6E-47C7-AF63-5B2403C2DED6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これまでのジャックと生きる木</a:t>
            </a:r>
          </a:p>
          <a:p>
            <a:r>
              <a:rPr kumimoji="1" lang="en-US" altLang="ja-JP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テストストーリー</a:t>
            </a:r>
            <a:r>
              <a:rPr kumimoji="1" lang="en-US" altLang="ja-JP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endParaRPr kumimoji="1" lang="ja-JP" altLang="en-US" sz="30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36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2021/08/10~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8D932-5894-4139-8A06-A1AD928A73ED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5F0834-52B9-4515-B962-1AD4FD8CD0FD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5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49F78F-6D6E-47C7-AF63-5B2403C2DED6}"/>
              </a:ext>
            </a:extLst>
          </p:cNvPr>
          <p:cNvSpPr txBox="1"/>
          <p:nvPr/>
        </p:nvSpPr>
        <p:spPr>
          <a:xfrm>
            <a:off x="141249" y="1615559"/>
            <a:ext cx="6003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プリロード機能の実装テスト</a:t>
            </a:r>
          </a:p>
        </p:txBody>
      </p:sp>
    </p:spTree>
    <p:extLst>
      <p:ext uri="{BB962C8B-B14F-4D97-AF65-F5344CB8AC3E}">
        <p14:creationId xmlns:p14="http://schemas.microsoft.com/office/powerpoint/2010/main" val="363339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106</Words>
  <Application>Microsoft Office PowerPoint</Application>
  <PresentationFormat>ユーザー設定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HG創英角ﾎﾟｯﾌﾟ体</vt:lpstr>
      <vt:lpstr>UD デジタル 教科書体 NP-R</vt:lpstr>
      <vt:lpstr>Arial</vt:lpstr>
      <vt:lpstr>Calibri</vt:lpstr>
      <vt:lpstr>Calibri Light</vt:lpstr>
      <vt:lpstr>Cascadia Code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凪月</dc:creator>
  <cp:lastModifiedBy>中川 凪月</cp:lastModifiedBy>
  <cp:revision>5</cp:revision>
  <dcterms:created xsi:type="dcterms:W3CDTF">2021-08-09T12:38:52Z</dcterms:created>
  <dcterms:modified xsi:type="dcterms:W3CDTF">2021-08-16T12:52:59Z</dcterms:modified>
</cp:coreProperties>
</file>