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744075" cy="4743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010" y="776301"/>
            <a:ext cx="7308056" cy="1651423"/>
          </a:xfrm>
        </p:spPr>
        <p:txBody>
          <a:bodyPr anchor="b"/>
          <a:lstStyle>
            <a:lvl1pPr algn="ctr">
              <a:defRPr sz="4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010" y="2491410"/>
            <a:ext cx="7308056" cy="1145235"/>
          </a:xfrm>
        </p:spPr>
        <p:txBody>
          <a:bodyPr/>
          <a:lstStyle>
            <a:lvl1pPr marL="0" indent="0" algn="ctr">
              <a:buNone/>
              <a:defRPr sz="1660"/>
            </a:lvl1pPr>
            <a:lvl2pPr marL="316245" indent="0" algn="ctr">
              <a:buNone/>
              <a:defRPr sz="1383"/>
            </a:lvl2pPr>
            <a:lvl3pPr marL="632490" indent="0" algn="ctr">
              <a:buNone/>
              <a:defRPr sz="1245"/>
            </a:lvl3pPr>
            <a:lvl4pPr marL="948736" indent="0" algn="ctr">
              <a:buNone/>
              <a:defRPr sz="1107"/>
            </a:lvl4pPr>
            <a:lvl5pPr marL="1264981" indent="0" algn="ctr">
              <a:buNone/>
              <a:defRPr sz="1107"/>
            </a:lvl5pPr>
            <a:lvl6pPr marL="1581226" indent="0" algn="ctr">
              <a:buNone/>
              <a:defRPr sz="1107"/>
            </a:lvl6pPr>
            <a:lvl7pPr marL="1897471" indent="0" algn="ctr">
              <a:buNone/>
              <a:defRPr sz="1107"/>
            </a:lvl7pPr>
            <a:lvl8pPr marL="2213717" indent="0" algn="ctr">
              <a:buNone/>
              <a:defRPr sz="1107"/>
            </a:lvl8pPr>
            <a:lvl9pPr marL="2529962" indent="0" algn="ctr">
              <a:buNone/>
              <a:defRPr sz="110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E99C-5B6C-4D27-9DA3-B47429C6A804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B931-1C3C-42C5-A260-7B1D129B7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66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E99C-5B6C-4D27-9DA3-B47429C6A804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B931-1C3C-42C5-A260-7B1D129B7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31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3104" y="252545"/>
            <a:ext cx="2101066" cy="401985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905" y="252545"/>
            <a:ext cx="6181398" cy="401985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E99C-5B6C-4D27-9DA3-B47429C6A804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B931-1C3C-42C5-A260-7B1D129B7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22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E99C-5B6C-4D27-9DA3-B47429C6A804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B931-1C3C-42C5-A260-7B1D129B7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48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30" y="1182569"/>
            <a:ext cx="8404265" cy="1973143"/>
          </a:xfrm>
        </p:spPr>
        <p:txBody>
          <a:bodyPr anchor="b"/>
          <a:lstStyle>
            <a:lvl1pPr>
              <a:defRPr sz="4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830" y="3174379"/>
            <a:ext cx="8404265" cy="1037629"/>
          </a:xfrm>
        </p:spPr>
        <p:txBody>
          <a:bodyPr/>
          <a:lstStyle>
            <a:lvl1pPr marL="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1pPr>
            <a:lvl2pPr marL="316245" indent="0">
              <a:buNone/>
              <a:defRPr sz="1383">
                <a:solidFill>
                  <a:schemeClr val="tx1">
                    <a:tint val="75000"/>
                  </a:schemeClr>
                </a:solidFill>
              </a:defRPr>
            </a:lvl2pPr>
            <a:lvl3pPr marL="632490" indent="0">
              <a:buNone/>
              <a:defRPr sz="1245">
                <a:solidFill>
                  <a:schemeClr val="tx1">
                    <a:tint val="75000"/>
                  </a:schemeClr>
                </a:solidFill>
              </a:defRPr>
            </a:lvl3pPr>
            <a:lvl4pPr marL="948736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6498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581226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897471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13717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29962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E99C-5B6C-4D27-9DA3-B47429C6A804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B931-1C3C-42C5-A260-7B1D129B7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98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905" y="1262724"/>
            <a:ext cx="4141232" cy="30096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2938" y="1262724"/>
            <a:ext cx="4141232" cy="30096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E99C-5B6C-4D27-9DA3-B47429C6A804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B931-1C3C-42C5-A260-7B1D129B7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7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174" y="252545"/>
            <a:ext cx="8404265" cy="91684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175" y="1162805"/>
            <a:ext cx="4122200" cy="569872"/>
          </a:xfrm>
        </p:spPr>
        <p:txBody>
          <a:bodyPr anchor="b"/>
          <a:lstStyle>
            <a:lvl1pPr marL="0" indent="0">
              <a:buNone/>
              <a:defRPr sz="1660" b="1"/>
            </a:lvl1pPr>
            <a:lvl2pPr marL="316245" indent="0">
              <a:buNone/>
              <a:defRPr sz="1383" b="1"/>
            </a:lvl2pPr>
            <a:lvl3pPr marL="632490" indent="0">
              <a:buNone/>
              <a:defRPr sz="1245" b="1"/>
            </a:lvl3pPr>
            <a:lvl4pPr marL="948736" indent="0">
              <a:buNone/>
              <a:defRPr sz="1107" b="1"/>
            </a:lvl4pPr>
            <a:lvl5pPr marL="1264981" indent="0">
              <a:buNone/>
              <a:defRPr sz="1107" b="1"/>
            </a:lvl5pPr>
            <a:lvl6pPr marL="1581226" indent="0">
              <a:buNone/>
              <a:defRPr sz="1107" b="1"/>
            </a:lvl6pPr>
            <a:lvl7pPr marL="1897471" indent="0">
              <a:buNone/>
              <a:defRPr sz="1107" b="1"/>
            </a:lvl7pPr>
            <a:lvl8pPr marL="2213717" indent="0">
              <a:buNone/>
              <a:defRPr sz="1107" b="1"/>
            </a:lvl8pPr>
            <a:lvl9pPr marL="2529962" indent="0">
              <a:buNone/>
              <a:defRPr sz="110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175" y="1732677"/>
            <a:ext cx="4122200" cy="25485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2938" y="1162805"/>
            <a:ext cx="4142501" cy="569872"/>
          </a:xfrm>
        </p:spPr>
        <p:txBody>
          <a:bodyPr anchor="b"/>
          <a:lstStyle>
            <a:lvl1pPr marL="0" indent="0">
              <a:buNone/>
              <a:defRPr sz="1660" b="1"/>
            </a:lvl1pPr>
            <a:lvl2pPr marL="316245" indent="0">
              <a:buNone/>
              <a:defRPr sz="1383" b="1"/>
            </a:lvl2pPr>
            <a:lvl3pPr marL="632490" indent="0">
              <a:buNone/>
              <a:defRPr sz="1245" b="1"/>
            </a:lvl3pPr>
            <a:lvl4pPr marL="948736" indent="0">
              <a:buNone/>
              <a:defRPr sz="1107" b="1"/>
            </a:lvl4pPr>
            <a:lvl5pPr marL="1264981" indent="0">
              <a:buNone/>
              <a:defRPr sz="1107" b="1"/>
            </a:lvl5pPr>
            <a:lvl6pPr marL="1581226" indent="0">
              <a:buNone/>
              <a:defRPr sz="1107" b="1"/>
            </a:lvl6pPr>
            <a:lvl7pPr marL="1897471" indent="0">
              <a:buNone/>
              <a:defRPr sz="1107" b="1"/>
            </a:lvl7pPr>
            <a:lvl8pPr marL="2213717" indent="0">
              <a:buNone/>
              <a:defRPr sz="1107" b="1"/>
            </a:lvl8pPr>
            <a:lvl9pPr marL="2529962" indent="0">
              <a:buNone/>
              <a:defRPr sz="110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2938" y="1732677"/>
            <a:ext cx="4142501" cy="25485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E99C-5B6C-4D27-9DA3-B47429C6A804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B931-1C3C-42C5-A260-7B1D129B7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61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E99C-5B6C-4D27-9DA3-B47429C6A804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B931-1C3C-42C5-A260-7B1D129B7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81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E99C-5B6C-4D27-9DA3-B47429C6A804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B931-1C3C-42C5-A260-7B1D129B7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71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174" y="316230"/>
            <a:ext cx="3142718" cy="1106805"/>
          </a:xfrm>
        </p:spPr>
        <p:txBody>
          <a:bodyPr anchor="b"/>
          <a:lstStyle>
            <a:lvl1pPr>
              <a:defRPr sz="221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2501" y="682969"/>
            <a:ext cx="4932938" cy="3370924"/>
          </a:xfrm>
        </p:spPr>
        <p:txBody>
          <a:bodyPr/>
          <a:lstStyle>
            <a:lvl1pPr>
              <a:defRPr sz="2213"/>
            </a:lvl1pPr>
            <a:lvl2pPr>
              <a:defRPr sz="1937"/>
            </a:lvl2pPr>
            <a:lvl3pPr>
              <a:defRPr sz="1660"/>
            </a:lvl3pPr>
            <a:lvl4pPr>
              <a:defRPr sz="1383"/>
            </a:lvl4pPr>
            <a:lvl5pPr>
              <a:defRPr sz="1383"/>
            </a:lvl5pPr>
            <a:lvl6pPr>
              <a:defRPr sz="1383"/>
            </a:lvl6pPr>
            <a:lvl7pPr>
              <a:defRPr sz="1383"/>
            </a:lvl7pPr>
            <a:lvl8pPr>
              <a:defRPr sz="1383"/>
            </a:lvl8pPr>
            <a:lvl9pPr>
              <a:defRPr sz="138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174" y="1423035"/>
            <a:ext cx="3142718" cy="2636348"/>
          </a:xfrm>
        </p:spPr>
        <p:txBody>
          <a:bodyPr/>
          <a:lstStyle>
            <a:lvl1pPr marL="0" indent="0">
              <a:buNone/>
              <a:defRPr sz="1107"/>
            </a:lvl1pPr>
            <a:lvl2pPr marL="316245" indent="0">
              <a:buNone/>
              <a:defRPr sz="968"/>
            </a:lvl2pPr>
            <a:lvl3pPr marL="632490" indent="0">
              <a:buNone/>
              <a:defRPr sz="830"/>
            </a:lvl3pPr>
            <a:lvl4pPr marL="948736" indent="0">
              <a:buNone/>
              <a:defRPr sz="692"/>
            </a:lvl4pPr>
            <a:lvl5pPr marL="1264981" indent="0">
              <a:buNone/>
              <a:defRPr sz="692"/>
            </a:lvl5pPr>
            <a:lvl6pPr marL="1581226" indent="0">
              <a:buNone/>
              <a:defRPr sz="692"/>
            </a:lvl6pPr>
            <a:lvl7pPr marL="1897471" indent="0">
              <a:buNone/>
              <a:defRPr sz="692"/>
            </a:lvl7pPr>
            <a:lvl8pPr marL="2213717" indent="0">
              <a:buNone/>
              <a:defRPr sz="692"/>
            </a:lvl8pPr>
            <a:lvl9pPr marL="2529962" indent="0">
              <a:buNone/>
              <a:defRPr sz="6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E99C-5B6C-4D27-9DA3-B47429C6A804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B931-1C3C-42C5-A260-7B1D129B7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67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174" y="316230"/>
            <a:ext cx="3142718" cy="1106805"/>
          </a:xfrm>
        </p:spPr>
        <p:txBody>
          <a:bodyPr anchor="b"/>
          <a:lstStyle>
            <a:lvl1pPr>
              <a:defRPr sz="221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2501" y="682969"/>
            <a:ext cx="4932938" cy="3370924"/>
          </a:xfrm>
        </p:spPr>
        <p:txBody>
          <a:bodyPr anchor="t"/>
          <a:lstStyle>
            <a:lvl1pPr marL="0" indent="0">
              <a:buNone/>
              <a:defRPr sz="2213"/>
            </a:lvl1pPr>
            <a:lvl2pPr marL="316245" indent="0">
              <a:buNone/>
              <a:defRPr sz="1937"/>
            </a:lvl2pPr>
            <a:lvl3pPr marL="632490" indent="0">
              <a:buNone/>
              <a:defRPr sz="1660"/>
            </a:lvl3pPr>
            <a:lvl4pPr marL="948736" indent="0">
              <a:buNone/>
              <a:defRPr sz="1383"/>
            </a:lvl4pPr>
            <a:lvl5pPr marL="1264981" indent="0">
              <a:buNone/>
              <a:defRPr sz="1383"/>
            </a:lvl5pPr>
            <a:lvl6pPr marL="1581226" indent="0">
              <a:buNone/>
              <a:defRPr sz="1383"/>
            </a:lvl6pPr>
            <a:lvl7pPr marL="1897471" indent="0">
              <a:buNone/>
              <a:defRPr sz="1383"/>
            </a:lvl7pPr>
            <a:lvl8pPr marL="2213717" indent="0">
              <a:buNone/>
              <a:defRPr sz="1383"/>
            </a:lvl8pPr>
            <a:lvl9pPr marL="2529962" indent="0">
              <a:buNone/>
              <a:defRPr sz="1383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174" y="1423035"/>
            <a:ext cx="3142718" cy="2636348"/>
          </a:xfrm>
        </p:spPr>
        <p:txBody>
          <a:bodyPr/>
          <a:lstStyle>
            <a:lvl1pPr marL="0" indent="0">
              <a:buNone/>
              <a:defRPr sz="1107"/>
            </a:lvl1pPr>
            <a:lvl2pPr marL="316245" indent="0">
              <a:buNone/>
              <a:defRPr sz="968"/>
            </a:lvl2pPr>
            <a:lvl3pPr marL="632490" indent="0">
              <a:buNone/>
              <a:defRPr sz="830"/>
            </a:lvl3pPr>
            <a:lvl4pPr marL="948736" indent="0">
              <a:buNone/>
              <a:defRPr sz="692"/>
            </a:lvl4pPr>
            <a:lvl5pPr marL="1264981" indent="0">
              <a:buNone/>
              <a:defRPr sz="692"/>
            </a:lvl5pPr>
            <a:lvl6pPr marL="1581226" indent="0">
              <a:buNone/>
              <a:defRPr sz="692"/>
            </a:lvl6pPr>
            <a:lvl7pPr marL="1897471" indent="0">
              <a:buNone/>
              <a:defRPr sz="692"/>
            </a:lvl7pPr>
            <a:lvl8pPr marL="2213717" indent="0">
              <a:buNone/>
              <a:defRPr sz="692"/>
            </a:lvl8pPr>
            <a:lvl9pPr marL="2529962" indent="0">
              <a:buNone/>
              <a:defRPr sz="69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E99C-5B6C-4D27-9DA3-B47429C6A804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B931-1C3C-42C5-A260-7B1D129B7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76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905" y="252545"/>
            <a:ext cx="8404265" cy="916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905" y="1262724"/>
            <a:ext cx="8404265" cy="300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905" y="4396476"/>
            <a:ext cx="2192417" cy="2525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7E99C-5B6C-4D27-9DA3-B47429C6A804}" type="datetimeFigureOut">
              <a:rPr kumimoji="1" lang="ja-JP" altLang="en-US" smtClean="0"/>
              <a:t>2021/8/7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7725" y="4396476"/>
            <a:ext cx="3288625" cy="2525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1753" y="4396476"/>
            <a:ext cx="2192417" cy="2525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CB931-1C3C-42C5-A260-7B1D129B7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75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32490" rtl="0" eaLnBrk="1" latinLnBrk="0" hangingPunct="1">
        <a:lnSpc>
          <a:spcPct val="90000"/>
        </a:lnSpc>
        <a:spcBef>
          <a:spcPct val="0"/>
        </a:spcBef>
        <a:buNone/>
        <a:defRPr kumimoji="1" sz="30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123" indent="-158123" algn="l" defTabSz="632490" rtl="0" eaLnBrk="1" latinLnBrk="0" hangingPunct="1">
        <a:lnSpc>
          <a:spcPct val="90000"/>
        </a:lnSpc>
        <a:spcBef>
          <a:spcPts val="692"/>
        </a:spcBef>
        <a:buFont typeface="Arial" panose="020B0604020202020204" pitchFamily="34" charset="0"/>
        <a:buChar char="•"/>
        <a:defRPr kumimoji="1" sz="1937" kern="1200">
          <a:solidFill>
            <a:schemeClr val="tx1"/>
          </a:solidFill>
          <a:latin typeface="+mn-lt"/>
          <a:ea typeface="+mn-ea"/>
          <a:cs typeface="+mn-cs"/>
        </a:defRPr>
      </a:lvl1pPr>
      <a:lvl2pPr marL="474368" indent="-158123" algn="l" defTabSz="632490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kumimoji="1"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790613" indent="-158123" algn="l" defTabSz="632490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kumimoji="1" sz="1383" kern="1200">
          <a:solidFill>
            <a:schemeClr val="tx1"/>
          </a:solidFill>
          <a:latin typeface="+mn-lt"/>
          <a:ea typeface="+mn-ea"/>
          <a:cs typeface="+mn-cs"/>
        </a:defRPr>
      </a:lvl3pPr>
      <a:lvl4pPr marL="1106858" indent="-158123" algn="l" defTabSz="632490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kumimoji="1" sz="1245" kern="1200">
          <a:solidFill>
            <a:schemeClr val="tx1"/>
          </a:solidFill>
          <a:latin typeface="+mn-lt"/>
          <a:ea typeface="+mn-ea"/>
          <a:cs typeface="+mn-cs"/>
        </a:defRPr>
      </a:lvl4pPr>
      <a:lvl5pPr marL="1423104" indent="-158123" algn="l" defTabSz="632490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kumimoji="1" sz="1245" kern="1200">
          <a:solidFill>
            <a:schemeClr val="tx1"/>
          </a:solidFill>
          <a:latin typeface="+mn-lt"/>
          <a:ea typeface="+mn-ea"/>
          <a:cs typeface="+mn-cs"/>
        </a:defRPr>
      </a:lvl5pPr>
      <a:lvl6pPr marL="1739349" indent="-158123" algn="l" defTabSz="632490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kumimoji="1" sz="1245" kern="1200">
          <a:solidFill>
            <a:schemeClr val="tx1"/>
          </a:solidFill>
          <a:latin typeface="+mn-lt"/>
          <a:ea typeface="+mn-ea"/>
          <a:cs typeface="+mn-cs"/>
        </a:defRPr>
      </a:lvl6pPr>
      <a:lvl7pPr marL="2055594" indent="-158123" algn="l" defTabSz="632490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kumimoji="1" sz="1245" kern="1200">
          <a:solidFill>
            <a:schemeClr val="tx1"/>
          </a:solidFill>
          <a:latin typeface="+mn-lt"/>
          <a:ea typeface="+mn-ea"/>
          <a:cs typeface="+mn-cs"/>
        </a:defRPr>
      </a:lvl7pPr>
      <a:lvl8pPr marL="2371839" indent="-158123" algn="l" defTabSz="632490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kumimoji="1" sz="1245" kern="1200">
          <a:solidFill>
            <a:schemeClr val="tx1"/>
          </a:solidFill>
          <a:latin typeface="+mn-lt"/>
          <a:ea typeface="+mn-ea"/>
          <a:cs typeface="+mn-cs"/>
        </a:defRPr>
      </a:lvl8pPr>
      <a:lvl9pPr marL="2688085" indent="-158123" algn="l" defTabSz="632490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kumimoji="1" sz="12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2490" rtl="0" eaLnBrk="1" latinLnBrk="0" hangingPunct="1">
        <a:defRPr kumimoji="1" sz="1245" kern="1200">
          <a:solidFill>
            <a:schemeClr val="tx1"/>
          </a:solidFill>
          <a:latin typeface="+mn-lt"/>
          <a:ea typeface="+mn-ea"/>
          <a:cs typeface="+mn-cs"/>
        </a:defRPr>
      </a:lvl1pPr>
      <a:lvl2pPr marL="316245" algn="l" defTabSz="632490" rtl="0" eaLnBrk="1" latinLnBrk="0" hangingPunct="1">
        <a:defRPr kumimoji="1" sz="1245" kern="1200">
          <a:solidFill>
            <a:schemeClr val="tx1"/>
          </a:solidFill>
          <a:latin typeface="+mn-lt"/>
          <a:ea typeface="+mn-ea"/>
          <a:cs typeface="+mn-cs"/>
        </a:defRPr>
      </a:lvl2pPr>
      <a:lvl3pPr marL="632490" algn="l" defTabSz="632490" rtl="0" eaLnBrk="1" latinLnBrk="0" hangingPunct="1">
        <a:defRPr kumimoji="1" sz="1245" kern="1200">
          <a:solidFill>
            <a:schemeClr val="tx1"/>
          </a:solidFill>
          <a:latin typeface="+mn-lt"/>
          <a:ea typeface="+mn-ea"/>
          <a:cs typeface="+mn-cs"/>
        </a:defRPr>
      </a:lvl3pPr>
      <a:lvl4pPr marL="948736" algn="l" defTabSz="632490" rtl="0" eaLnBrk="1" latinLnBrk="0" hangingPunct="1">
        <a:defRPr kumimoji="1" sz="1245" kern="1200">
          <a:solidFill>
            <a:schemeClr val="tx1"/>
          </a:solidFill>
          <a:latin typeface="+mn-lt"/>
          <a:ea typeface="+mn-ea"/>
          <a:cs typeface="+mn-cs"/>
        </a:defRPr>
      </a:lvl4pPr>
      <a:lvl5pPr marL="1264981" algn="l" defTabSz="632490" rtl="0" eaLnBrk="1" latinLnBrk="0" hangingPunct="1">
        <a:defRPr kumimoji="1" sz="1245" kern="1200">
          <a:solidFill>
            <a:schemeClr val="tx1"/>
          </a:solidFill>
          <a:latin typeface="+mn-lt"/>
          <a:ea typeface="+mn-ea"/>
          <a:cs typeface="+mn-cs"/>
        </a:defRPr>
      </a:lvl5pPr>
      <a:lvl6pPr marL="1581226" algn="l" defTabSz="632490" rtl="0" eaLnBrk="1" latinLnBrk="0" hangingPunct="1">
        <a:defRPr kumimoji="1" sz="1245" kern="1200">
          <a:solidFill>
            <a:schemeClr val="tx1"/>
          </a:solidFill>
          <a:latin typeface="+mn-lt"/>
          <a:ea typeface="+mn-ea"/>
          <a:cs typeface="+mn-cs"/>
        </a:defRPr>
      </a:lvl6pPr>
      <a:lvl7pPr marL="1897471" algn="l" defTabSz="632490" rtl="0" eaLnBrk="1" latinLnBrk="0" hangingPunct="1">
        <a:defRPr kumimoji="1" sz="1245" kern="1200">
          <a:solidFill>
            <a:schemeClr val="tx1"/>
          </a:solidFill>
          <a:latin typeface="+mn-lt"/>
          <a:ea typeface="+mn-ea"/>
          <a:cs typeface="+mn-cs"/>
        </a:defRPr>
      </a:lvl7pPr>
      <a:lvl8pPr marL="2213717" algn="l" defTabSz="632490" rtl="0" eaLnBrk="1" latinLnBrk="0" hangingPunct="1">
        <a:defRPr kumimoji="1" sz="1245" kern="1200">
          <a:solidFill>
            <a:schemeClr val="tx1"/>
          </a:solidFill>
          <a:latin typeface="+mn-lt"/>
          <a:ea typeface="+mn-ea"/>
          <a:cs typeface="+mn-cs"/>
        </a:defRPr>
      </a:lvl8pPr>
      <a:lvl9pPr marL="2529962" algn="l" defTabSz="632490" rtl="0" eaLnBrk="1" latinLnBrk="0" hangingPunct="1">
        <a:defRPr kumimoji="1" sz="12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対角を切り取る 3">
            <a:extLst>
              <a:ext uri="{FF2B5EF4-FFF2-40B4-BE49-F238E27FC236}">
                <a16:creationId xmlns:a16="http://schemas.microsoft.com/office/drawing/2014/main" id="{EA708AB6-31A1-4644-A476-D80EC405B4A8}"/>
              </a:ext>
            </a:extLst>
          </p:cNvPr>
          <p:cNvSpPr/>
          <p:nvPr/>
        </p:nvSpPr>
        <p:spPr>
          <a:xfrm>
            <a:off x="-1" y="736600"/>
            <a:ext cx="9744076" cy="4006850"/>
          </a:xfrm>
          <a:prstGeom prst="snip2DiagRect">
            <a:avLst>
              <a:gd name="adj1" fmla="val 0"/>
              <a:gd name="adj2" fmla="val 16667"/>
            </a:avLst>
          </a:prstGeom>
          <a:gradFill>
            <a:gsLst>
              <a:gs pos="100000">
                <a:srgbClr val="0070C0"/>
              </a:gs>
              <a:gs pos="0">
                <a:schemeClr val="accent1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 dirty="0"/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84B5A65C-4038-4B22-8F36-B48C0EB8BEEE}"/>
              </a:ext>
            </a:extLst>
          </p:cNvPr>
          <p:cNvSpPr/>
          <p:nvPr/>
        </p:nvSpPr>
        <p:spPr>
          <a:xfrm flipH="1">
            <a:off x="416311" y="0"/>
            <a:ext cx="4299633" cy="1479194"/>
          </a:xfrm>
          <a:prstGeom prst="snip2DiagRect">
            <a:avLst>
              <a:gd name="adj1" fmla="val 5616"/>
              <a:gd name="adj2" fmla="val 50000"/>
            </a:avLst>
          </a:prstGeom>
          <a:gradFill>
            <a:gsLst>
              <a:gs pos="100000">
                <a:srgbClr val="0070C0"/>
              </a:gs>
              <a:gs pos="0">
                <a:schemeClr val="accent1"/>
              </a:gs>
            </a:gsLst>
            <a:lin ang="5400000" scaled="1"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ジャック</a:t>
            </a:r>
            <a:endParaRPr lang="en-US" altLang="ja-JP" sz="6000" b="1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C602DB0-3767-454F-9358-3D1CDF3A7F2C}"/>
              </a:ext>
            </a:extLst>
          </p:cNvPr>
          <p:cNvSpPr txBox="1"/>
          <p:nvPr/>
        </p:nvSpPr>
        <p:spPr>
          <a:xfrm>
            <a:off x="416311" y="1587828"/>
            <a:ext cx="9258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俺の名前はジャック。</a:t>
            </a:r>
            <a:endParaRPr kumimoji="1" lang="en-US" altLang="ja-JP" sz="4800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なんかいろんなことがあって、植物科というところにいる。</a:t>
            </a:r>
            <a:endParaRPr kumimoji="1" lang="en-US" altLang="ja-JP" sz="4800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そして、俺には相棒がいる</a:t>
            </a:r>
            <a:r>
              <a:rPr kumimoji="1" lang="ja-JP" altLang="en-US" sz="4800" b="1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。</a:t>
            </a:r>
            <a:endParaRPr kumimoji="1" lang="en-US" altLang="ja-JP" sz="4800" b="1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27D43099-3295-4C64-8A7F-907F46FCC171}"/>
              </a:ext>
            </a:extLst>
          </p:cNvPr>
          <p:cNvSpPr/>
          <p:nvPr/>
        </p:nvSpPr>
        <p:spPr>
          <a:xfrm rot="10800000">
            <a:off x="8653112" y="3686475"/>
            <a:ext cx="827772" cy="83728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20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対角を切り取る 3">
            <a:extLst>
              <a:ext uri="{FF2B5EF4-FFF2-40B4-BE49-F238E27FC236}">
                <a16:creationId xmlns:a16="http://schemas.microsoft.com/office/drawing/2014/main" id="{EA708AB6-31A1-4644-A476-D80EC405B4A8}"/>
              </a:ext>
            </a:extLst>
          </p:cNvPr>
          <p:cNvSpPr/>
          <p:nvPr/>
        </p:nvSpPr>
        <p:spPr>
          <a:xfrm>
            <a:off x="-1" y="736600"/>
            <a:ext cx="9744076" cy="4006850"/>
          </a:xfrm>
          <a:prstGeom prst="snip2DiagRect">
            <a:avLst>
              <a:gd name="adj1" fmla="val 0"/>
              <a:gd name="adj2" fmla="val 16667"/>
            </a:avLst>
          </a:prstGeom>
          <a:gradFill>
            <a:gsLst>
              <a:gs pos="100000">
                <a:srgbClr val="0070C0"/>
              </a:gs>
              <a:gs pos="0">
                <a:schemeClr val="accent1"/>
              </a:gs>
            </a:gsLst>
            <a:lin ang="5400000" scaled="1"/>
          </a:gra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200" dirty="0"/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84B5A65C-4038-4B22-8F36-B48C0EB8BEEE}"/>
              </a:ext>
            </a:extLst>
          </p:cNvPr>
          <p:cNvSpPr/>
          <p:nvPr/>
        </p:nvSpPr>
        <p:spPr>
          <a:xfrm flipH="1">
            <a:off x="416311" y="0"/>
            <a:ext cx="4299633" cy="1479194"/>
          </a:xfrm>
          <a:prstGeom prst="snip2DiagRect">
            <a:avLst>
              <a:gd name="adj1" fmla="val 5616"/>
              <a:gd name="adj2" fmla="val 50000"/>
            </a:avLst>
          </a:prstGeom>
          <a:gradFill>
            <a:gsLst>
              <a:gs pos="100000">
                <a:srgbClr val="0070C0"/>
              </a:gs>
              <a:gs pos="0">
                <a:schemeClr val="accent1"/>
              </a:gs>
            </a:gsLst>
            <a:lin ang="5400000" scaled="1"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生きる木</a:t>
            </a:r>
            <a:endParaRPr lang="en-US" altLang="ja-JP" sz="6000" b="1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C602DB0-3767-454F-9358-3D1CDF3A7F2C}"/>
              </a:ext>
            </a:extLst>
          </p:cNvPr>
          <p:cNvSpPr txBox="1"/>
          <p:nvPr/>
        </p:nvSpPr>
        <p:spPr>
          <a:xfrm>
            <a:off x="416311" y="1587828"/>
            <a:ext cx="9258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我こそが生きる木だ。</a:t>
            </a:r>
            <a:endParaRPr kumimoji="1" lang="en-US" altLang="ja-JP" sz="4800" b="1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sz="4800" b="1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皆の者、呼んだか？</a:t>
            </a:r>
            <a:endParaRPr kumimoji="1" lang="en-US" altLang="ja-JP" sz="4800" b="1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27D43099-3295-4C64-8A7F-907F46FCC171}"/>
              </a:ext>
            </a:extLst>
          </p:cNvPr>
          <p:cNvSpPr/>
          <p:nvPr/>
        </p:nvSpPr>
        <p:spPr>
          <a:xfrm rot="10800000">
            <a:off x="8653112" y="3686475"/>
            <a:ext cx="827772" cy="837281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0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45</Words>
  <Application>Microsoft Office PowerPoint</Application>
  <PresentationFormat>ユーザー設定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UD デジタル 教科書体 NP-R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中川 凪月</dc:creator>
  <cp:lastModifiedBy>中川 凪月</cp:lastModifiedBy>
  <cp:revision>8</cp:revision>
  <dcterms:created xsi:type="dcterms:W3CDTF">2021-08-07T14:15:08Z</dcterms:created>
  <dcterms:modified xsi:type="dcterms:W3CDTF">2021-08-07T14:35:00Z</dcterms:modified>
</cp:coreProperties>
</file>