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5" r:id="rId2"/>
    <p:sldId id="266" r:id="rId3"/>
    <p:sldId id="267" r:id="rId4"/>
    <p:sldId id="268" r:id="rId5"/>
    <p:sldId id="269" r:id="rId6"/>
  </p:sldIdLst>
  <p:sldSz cx="8999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ra" id="{3B227DD5-D9F4-466C-A7A0-F366D4439A0B}">
          <p14:sldIdLst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589241"/>
            <a:ext cx="674965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891070"/>
            <a:ext cx="674965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70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72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91691"/>
            <a:ext cx="1940525" cy="30512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91691"/>
            <a:ext cx="5709082" cy="30512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97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19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897613"/>
            <a:ext cx="776210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409468"/>
            <a:ext cx="776210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5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958453"/>
            <a:ext cx="3824804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958453"/>
            <a:ext cx="3824804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99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91691"/>
            <a:ext cx="7762102" cy="695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882610"/>
            <a:ext cx="38072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315164"/>
            <a:ext cx="3807226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882610"/>
            <a:ext cx="382597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315164"/>
            <a:ext cx="3825976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04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65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33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518398"/>
            <a:ext cx="4556016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3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518398"/>
            <a:ext cx="4556016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73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91691"/>
            <a:ext cx="776210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958453"/>
            <a:ext cx="776210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92BD5-BB1D-472C-B318-384D5A66837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3337084"/>
            <a:ext cx="303734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16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kumimoji="1"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A8D8148-CBD7-4073-A31B-6BFF614D08AB}"/>
              </a:ext>
            </a:extLst>
          </p:cNvPr>
          <p:cNvSpPr/>
          <p:nvPr/>
        </p:nvSpPr>
        <p:spPr>
          <a:xfrm flipH="1">
            <a:off x="0" y="0"/>
            <a:ext cx="3641272" cy="3600450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  <a:lumMod val="70000"/>
                  <a:lumOff val="3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D713162-5493-4CFE-AD08-08E38EB0A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9" y="0"/>
            <a:ext cx="2170134" cy="360045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64A06B4-B843-44DC-AC05-24465D6AD392}"/>
              </a:ext>
            </a:extLst>
          </p:cNvPr>
          <p:cNvSpPr/>
          <p:nvPr/>
        </p:nvSpPr>
        <p:spPr>
          <a:xfrm flipH="1">
            <a:off x="3641272" y="0"/>
            <a:ext cx="5358266" cy="3600450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  <a:lumMod val="70000"/>
                  <a:lumOff val="3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F70ADB-161F-4401-9714-B7853D5471E4}"/>
              </a:ext>
            </a:extLst>
          </p:cNvPr>
          <p:cNvSpPr txBox="1"/>
          <p:nvPr/>
        </p:nvSpPr>
        <p:spPr>
          <a:xfrm>
            <a:off x="3641272" y="0"/>
            <a:ext cx="5358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名前：ジャック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キャラ種類：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The story of JLT</a:t>
            </a: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攻撃力：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20</a:t>
            </a: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防御力：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20</a:t>
            </a: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最大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HP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100</a:t>
            </a:r>
          </a:p>
          <a:p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・コメント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ジャックと生きる木の主人公の一人。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なんか色々と戦っている。</a:t>
            </a:r>
          </a:p>
        </p:txBody>
      </p:sp>
    </p:spTree>
    <p:extLst>
      <p:ext uri="{BB962C8B-B14F-4D97-AF65-F5344CB8AC3E}">
        <p14:creationId xmlns:p14="http://schemas.microsoft.com/office/powerpoint/2010/main" val="297123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51F2FB-DE8E-43BF-BA28-601CF5D9CCB5}"/>
              </a:ext>
            </a:extLst>
          </p:cNvPr>
          <p:cNvSpPr/>
          <p:nvPr/>
        </p:nvSpPr>
        <p:spPr>
          <a:xfrm flipH="1">
            <a:off x="0" y="0"/>
            <a:ext cx="3641272" cy="3600450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  <a:lumMod val="70000"/>
                  <a:lumOff val="3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D713162-5493-4CFE-AD08-08E38EB0AB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41" b="92045" l="15244" r="59146">
                        <a14:foregroundMark x1="30488" y1="17898" x2="30488" y2="17898"/>
                        <a14:foregroundMark x1="34756" y1="15341" x2="34756" y2="15341"/>
                        <a14:foregroundMark x1="59146" y1="25852" x2="59146" y2="25852"/>
                        <a14:foregroundMark x1="59756" y1="41193" x2="59756" y2="41193"/>
                        <a14:foregroundMark x1="56098" y1="91761" x2="56098" y2="91761"/>
                        <a14:foregroundMark x1="21037" y1="89205" x2="21037" y2="89205"/>
                        <a14:foregroundMark x1="19207" y1="92045" x2="19207" y2="92045"/>
                        <a14:foregroundMark x1="15549" y1="37784" x2="15549" y2="37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96" t="10844" r="35668"/>
          <a:stretch/>
        </p:blipFill>
        <p:spPr>
          <a:xfrm>
            <a:off x="681433" y="58648"/>
            <a:ext cx="1974405" cy="348315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64A06B4-B843-44DC-AC05-24465D6AD392}"/>
              </a:ext>
            </a:extLst>
          </p:cNvPr>
          <p:cNvSpPr/>
          <p:nvPr/>
        </p:nvSpPr>
        <p:spPr>
          <a:xfrm flipH="1">
            <a:off x="3641272" y="0"/>
            <a:ext cx="5358266" cy="3600450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  <a:lumMod val="70000"/>
                  <a:lumOff val="3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F70ADB-161F-4401-9714-B7853D5471E4}"/>
              </a:ext>
            </a:extLst>
          </p:cNvPr>
          <p:cNvSpPr txBox="1"/>
          <p:nvPr/>
        </p:nvSpPr>
        <p:spPr>
          <a:xfrm>
            <a:off x="3641272" y="0"/>
            <a:ext cx="5358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名前：生きる木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キャラ種類：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The story of JLT</a:t>
            </a: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攻撃力：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35</a:t>
            </a: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防御力：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15</a:t>
            </a: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最大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HP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150</a:t>
            </a:r>
          </a:p>
          <a:p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・コメント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ジャックと生きる木の主人公の一人。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なんかのんびりと生活している。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557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4924C5A-54DD-4565-8046-4AF0C84472B4}"/>
              </a:ext>
            </a:extLst>
          </p:cNvPr>
          <p:cNvSpPr/>
          <p:nvPr/>
        </p:nvSpPr>
        <p:spPr>
          <a:xfrm flipH="1">
            <a:off x="0" y="0"/>
            <a:ext cx="3641272" cy="360045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64A06B4-B843-44DC-AC05-24465D6AD392}"/>
              </a:ext>
            </a:extLst>
          </p:cNvPr>
          <p:cNvSpPr/>
          <p:nvPr/>
        </p:nvSpPr>
        <p:spPr>
          <a:xfrm flipH="1">
            <a:off x="3641272" y="0"/>
            <a:ext cx="5358266" cy="360045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F70ADB-161F-4401-9714-B7853D5471E4}"/>
              </a:ext>
            </a:extLst>
          </p:cNvPr>
          <p:cNvSpPr txBox="1"/>
          <p:nvPr/>
        </p:nvSpPr>
        <p:spPr>
          <a:xfrm>
            <a:off x="3641272" y="0"/>
            <a:ext cx="53582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名前：ひまわりたん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キャラ種類：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The story of JLT</a:t>
            </a: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攻撃力：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10</a:t>
            </a: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防御力：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40</a:t>
            </a: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最大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HP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180</a:t>
            </a:r>
          </a:p>
          <a:p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・コメント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植物科のエンジニア的な人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…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いや花。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41A0302-8A02-48C1-92A6-47397B39CB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39"/>
          <a:stretch/>
        </p:blipFill>
        <p:spPr>
          <a:xfrm>
            <a:off x="520503" y="519112"/>
            <a:ext cx="267698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3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64A06B4-B843-44DC-AC05-24465D6AD392}"/>
              </a:ext>
            </a:extLst>
          </p:cNvPr>
          <p:cNvSpPr/>
          <p:nvPr/>
        </p:nvSpPr>
        <p:spPr>
          <a:xfrm flipH="1">
            <a:off x="3641272" y="0"/>
            <a:ext cx="5358266" cy="36004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F70ADB-161F-4401-9714-B7853D5471E4}"/>
              </a:ext>
            </a:extLst>
          </p:cNvPr>
          <p:cNvSpPr txBox="1"/>
          <p:nvPr/>
        </p:nvSpPr>
        <p:spPr>
          <a:xfrm>
            <a:off x="3641272" y="0"/>
            <a:ext cx="53582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名前：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16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番ちゃん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キャラ種類：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SDGs 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応援ガールズ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攻撃力：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45</a:t>
            </a: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防御力：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60</a:t>
            </a: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最大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HP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156</a:t>
            </a:r>
          </a:p>
          <a:p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・コメント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SDGs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の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16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番、「平和と公正をすべての人に」という目標をもつ者。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追加理由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sym typeface="Wingdings" panose="05000000000000000000" pitchFamily="2" charset="2"/>
              </a:rPr>
              <a:t>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sym typeface="Wingdings" panose="05000000000000000000" pitchFamily="2" charset="2"/>
              </a:rPr>
              <a:t>……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sym typeface="Wingdings" panose="05000000000000000000" pitchFamily="2" charset="2"/>
              </a:rPr>
              <a:t>。（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記憶喪失により不明。）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41A0302-8A02-48C1-92A6-47397B39CB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39"/>
          <a:stretch/>
        </p:blipFill>
        <p:spPr>
          <a:xfrm>
            <a:off x="520503" y="519112"/>
            <a:ext cx="2676985" cy="256222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3157AB-0F67-4F28-B2BC-5C371E234E49}"/>
              </a:ext>
            </a:extLst>
          </p:cNvPr>
          <p:cNvSpPr/>
          <p:nvPr/>
        </p:nvSpPr>
        <p:spPr>
          <a:xfrm flipH="1">
            <a:off x="0" y="0"/>
            <a:ext cx="3641272" cy="36004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78175B3-3B9B-4F68-8BEE-30F160AFCD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7" t="4731" r="30471" b="64579"/>
          <a:stretch/>
        </p:blipFill>
        <p:spPr>
          <a:xfrm>
            <a:off x="644487" y="609007"/>
            <a:ext cx="2145785" cy="23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9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2442900-6ECB-47FF-B349-FD8564FF39E2}"/>
              </a:ext>
            </a:extLst>
          </p:cNvPr>
          <p:cNvSpPr/>
          <p:nvPr/>
        </p:nvSpPr>
        <p:spPr>
          <a:xfrm rot="10800000" flipH="1">
            <a:off x="3641272" y="0"/>
            <a:ext cx="5358266" cy="3600450"/>
          </a:xfrm>
          <a:prstGeom prst="rect">
            <a:avLst/>
          </a:prstGeom>
          <a:gradFill>
            <a:gsLst>
              <a:gs pos="0">
                <a:schemeClr val="tx1">
                  <a:tint val="44500"/>
                  <a:satMod val="160000"/>
                  <a:lumMod val="78000"/>
                </a:schemeClr>
              </a:gs>
              <a:gs pos="76000">
                <a:schemeClr val="tx1">
                  <a:tint val="23500"/>
                  <a:satMod val="160000"/>
                  <a:lumMod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A8D8148-CBD7-4073-A31B-6BFF614D08AB}"/>
              </a:ext>
            </a:extLst>
          </p:cNvPr>
          <p:cNvSpPr/>
          <p:nvPr/>
        </p:nvSpPr>
        <p:spPr>
          <a:xfrm flipH="1">
            <a:off x="0" y="0"/>
            <a:ext cx="3641272" cy="3600450"/>
          </a:xfrm>
          <a:prstGeom prst="rect">
            <a:avLst/>
          </a:prstGeom>
          <a:gradFill>
            <a:gsLst>
              <a:gs pos="0">
                <a:schemeClr val="tx1">
                  <a:tint val="44500"/>
                  <a:satMod val="160000"/>
                  <a:lumMod val="78000"/>
                </a:schemeClr>
              </a:gs>
              <a:gs pos="76000">
                <a:schemeClr val="tx1">
                  <a:tint val="23500"/>
                  <a:satMod val="160000"/>
                  <a:lumMod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F70ADB-161F-4401-9714-B7853D5471E4}"/>
              </a:ext>
            </a:extLst>
          </p:cNvPr>
          <p:cNvSpPr txBox="1"/>
          <p:nvPr/>
        </p:nvSpPr>
        <p:spPr>
          <a:xfrm>
            <a:off x="3641272" y="0"/>
            <a:ext cx="53582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名前：ダークジャック</a:t>
            </a:r>
            <a:endParaRPr kumimoji="1" lang="en-US" altLang="ja-JP" sz="2000" dirty="0">
              <a:ln w="6350">
                <a:noFill/>
              </a:ln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キャラ種類：</a:t>
            </a:r>
            <a:r>
              <a:rPr kumimoji="1" lang="en-US" altLang="ja-JP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JLT 2.30</a:t>
            </a:r>
            <a:r>
              <a:rPr kumimoji="1" lang="ja-JP" altLang="en-US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「タマシイ込めて」</a:t>
            </a:r>
            <a:endParaRPr kumimoji="1" lang="en-US" altLang="ja-JP" sz="2000" dirty="0">
              <a:ln w="6350">
                <a:noFill/>
              </a:ln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攻撃力：</a:t>
            </a:r>
            <a:r>
              <a:rPr kumimoji="1" lang="en-US" altLang="ja-JP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45</a:t>
            </a:r>
          </a:p>
          <a:p>
            <a:r>
              <a:rPr kumimoji="1" lang="ja-JP" altLang="en-US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防御力：</a:t>
            </a:r>
            <a:r>
              <a:rPr kumimoji="1" lang="en-US" altLang="ja-JP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5</a:t>
            </a:r>
          </a:p>
          <a:p>
            <a:r>
              <a:rPr kumimoji="1" lang="ja-JP" altLang="en-US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最大</a:t>
            </a:r>
            <a:r>
              <a:rPr kumimoji="1" lang="en-US" altLang="ja-JP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HP</a:t>
            </a:r>
            <a:r>
              <a:rPr kumimoji="1" lang="ja-JP" altLang="en-US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：</a:t>
            </a:r>
            <a:r>
              <a:rPr kumimoji="1" lang="en-US" altLang="ja-JP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200</a:t>
            </a:r>
          </a:p>
          <a:p>
            <a:endParaRPr kumimoji="1" lang="en-US" altLang="ja-JP" sz="2000" dirty="0">
              <a:ln w="6350">
                <a:noFill/>
              </a:ln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・コメント</a:t>
            </a:r>
            <a:endParaRPr kumimoji="1" lang="en-US" altLang="ja-JP" sz="2000" dirty="0">
              <a:ln w="6350">
                <a:noFill/>
              </a:ln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ジャックと生きる木「タマシイ込めて」より、敵キャラの「ダークジャック」が参戦っ！</a:t>
            </a:r>
            <a:endParaRPr kumimoji="1" lang="en-US" altLang="ja-JP" sz="2000" dirty="0">
              <a:ln w="6350">
                <a:noFill/>
              </a:ln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en-US" altLang="ja-JP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(</a:t>
            </a:r>
            <a:r>
              <a:rPr kumimoji="1" lang="ja-JP" altLang="en-US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この言い方やだな</a:t>
            </a:r>
            <a:r>
              <a:rPr kumimoji="1" lang="en-US" altLang="ja-JP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756CE6F-3749-4B02-B3AB-23D1A3D70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309" t="25015" r="44920" b="28295"/>
          <a:stretch/>
        </p:blipFill>
        <p:spPr>
          <a:xfrm>
            <a:off x="1003776" y="3365"/>
            <a:ext cx="1952555" cy="35970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284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216</Words>
  <Application>Microsoft Office PowerPoint</Application>
  <PresentationFormat>ユーザー設定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UD デジタル 教科書体 NP-R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中川 凪月</dc:creator>
  <cp:lastModifiedBy>中川 凪月</cp:lastModifiedBy>
  <cp:revision>9</cp:revision>
  <dcterms:created xsi:type="dcterms:W3CDTF">2021-08-09T12:38:52Z</dcterms:created>
  <dcterms:modified xsi:type="dcterms:W3CDTF">2021-11-01T14:19:13Z</dcterms:modified>
</cp:coreProperties>
</file>