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ies" id="{17B03928-D909-4C00-AB29-7C77EFCD3CF8}">
          <p14:sldIdLst>
            <p14:sldId id="256"/>
            <p14:sldId id="257"/>
            <p14:sldId id="258"/>
            <p14:sldId id="259"/>
            <p14:sldId id="260"/>
          </p14:sldIdLst>
        </p14:section>
        <p14:section name="chara" id="{3B227DD5-D9F4-466C-A7A0-F366D4439A0B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5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6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2BD5-BB1D-472C-B318-384D5A668370}" type="datetimeFigureOut">
              <a:rPr kumimoji="1" lang="ja-JP" altLang="en-US" smtClean="0"/>
              <a:t>2021/10/25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06F2-6033-4FBD-AA37-7F5251639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6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35000"/>
                  <a:lumOff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2E8130-691D-4FE4-BC92-1F7F887FB1F2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C3CD1B-85B0-455C-B86F-950C2B9FBEEB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1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1BCAEE-BFA7-440E-AF1C-7F628F5E6B17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のべあど！制作時のテストストーリー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2021/08/09~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0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2900-6ECB-47FF-B349-FD8564FF39E2}"/>
              </a:ext>
            </a:extLst>
          </p:cNvPr>
          <p:cNvSpPr/>
          <p:nvPr/>
        </p:nvSpPr>
        <p:spPr>
          <a:xfrm rot="10800000" flipH="1">
            <a:off x="3641272" y="0"/>
            <a:ext cx="5358266" cy="3600450"/>
          </a:xfrm>
          <a:prstGeom prst="rect">
            <a:avLst/>
          </a:prstGeom>
          <a:gradFill>
            <a:gsLst>
              <a:gs pos="0">
                <a:schemeClr val="tx1">
                  <a:tint val="44500"/>
                  <a:satMod val="160000"/>
                  <a:lumMod val="78000"/>
                </a:schemeClr>
              </a:gs>
              <a:gs pos="76000">
                <a:schemeClr val="tx1">
                  <a:tint val="23500"/>
                  <a:satMod val="160000"/>
                  <a:lumMod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A8D8148-CBD7-4073-A31B-6BFF614D08AB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>
            <a:gsLst>
              <a:gs pos="0">
                <a:schemeClr val="tx1">
                  <a:tint val="44500"/>
                  <a:satMod val="160000"/>
                  <a:lumMod val="78000"/>
                </a:schemeClr>
              </a:gs>
              <a:gs pos="76000">
                <a:schemeClr val="tx1">
                  <a:tint val="23500"/>
                  <a:satMod val="160000"/>
                  <a:lumMod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名前：ダークジャック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JLT 2.30</a:t>
            </a:r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「タマシイ込めて」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45</a:t>
            </a: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5</a:t>
            </a: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200</a:t>
            </a:r>
          </a:p>
          <a:p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ジャックと生きる木「タマシイ込めて」より、敵キャラの「ダークジャック」が参戦っ！</a:t>
            </a:r>
            <a:endParaRPr kumimoji="1" lang="en-US" altLang="ja-JP" sz="2000" dirty="0">
              <a:ln w="6350">
                <a:noFill/>
              </a:ln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この言い方やだな</a:t>
            </a:r>
            <a:r>
              <a:rPr kumimoji="1" lang="en-US" altLang="ja-JP" sz="2000" dirty="0">
                <a:ln w="6350">
                  <a:noFill/>
                </a:ln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56CE6F-3749-4B02-B3AB-23D1A3D70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309" t="25015" r="44920" b="28295"/>
          <a:stretch/>
        </p:blipFill>
        <p:spPr>
          <a:xfrm>
            <a:off x="1003776" y="3365"/>
            <a:ext cx="1952555" cy="3597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284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35000"/>
                  <a:lumOff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2021/08/09~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441732-4221-4591-8BAF-F98F16AAA421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D34FAD-1D3D-448F-9B9D-705104BA788C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2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CE4B9B6-6039-444D-B053-C8801109FFEB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ストーリーセレクトを実装時に追加したテストストーリー</a:t>
            </a:r>
          </a:p>
        </p:txBody>
      </p:sp>
    </p:spTree>
    <p:extLst>
      <p:ext uri="{BB962C8B-B14F-4D97-AF65-F5344CB8AC3E}">
        <p14:creationId xmlns:p14="http://schemas.microsoft.com/office/powerpoint/2010/main" val="40765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rgbClr val="FF0000">
                  <a:lumMod val="50000"/>
                </a:srgbClr>
              </a:gs>
              <a:gs pos="100000">
                <a:srgbClr val="FF0000">
                  <a:lumMod val="35000"/>
                  <a:lumOff val="65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2021/08/09~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8D932-5894-4139-8A06-A1AD928A73ED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5F0834-52B9-4515-B962-1AD4FD8CD0FD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3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49F78F-6D6E-47C7-AF63-5B2403C2DED6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背景の変更をテストしたストーリー</a:t>
            </a:r>
          </a:p>
        </p:txBody>
      </p:sp>
    </p:spTree>
    <p:extLst>
      <p:ext uri="{BB962C8B-B14F-4D97-AF65-F5344CB8AC3E}">
        <p14:creationId xmlns:p14="http://schemas.microsoft.com/office/powerpoint/2010/main" val="24976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2021/08/10~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8D932-5894-4139-8A06-A1AD928A73ED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5F0834-52B9-4515-B962-1AD4FD8CD0FD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</a:t>
            </a:r>
            <a:r>
              <a:rPr kumimoji="1" lang="en-US" altLang="ja-JP" sz="360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STORY 4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49F78F-6D6E-47C7-AF63-5B2403C2DED6}"/>
              </a:ext>
            </a:extLst>
          </p:cNvPr>
          <p:cNvSpPr txBox="1"/>
          <p:nvPr/>
        </p:nvSpPr>
        <p:spPr>
          <a:xfrm>
            <a:off x="141249" y="1615559"/>
            <a:ext cx="600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これまでのジャックと生きる木</a:t>
            </a:r>
          </a:p>
          <a:p>
            <a:r>
              <a:rPr kumimoji="1" lang="en-US" altLang="ja-JP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(</a:t>
            </a:r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テストストーリー</a:t>
            </a:r>
            <a:r>
              <a:rPr kumimoji="1" lang="en-US" altLang="ja-JP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)</a:t>
            </a:r>
            <a:endParaRPr kumimoji="1" lang="ja-JP" altLang="en-US" sz="30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36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F82CD4-6F68-4CEA-BAC5-CA620A1C8D12}"/>
              </a:ext>
            </a:extLst>
          </p:cNvPr>
          <p:cNvSpPr/>
          <p:nvPr/>
        </p:nvSpPr>
        <p:spPr>
          <a:xfrm>
            <a:off x="0" y="0"/>
            <a:ext cx="8999538" cy="36004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AE91BF-6BC7-481F-ABAE-4BDFDE2C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1" y="1601919"/>
            <a:ext cx="1295761" cy="21497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FF34FFB-1A16-4091-9B89-0C73CF46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2" y="288758"/>
            <a:ext cx="1711041" cy="33116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A7E357-33AF-49D1-8E4D-6758337A8779}"/>
              </a:ext>
            </a:extLst>
          </p:cNvPr>
          <p:cNvSpPr txBox="1"/>
          <p:nvPr/>
        </p:nvSpPr>
        <p:spPr>
          <a:xfrm>
            <a:off x="141250" y="3031737"/>
            <a:ext cx="51434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2021/08/10~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8D932-5894-4139-8A06-A1AD928A73ED}"/>
              </a:ext>
            </a:extLst>
          </p:cNvPr>
          <p:cNvSpPr txBox="1"/>
          <p:nvPr/>
        </p:nvSpPr>
        <p:spPr>
          <a:xfrm>
            <a:off x="0" y="199381"/>
            <a:ext cx="8477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「ジャックと生きる木　のべあど！」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5F0834-52B9-4515-B962-1AD4FD8CD0FD}"/>
              </a:ext>
            </a:extLst>
          </p:cNvPr>
          <p:cNvSpPr txBox="1"/>
          <p:nvPr/>
        </p:nvSpPr>
        <p:spPr>
          <a:xfrm>
            <a:off x="146594" y="845712"/>
            <a:ext cx="644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Cascadia Code Light" panose="020B0609020000020004" pitchFamily="49" charset="0"/>
                <a:ea typeface="HG創英角ﾎﾟｯﾌﾟ体" panose="040B0A09000000000000" pitchFamily="49" charset="-128"/>
                <a:cs typeface="Cascadia Code Light" panose="020B0609020000020004" pitchFamily="49" charset="0"/>
              </a:rPr>
              <a:t>TEST STORY 5</a:t>
            </a:r>
            <a:endParaRPr kumimoji="1" lang="ja-JP" altLang="en-US" sz="3600" dirty="0">
              <a:latin typeface="Cascadia Code Light" panose="020B0609020000020004" pitchFamily="49" charset="0"/>
              <a:ea typeface="HG創英角ﾎﾟｯﾌﾟ体" panose="040B0A09000000000000" pitchFamily="49" charset="-128"/>
              <a:cs typeface="Cascadia Code Light" panose="020B06090200000200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49F78F-6D6E-47C7-AF63-5B2403C2DED6}"/>
              </a:ext>
            </a:extLst>
          </p:cNvPr>
          <p:cNvSpPr txBox="1"/>
          <p:nvPr/>
        </p:nvSpPr>
        <p:spPr>
          <a:xfrm>
            <a:off x="141249" y="1615559"/>
            <a:ext cx="6003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プリロード機能の実装テスト</a:t>
            </a:r>
          </a:p>
        </p:txBody>
      </p:sp>
    </p:spTree>
    <p:extLst>
      <p:ext uri="{BB962C8B-B14F-4D97-AF65-F5344CB8AC3E}">
        <p14:creationId xmlns:p14="http://schemas.microsoft.com/office/powerpoint/2010/main" val="363339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A8D8148-CBD7-4073-A31B-6BFF614D08AB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713162-5493-4CFE-AD08-08E38EB0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9" y="0"/>
            <a:ext cx="2170134" cy="36004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名前：ジャック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 story of JLT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100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ジャックと生きる木の主人公の一人。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なんか色々と戦っている。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97123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51F2FB-DE8E-43BF-BA28-601CF5D9CCB5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713162-5493-4CFE-AD08-08E38EB0A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1" b="92045" l="15244" r="59146">
                        <a14:foregroundMark x1="30488" y1="17898" x2="30488" y2="17898"/>
                        <a14:foregroundMark x1="34756" y1="15341" x2="34756" y2="15341"/>
                        <a14:foregroundMark x1="59146" y1="25852" x2="59146" y2="25852"/>
                        <a14:foregroundMark x1="59756" y1="41193" x2="59756" y2="41193"/>
                        <a14:foregroundMark x1="56098" y1="91761" x2="56098" y2="91761"/>
                        <a14:foregroundMark x1="21037" y1="89205" x2="21037" y2="89205"/>
                        <a14:foregroundMark x1="19207" y1="92045" x2="19207" y2="92045"/>
                        <a14:foregroundMark x1="15549" y1="37784" x2="15549" y2="37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844" r="35668"/>
          <a:stretch/>
        </p:blipFill>
        <p:spPr>
          <a:xfrm>
            <a:off x="681433" y="58648"/>
            <a:ext cx="1974405" cy="348315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  <a:lumMod val="70000"/>
                  <a:lumOff val="3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名前：生きる木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 story of JLT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35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15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150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ジャックと生きる木の主人公の一人。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なんかのんびりと生活している。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57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924C5A-54DD-4565-8046-4AF0C84472B4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名前：ひまわりたん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 story of JLT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180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植物科のエンジニア的な人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…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いや花。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1A0302-8A02-48C1-92A6-47397B39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520503" y="519112"/>
            <a:ext cx="267698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4A06B4-B843-44DC-AC05-24465D6AD392}"/>
              </a:ext>
            </a:extLst>
          </p:cNvPr>
          <p:cNvSpPr/>
          <p:nvPr/>
        </p:nvSpPr>
        <p:spPr>
          <a:xfrm flipH="1">
            <a:off x="3641272" y="0"/>
            <a:ext cx="5358266" cy="36004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F70ADB-161F-4401-9714-B7853D5471E4}"/>
              </a:ext>
            </a:extLst>
          </p:cNvPr>
          <p:cNvSpPr txBox="1"/>
          <p:nvPr/>
        </p:nvSpPr>
        <p:spPr>
          <a:xfrm>
            <a:off x="3641272" y="0"/>
            <a:ext cx="5358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名前：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16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番ちゃん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キャラ種類：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SDGs 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応援ガールズ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攻撃力：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45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防御力：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60</a:t>
            </a: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最大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HP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156</a:t>
            </a:r>
          </a:p>
          <a:p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・コメント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SDGs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16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番、「平和と公正をすべての人に」という目標をもつ者。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追加理由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sym typeface="Wingdings" panose="05000000000000000000" pitchFamily="2" charset="2"/>
              </a:rPr>
              <a:t>：</a:t>
            </a:r>
            <a:r>
              <a:rPr kumimoji="1" lang="en-US" altLang="ja-JP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sym typeface="Wingdings" panose="05000000000000000000" pitchFamily="2" charset="2"/>
              </a:rPr>
              <a:t>……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sym typeface="Wingdings" panose="05000000000000000000" pitchFamily="2" charset="2"/>
              </a:rPr>
              <a:t>。（</a:t>
            </a:r>
            <a:r>
              <a:rPr kumimoji="1" lang="ja-JP" altLang="en-US" sz="2000" dirty="0">
                <a:ln w="6350">
                  <a:noFill/>
                </a:ln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記憶喪失により不明。）</a:t>
            </a:r>
            <a:endParaRPr kumimoji="1" lang="en-US" altLang="ja-JP" sz="2000" dirty="0">
              <a:ln w="6350">
                <a:noFill/>
              </a:ln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1A0302-8A02-48C1-92A6-47397B39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520503" y="519112"/>
            <a:ext cx="2676985" cy="25622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157AB-0F67-4F28-B2BC-5C371E234E49}"/>
              </a:ext>
            </a:extLst>
          </p:cNvPr>
          <p:cNvSpPr/>
          <p:nvPr/>
        </p:nvSpPr>
        <p:spPr>
          <a:xfrm flipH="1">
            <a:off x="0" y="0"/>
            <a:ext cx="3641272" cy="36004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8175B3-3B9B-4F68-8BEE-30F160AFCD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7" t="4731" r="30471" b="64579"/>
          <a:stretch/>
        </p:blipFill>
        <p:spPr>
          <a:xfrm>
            <a:off x="644487" y="609007"/>
            <a:ext cx="2145785" cy="2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9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322</Words>
  <Application>Microsoft Office PowerPoint</Application>
  <PresentationFormat>ユーザー設定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HG創英角ﾎﾟｯﾌﾟ体</vt:lpstr>
      <vt:lpstr>UD デジタル 教科書体 NP-R</vt:lpstr>
      <vt:lpstr>Arial</vt:lpstr>
      <vt:lpstr>Calibri</vt:lpstr>
      <vt:lpstr>Calibri Light</vt:lpstr>
      <vt:lpstr>Cascadia Code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8</cp:revision>
  <dcterms:created xsi:type="dcterms:W3CDTF">2021-08-09T12:38:52Z</dcterms:created>
  <dcterms:modified xsi:type="dcterms:W3CDTF">2021-10-25T12:52:08Z</dcterms:modified>
</cp:coreProperties>
</file>