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292" userDrawn="1">
          <p15:clr>
            <a:srgbClr val="A4A3A4"/>
          </p15:clr>
        </p15:guide>
        <p15:guide id="3" orient="horz" pos="710" userDrawn="1">
          <p15:clr>
            <a:srgbClr val="A4A3A4"/>
          </p15:clr>
        </p15:guide>
        <p15:guide id="4" orient="horz" pos="1708" userDrawn="1">
          <p15:clr>
            <a:srgbClr val="A4A3A4"/>
          </p15:clr>
        </p15:guide>
        <p15:guide id="5" orient="horz" pos="5087" userDrawn="1">
          <p15:clr>
            <a:srgbClr val="A4A3A4"/>
          </p15:clr>
        </p15:guide>
        <p15:guide id="6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72" y="90"/>
      </p:cViewPr>
      <p:guideLst>
        <p:guide orient="horz" pos="5292"/>
        <p:guide orient="horz" pos="710"/>
        <p:guide orient="horz" pos="1708"/>
        <p:guide orient="horz" pos="508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77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16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6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1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4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74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4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31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66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39D5-E89A-4B23-80BE-EC409F2008C4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B8290-D2D1-4E52-BCD0-675BFF2AE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231FDA-8CA9-4150-9882-DA566990B6F2}"/>
              </a:ext>
            </a:extLst>
          </p:cNvPr>
          <p:cNvSpPr txBox="1"/>
          <p:nvPr/>
        </p:nvSpPr>
        <p:spPr>
          <a:xfrm>
            <a:off x="8116106" y="4923379"/>
            <a:ext cx="3809010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0" dirty="0">
                <a:effectLst>
                  <a:glow rad="190500">
                    <a:schemeClr val="bg1"/>
                  </a:glow>
                </a:effectLst>
                <a:latin typeface="Bahnschrift Ligh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40</a:t>
            </a:r>
            <a:endParaRPr kumimoji="1" lang="ja-JP" altLang="en-US" sz="20000" dirty="0">
              <a:effectLst>
                <a:glow rad="190500">
                  <a:schemeClr val="bg1"/>
                </a:glow>
              </a:effectLst>
              <a:latin typeface="Bahnschrift Light" panose="020B05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155026-400F-4519-A42D-B0A2DCC1D1FD}"/>
              </a:ext>
            </a:extLst>
          </p:cNvPr>
          <p:cNvSpPr txBox="1"/>
          <p:nvPr/>
        </p:nvSpPr>
        <p:spPr>
          <a:xfrm>
            <a:off x="-5177100" y="4923379"/>
            <a:ext cx="3809010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0" dirty="0">
                <a:effectLst>
                  <a:glow rad="190500">
                    <a:schemeClr val="bg1"/>
                  </a:glow>
                </a:effectLst>
                <a:latin typeface="Bahnschrift Ligh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20</a:t>
            </a:r>
            <a:endParaRPr kumimoji="1" lang="ja-JP" altLang="en-US" sz="20000" dirty="0">
              <a:effectLst>
                <a:glow rad="190500">
                  <a:schemeClr val="bg1"/>
                </a:glow>
              </a:effectLst>
              <a:latin typeface="Bahnschrift Light" panose="020B05020402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94AB1A4-7F5B-4E62-8872-E3A9B9D2B5CB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TEST BG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7C5F6D5-5774-4869-A624-B41BCC351067}"/>
              </a:ext>
            </a:extLst>
          </p:cNvPr>
          <p:cNvSpPr/>
          <p:nvPr/>
        </p:nvSpPr>
        <p:spPr>
          <a:xfrm>
            <a:off x="152712" y="7890860"/>
            <a:ext cx="6551171" cy="4112401"/>
          </a:xfrm>
          <a:prstGeom prst="roundRect">
            <a:avLst>
              <a:gd name="adj" fmla="val 9403"/>
            </a:avLst>
          </a:prstGeom>
          <a:gradFill>
            <a:gsLst>
              <a:gs pos="0">
                <a:srgbClr val="FF0000">
                  <a:lumMod val="75000"/>
                  <a:lumOff val="25000"/>
                </a:srgbClr>
              </a:gs>
              <a:gs pos="100000">
                <a:srgbClr val="FF0000">
                  <a:lumMod val="50000"/>
                </a:srgb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BBA923A6-5123-4D61-B205-7C9F7BE8E41E}"/>
              </a:ext>
            </a:extLst>
          </p:cNvPr>
          <p:cNvSpPr/>
          <p:nvPr/>
        </p:nvSpPr>
        <p:spPr>
          <a:xfrm>
            <a:off x="543392" y="9851336"/>
            <a:ext cx="2668248" cy="924862"/>
          </a:xfrm>
          <a:prstGeom prst="snip2DiagRect">
            <a:avLst>
              <a:gd name="adj1" fmla="val 4680"/>
              <a:gd name="adj2" fmla="val 23065"/>
            </a:avLst>
          </a:prstGeom>
          <a:gradFill>
            <a:gsLst>
              <a:gs pos="0">
                <a:srgbClr val="FF0000">
                  <a:lumMod val="75000"/>
                  <a:lumOff val="25000"/>
                </a:srgbClr>
              </a:gs>
              <a:gs pos="100000">
                <a:srgbClr val="FF0000">
                  <a:lumMod val="50000"/>
                </a:srgb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Cascadia Code SemiLight" panose="020B0609020000020004" pitchFamily="49" charset="0"/>
              </a:rPr>
              <a:t>ATTACK</a:t>
            </a:r>
            <a:endParaRPr kumimoji="1" lang="ja-JP" altLang="en-US" sz="30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  <a:cs typeface="Cascadia Code SemiLight" panose="020B0609020000020004" pitchFamily="49" charset="0"/>
            </a:endParaRPr>
          </a:p>
        </p:txBody>
      </p:sp>
      <p:sp>
        <p:nvSpPr>
          <p:cNvPr id="11" name="四角形: 対角を切り取る 10">
            <a:extLst>
              <a:ext uri="{FF2B5EF4-FFF2-40B4-BE49-F238E27FC236}">
                <a16:creationId xmlns:a16="http://schemas.microsoft.com/office/drawing/2014/main" id="{BC91B05A-7565-487E-8DAC-494E75BC5E60}"/>
              </a:ext>
            </a:extLst>
          </p:cNvPr>
          <p:cNvSpPr/>
          <p:nvPr/>
        </p:nvSpPr>
        <p:spPr>
          <a:xfrm>
            <a:off x="590239" y="10834429"/>
            <a:ext cx="2668249" cy="924863"/>
          </a:xfrm>
          <a:prstGeom prst="snip2DiagRect">
            <a:avLst>
              <a:gd name="adj1" fmla="val 4680"/>
              <a:gd name="adj2" fmla="val 23065"/>
            </a:avLst>
          </a:prstGeom>
          <a:gradFill>
            <a:gsLst>
              <a:gs pos="0">
                <a:srgbClr val="00B050">
                  <a:lumMod val="75000"/>
                  <a:lumOff val="25000"/>
                </a:srgbClr>
              </a:gs>
              <a:gs pos="100000">
                <a:srgbClr val="00B050">
                  <a:lumMod val="50000"/>
                </a:srgb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Cascadia Code SemiLight" panose="020B0609020000020004" pitchFamily="49" charset="0"/>
              </a:rPr>
              <a:t>TALK</a:t>
            </a:r>
            <a:endParaRPr kumimoji="1" lang="ja-JP" altLang="en-US" sz="30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  <a:cs typeface="Cascadia Code SemiLight" panose="020B06090200000200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365F04-1654-44B7-921A-7468EF94ADDF}"/>
              </a:ext>
            </a:extLst>
          </p:cNvPr>
          <p:cNvSpPr txBox="1"/>
          <p:nvPr/>
        </p:nvSpPr>
        <p:spPr>
          <a:xfrm>
            <a:off x="543392" y="8728147"/>
            <a:ext cx="56737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>
                <a:solidFill>
                  <a:schemeClr val="bg1"/>
                </a:solidFill>
              </a:rPr>
              <a:t>この物語はフィクションです。</a:t>
            </a:r>
            <a:endParaRPr kumimoji="1" lang="en-US" altLang="ja-JP" sz="2100" dirty="0">
              <a:solidFill>
                <a:schemeClr val="bg1"/>
              </a:solidFill>
            </a:endParaRPr>
          </a:p>
          <a:p>
            <a:r>
              <a:rPr kumimoji="1" lang="ja-JP" altLang="en-US" sz="2100" dirty="0">
                <a:solidFill>
                  <a:schemeClr val="bg1"/>
                </a:solidFill>
              </a:rPr>
              <a:t>実在する人物・団体・場所とは一切関係ありません。</a:t>
            </a:r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B8B6DF96-5FF6-47FD-83DC-75C6F510775B}"/>
              </a:ext>
            </a:extLst>
          </p:cNvPr>
          <p:cNvSpPr/>
          <p:nvPr/>
        </p:nvSpPr>
        <p:spPr>
          <a:xfrm>
            <a:off x="3539551" y="9789976"/>
            <a:ext cx="2668249" cy="924863"/>
          </a:xfrm>
          <a:prstGeom prst="snip2DiagRect">
            <a:avLst>
              <a:gd name="adj1" fmla="val 4680"/>
              <a:gd name="adj2" fmla="val 23065"/>
            </a:avLst>
          </a:prstGeom>
          <a:gradFill>
            <a:gsLst>
              <a:gs pos="0">
                <a:srgbClr val="0070C0">
                  <a:lumMod val="75000"/>
                  <a:lumOff val="25000"/>
                </a:srgbClr>
              </a:gs>
              <a:gs pos="100000">
                <a:srgbClr val="0070C0">
                  <a:lumMod val="50000"/>
                </a:srgb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Cascadia Code SemiLight" panose="020B0609020000020004" pitchFamily="49" charset="0"/>
              </a:rPr>
              <a:t>DEFEND</a:t>
            </a:r>
            <a:endParaRPr kumimoji="1" lang="ja-JP" altLang="en-US" sz="30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  <a:cs typeface="Cascadia Code SemiLight" panose="020B0609020000020004" pitchFamily="49" charset="0"/>
            </a:endParaRPr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1E67D241-CA34-4C25-90EB-89AAC3246C5B}"/>
              </a:ext>
            </a:extLst>
          </p:cNvPr>
          <p:cNvSpPr/>
          <p:nvPr/>
        </p:nvSpPr>
        <p:spPr>
          <a:xfrm>
            <a:off x="3599512" y="10776198"/>
            <a:ext cx="2668249" cy="924863"/>
          </a:xfrm>
          <a:prstGeom prst="snip2DiagRect">
            <a:avLst>
              <a:gd name="adj1" fmla="val 4680"/>
              <a:gd name="adj2" fmla="val 23065"/>
            </a:avLst>
          </a:prstGeom>
          <a:gradFill>
            <a:gsLst>
              <a:gs pos="0">
                <a:srgbClr val="7030A0">
                  <a:lumMod val="75000"/>
                  <a:lumOff val="25000"/>
                </a:srgbClr>
              </a:gs>
              <a:gs pos="100000">
                <a:srgbClr val="7030A0">
                  <a:lumMod val="50000"/>
                </a:srgb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Cascadia Code SemiLight" panose="020B0609020000020004" pitchFamily="49" charset="0"/>
              </a:rPr>
              <a:t>MAGIC</a:t>
            </a:r>
            <a:endParaRPr kumimoji="1" lang="ja-JP" altLang="en-US" sz="30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  <a:cs typeface="Cascadia Code SemiLight" panose="020B0609020000020004" pitchFamily="49" charset="0"/>
            </a:endParaRPr>
          </a:p>
        </p:txBody>
      </p:sp>
      <p:sp>
        <p:nvSpPr>
          <p:cNvPr id="14" name="スマイル 13">
            <a:extLst>
              <a:ext uri="{FF2B5EF4-FFF2-40B4-BE49-F238E27FC236}">
                <a16:creationId xmlns:a16="http://schemas.microsoft.com/office/drawing/2014/main" id="{E142AD19-304A-46B3-B129-AD5FDF29CBDE}"/>
              </a:ext>
            </a:extLst>
          </p:cNvPr>
          <p:cNvSpPr/>
          <p:nvPr/>
        </p:nvSpPr>
        <p:spPr>
          <a:xfrm>
            <a:off x="1377585" y="2730532"/>
            <a:ext cx="4102828" cy="4053732"/>
          </a:xfrm>
          <a:prstGeom prst="smileyFac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43AD8A4-C95D-4FC0-A841-904667D6634C}"/>
              </a:ext>
            </a:extLst>
          </p:cNvPr>
          <p:cNvSpPr/>
          <p:nvPr/>
        </p:nvSpPr>
        <p:spPr>
          <a:xfrm>
            <a:off x="1365042" y="7566094"/>
            <a:ext cx="5276537" cy="4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HP(html’s &lt;progress&gt;)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F21CE0C-EF31-44D9-821E-2885F62E30E7}"/>
              </a:ext>
            </a:extLst>
          </p:cNvPr>
          <p:cNvSpPr/>
          <p:nvPr/>
        </p:nvSpPr>
        <p:spPr>
          <a:xfrm>
            <a:off x="152712" y="7566095"/>
            <a:ext cx="1031511" cy="4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HP</a:t>
            </a:r>
            <a:endParaRPr kumimoji="1" lang="ja-JP" altLang="en-US" sz="40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6502E6A-013B-4F19-A201-B55E9C714543}"/>
              </a:ext>
            </a:extLst>
          </p:cNvPr>
          <p:cNvSpPr/>
          <p:nvPr/>
        </p:nvSpPr>
        <p:spPr>
          <a:xfrm>
            <a:off x="152712" y="1159241"/>
            <a:ext cx="5276537" cy="4646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HP(html’s &lt;progress&gt;)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7F1716E-B1DB-4B6E-89F5-5B3398F37EEC}"/>
              </a:ext>
            </a:extLst>
          </p:cNvPr>
          <p:cNvSpPr/>
          <p:nvPr/>
        </p:nvSpPr>
        <p:spPr>
          <a:xfrm>
            <a:off x="5610068" y="1159241"/>
            <a:ext cx="1031511" cy="4646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HP</a:t>
            </a:r>
            <a:endParaRPr kumimoji="1" lang="ja-JP" altLang="en-US" sz="40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2B5FB43-C27F-4CE5-8B15-448428CB3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2" y="182163"/>
            <a:ext cx="4121253" cy="94496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E3C240A-722B-45A8-B9CE-598A784074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11" y="4137285"/>
            <a:ext cx="4876800" cy="4876800"/>
          </a:xfrm>
          <a:prstGeom prst="rect">
            <a:avLst/>
          </a:prstGeom>
          <a:effectLst>
            <a:glow rad="508000">
              <a:schemeClr val="bg1"/>
            </a:glo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4C9877-49A4-4233-887A-077A5C8F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0995" y="4137285"/>
            <a:ext cx="4876800" cy="4876800"/>
          </a:xfrm>
          <a:prstGeom prst="rect">
            <a:avLst/>
          </a:prstGeom>
          <a:effectLst>
            <a:glow rad="508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58913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69</Words>
  <Application>Microsoft Office PowerPoint</Application>
  <PresentationFormat>ワイド画面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UD デジタル 教科書体 NP-R</vt:lpstr>
      <vt:lpstr>Arial</vt:lpstr>
      <vt:lpstr>Bahnschrift Light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中川 凪月</dc:creator>
  <cp:lastModifiedBy>中川 凪月</cp:lastModifiedBy>
  <cp:revision>8</cp:revision>
  <dcterms:created xsi:type="dcterms:W3CDTF">2021-09-03T13:40:57Z</dcterms:created>
  <dcterms:modified xsi:type="dcterms:W3CDTF">2021-09-05T05:58:18Z</dcterms:modified>
</cp:coreProperties>
</file>