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70C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3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A49CD5-9C67-4388-A4B4-9ADF1B52A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F53B01-5F6B-4133-B3BE-647856291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3721D2-6609-449D-B6E6-05556667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D162-5D25-4F16-A4DD-77CDC53AA8B3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B2FCB3-9C65-4AE3-AE39-3B210318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EC70FA-231B-45DB-B671-94D0CE76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8A0-3069-4C89-9DC7-9E9324581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63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91A345-F271-4210-9368-611E702F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9693BD-E05F-463A-B275-D85FCD126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CD9852-F8F8-4AD6-80FA-3EA72DF2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D162-5D25-4F16-A4DD-77CDC53AA8B3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49A9A-7D99-48C6-A969-8D81B70B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2C994A-8599-46C6-A20C-B29B1B0B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8A0-3069-4C89-9DC7-9E9324581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47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9D52B4-30AE-4DB8-9A52-2DCDCA740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DBF8A0-F21E-4A53-9FDF-AFBED0FFF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367883-D8DF-4C54-BEEC-E97C7F26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D162-5D25-4F16-A4DD-77CDC53AA8B3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67BF97-9909-4A29-8908-2C5FC481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4DD94-4E5C-44EE-92D4-27BB4907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8A0-3069-4C89-9DC7-9E9324581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4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8910A7-CE03-48A8-920E-09B2C504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9E1D06-04E4-4CB7-8874-C509CAABB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852E10-30BC-434E-A064-E92C0028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D162-5D25-4F16-A4DD-77CDC53AA8B3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5D41D8-535E-4FFA-9664-B6003B24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40AFFB-EC90-4737-BE30-433D337B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8A0-3069-4C89-9DC7-9E9324581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74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4BC60-D8C5-4CD3-8BFE-BCC21C7B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65E9BA-DED0-446C-ABF1-AF4792EC5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0D43B0-7446-46DD-9FCB-E51B6F5D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D162-5D25-4F16-A4DD-77CDC53AA8B3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F15C21-9CBD-416F-85C1-3A4D8B04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49BC2-CC98-4E8A-8C52-40B4C624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8A0-3069-4C89-9DC7-9E9324581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21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F3969-5B23-4AC7-8868-EF8AF725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B38AC6-5FF3-4457-AFD2-4834EF98A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8017E8-6D7F-4719-8617-750608F0C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9269DD-617E-4020-87BF-BAA01183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D162-5D25-4F16-A4DD-77CDC53AA8B3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3CBD0C-4AA9-467A-B4AB-712D2599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65F0EF-24C3-4220-843C-AEBE61E9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8A0-3069-4C89-9DC7-9E9324581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35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B6FF2-4E86-4971-8121-8A929F1B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5F679C-B7E3-404A-9B5D-631998D45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4F5E76-6F0A-41AD-AE25-38C1810D0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4AA254-52A5-41CE-B694-51D349E0C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F17249-EEA9-40D0-91A7-5197D3FB6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B7A87D-99C6-4B4C-998F-7169A11A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D162-5D25-4F16-A4DD-77CDC53AA8B3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F341AE-8DC6-41D4-AA13-9CF6BAED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AA20E5D-95E2-475F-815F-0CD4FD11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8A0-3069-4C89-9DC7-9E9324581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25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372C5-BF60-4537-8EDF-40DA10B1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3938802-8C56-4947-A070-E6BC7621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D162-5D25-4F16-A4DD-77CDC53AA8B3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26C2AA-A1FE-46ED-B58E-7A2407AE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4FE068-0208-453F-84CD-EB461CE8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8A0-3069-4C89-9DC7-9E9324581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89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D2F40E-CEE7-4305-B56F-5A7029CD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D162-5D25-4F16-A4DD-77CDC53AA8B3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9ECD0BD-E7BF-4F5E-9B98-6633ACAB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E80246-C824-4E88-93A0-47CAFC85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8A0-3069-4C89-9DC7-9E9324581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20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3323A-C62F-47E4-B94A-37E9FA9C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63C8C-30E0-487F-B58A-5455E362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B94F91-E9BC-489D-8779-E2E23443B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BCEC10-FABB-4AFC-9511-46E5E485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D162-5D25-4F16-A4DD-77CDC53AA8B3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B625AF-D0DE-485A-9AE0-D4D714DE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1205CC-B21B-4138-B372-F7DA234D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8A0-3069-4C89-9DC7-9E9324581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42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57D9A-2CB5-4D79-A896-B873B353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DC7BDB-05E7-4641-AB07-FC8539471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50A824-0028-42DB-9CB3-1F034CB83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6B2384-3789-4B6A-8BCE-FC9B3575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D162-5D25-4F16-A4DD-77CDC53AA8B3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4FFE3A-2A20-42B0-B745-3D114307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BAF30A-F674-4E70-A4B4-A3E9D01B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8A0-3069-4C89-9DC7-9E9324581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42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AB280A-DA70-4A65-A492-32DC555C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B8ECAE-B1EE-4C98-B9E0-08EABBD4D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3D216C-1755-421A-B7FF-ED0359BCB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FD162-5D25-4F16-A4DD-77CDC53AA8B3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7F0C71-1D28-4E0B-88B0-C0B310580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73B2DD-8577-48ED-99E2-26598152A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5F8A0-3069-4C89-9DC7-9E9324581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12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対角を切り取る 10">
            <a:extLst>
              <a:ext uri="{FF2B5EF4-FFF2-40B4-BE49-F238E27FC236}">
                <a16:creationId xmlns:a16="http://schemas.microsoft.com/office/drawing/2014/main" id="{A4346079-CB6C-461F-BF55-A3F5C2DBEB66}"/>
              </a:ext>
            </a:extLst>
          </p:cNvPr>
          <p:cNvSpPr/>
          <p:nvPr/>
        </p:nvSpPr>
        <p:spPr>
          <a:xfrm>
            <a:off x="5114940" y="0"/>
            <a:ext cx="5114940" cy="3488530"/>
          </a:xfrm>
          <a:prstGeom prst="snip2DiagRect">
            <a:avLst/>
          </a:prstGeom>
          <a:gradFill>
            <a:gsLst>
              <a:gs pos="98000">
                <a:srgbClr val="00B050"/>
              </a:gs>
              <a:gs pos="0">
                <a:schemeClr val="accent6">
                  <a:lumMod val="50000"/>
                </a:schemeClr>
              </a:gs>
            </a:gsLst>
            <a:lin ang="5400000" scaled="1"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>
                <a:latin typeface="Arial" panose="020B0604020202020204" pitchFamily="34" charset="0"/>
                <a:ea typeface="UD デジタル 教科書体 NK-R" panose="02020400000000000000" pitchFamily="18" charset="-128"/>
                <a:cs typeface="Arial" panose="020B0604020202020204" pitchFamily="34" charset="0"/>
              </a:rPr>
              <a:t>EXIT</a:t>
            </a:r>
            <a:endParaRPr kumimoji="1" lang="ja-JP" altLang="en-US" sz="9600" dirty="0">
              <a:latin typeface="Arial" panose="020B0604020202020204" pitchFamily="34" charset="0"/>
              <a:ea typeface="UD デジタル 教科書体 NK-R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" name="四角形: 対角を切り取る 11">
            <a:extLst>
              <a:ext uri="{FF2B5EF4-FFF2-40B4-BE49-F238E27FC236}">
                <a16:creationId xmlns:a16="http://schemas.microsoft.com/office/drawing/2014/main" id="{4041EC46-8FEB-438B-A5D7-99D717DE5B1A}"/>
              </a:ext>
            </a:extLst>
          </p:cNvPr>
          <p:cNvSpPr/>
          <p:nvPr/>
        </p:nvSpPr>
        <p:spPr>
          <a:xfrm>
            <a:off x="0" y="0"/>
            <a:ext cx="5114940" cy="3488530"/>
          </a:xfrm>
          <a:prstGeom prst="snip2DiagRect">
            <a:avLst/>
          </a:prstGeom>
          <a:gradFill>
            <a:gsLst>
              <a:gs pos="98000">
                <a:srgbClr val="00B050"/>
              </a:gs>
              <a:gs pos="0">
                <a:schemeClr val="accent6">
                  <a:lumMod val="50000"/>
                </a:schemeClr>
              </a:gs>
            </a:gsLst>
            <a:lin ang="5400000" scaled="1"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>
                <a:latin typeface="Arial" panose="020B0604020202020204" pitchFamily="34" charset="0"/>
                <a:ea typeface="UD デジタル 教科書体 NK-R" panose="02020400000000000000" pitchFamily="18" charset="-128"/>
                <a:cs typeface="Arial" panose="020B0604020202020204" pitchFamily="34" charset="0"/>
              </a:rPr>
              <a:t>MENU</a:t>
            </a:r>
            <a:endParaRPr kumimoji="1" lang="ja-JP" altLang="en-US" sz="9600" dirty="0">
              <a:latin typeface="Arial" panose="020B0604020202020204" pitchFamily="34" charset="0"/>
              <a:ea typeface="UD デジタル 教科書体 NK-R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" name="四角形: 対角を切り取る 12">
            <a:extLst>
              <a:ext uri="{FF2B5EF4-FFF2-40B4-BE49-F238E27FC236}">
                <a16:creationId xmlns:a16="http://schemas.microsoft.com/office/drawing/2014/main" id="{69E03F00-278C-4332-9A80-437B76F3A2F8}"/>
              </a:ext>
            </a:extLst>
          </p:cNvPr>
          <p:cNvSpPr/>
          <p:nvPr/>
        </p:nvSpPr>
        <p:spPr>
          <a:xfrm>
            <a:off x="0" y="3429000"/>
            <a:ext cx="5114940" cy="3488530"/>
          </a:xfrm>
          <a:prstGeom prst="snip2DiagRect">
            <a:avLst/>
          </a:prstGeom>
          <a:gradFill>
            <a:gsLst>
              <a:gs pos="98000">
                <a:srgbClr val="00B050"/>
              </a:gs>
              <a:gs pos="0">
                <a:schemeClr val="accent6">
                  <a:lumMod val="50000"/>
                </a:schemeClr>
              </a:gs>
            </a:gsLst>
            <a:lin ang="5400000" scaled="1"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>
                <a:latin typeface="Arial" panose="020B0604020202020204" pitchFamily="34" charset="0"/>
                <a:ea typeface="UD デジタル 教科書体 NK-R" panose="02020400000000000000" pitchFamily="18" charset="-128"/>
                <a:cs typeface="Arial" panose="020B0604020202020204" pitchFamily="34" charset="0"/>
              </a:rPr>
              <a:t>CLOSE</a:t>
            </a:r>
            <a:endParaRPr kumimoji="1" lang="ja-JP" altLang="en-US" sz="9600" dirty="0">
              <a:latin typeface="Arial" panose="020B0604020202020204" pitchFamily="34" charset="0"/>
              <a:ea typeface="UD デジタル 教科書体 NK-R" panose="020204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8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中川 凪月</dc:creator>
  <cp:lastModifiedBy>中川 凪月</cp:lastModifiedBy>
  <cp:revision>1</cp:revision>
  <dcterms:created xsi:type="dcterms:W3CDTF">2021-09-07T14:11:31Z</dcterms:created>
  <dcterms:modified xsi:type="dcterms:W3CDTF">2021-09-07T14:12:19Z</dcterms:modified>
</cp:coreProperties>
</file>