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8" r:id="rId7"/>
    <p:sldMasterId id="2147483670" r:id="rId8"/>
    <p:sldMasterId id="2147483683" r:id="rId9"/>
    <p:sldMasterId id="2147483695"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Lst>
  <p:sldSz cy="6858000" cx="9144000"/>
  <p:notesSz cx="9144000" cy="6858000"/>
  <p:embeddedFontLst>
    <p:embeddedFont>
      <p:font typeface="Constanti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8" roundtripDataSignature="AMtx7mg+x5y5jsJFWcPWtZ+GAFYupJE7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8.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0.xml"/><Relationship Id="rId30" Type="http://schemas.openxmlformats.org/officeDocument/2006/relationships/slide" Target="slides/slide19.xml"/><Relationship Id="rId11" Type="http://schemas.openxmlformats.org/officeDocument/2006/relationships/notesMaster" Target="notesMasters/notesMaster1.xml"/><Relationship Id="rId33" Type="http://schemas.openxmlformats.org/officeDocument/2006/relationships/slide" Target="slides/slide22.xml"/><Relationship Id="rId10" Type="http://schemas.openxmlformats.org/officeDocument/2006/relationships/slideMaster" Target="slideMasters/slideMaster7.xml"/><Relationship Id="rId32" Type="http://schemas.openxmlformats.org/officeDocument/2006/relationships/slide" Target="slides/slide21.xml"/><Relationship Id="rId13" Type="http://schemas.openxmlformats.org/officeDocument/2006/relationships/slide" Target="slides/slide2.xml"/><Relationship Id="rId35" Type="http://schemas.openxmlformats.org/officeDocument/2006/relationships/font" Target="fonts/Constantia-bold.fntdata"/><Relationship Id="rId12" Type="http://schemas.openxmlformats.org/officeDocument/2006/relationships/slide" Target="slides/slide1.xml"/><Relationship Id="rId34" Type="http://schemas.openxmlformats.org/officeDocument/2006/relationships/font" Target="fonts/Constantia-regular.fntdata"/><Relationship Id="rId15" Type="http://schemas.openxmlformats.org/officeDocument/2006/relationships/slide" Target="slides/slide4.xml"/><Relationship Id="rId37" Type="http://schemas.openxmlformats.org/officeDocument/2006/relationships/font" Target="fonts/Constantia-boldItalic.fntdata"/><Relationship Id="rId14" Type="http://schemas.openxmlformats.org/officeDocument/2006/relationships/slide" Target="slides/slide3.xml"/><Relationship Id="rId36" Type="http://schemas.openxmlformats.org/officeDocument/2006/relationships/font" Target="fonts/Constantia-italic.fntdata"/><Relationship Id="rId17" Type="http://schemas.openxmlformats.org/officeDocument/2006/relationships/slide" Target="slides/slide6.xml"/><Relationship Id="rId16" Type="http://schemas.openxmlformats.org/officeDocument/2006/relationships/slide" Target="slides/slide5.xml"/><Relationship Id="rId38" Type="http://customschemas.google.com/relationships/presentationmetadata" Target="metadata"/><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5180012"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6513512"/>
            <a:ext cx="39624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9" name="Google Shape;469;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1" name="Google Shape;491;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1" name="Google Shape;501;p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1" name="Google Shape;511;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1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9" name="Google Shape;529;p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1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9" name="Google Shape;539;p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1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7" name="Google Shape;547;p1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1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6" name="Google Shape;556;p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6" name="Google Shape;566;p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2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6" name="Google Shape;576;p2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2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6" name="Google Shape;586;p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24"/>
          <p:cNvSpPr txBox="1"/>
          <p:nvPr>
            <p:ph idx="1" type="body"/>
          </p:nvPr>
        </p:nvSpPr>
        <p:spPr>
          <a:xfrm>
            <a:off x="722313" y="2906713"/>
            <a:ext cx="7772400" cy="1500187"/>
          </a:xfrm>
          <a:prstGeom prst="rect">
            <a:avLst/>
          </a:prstGeom>
          <a:solidFill>
            <a:srgbClr val="DADADA"/>
          </a:solid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lvl1pPr>
            <a:lvl2pPr indent="-228600" lvl="1" marL="914400" algn="l">
              <a:lnSpc>
                <a:spcPct val="100000"/>
              </a:lnSpc>
              <a:spcBef>
                <a:spcPts val="360"/>
              </a:spcBef>
              <a:spcAft>
                <a:spcPts val="0"/>
              </a:spcAft>
              <a:buSzPts val="1800"/>
              <a:buNone/>
              <a:defRPr sz="1800"/>
            </a:lvl2pPr>
            <a:lvl3pPr indent="-228600" lvl="2" marL="1371600" algn="l">
              <a:lnSpc>
                <a:spcPct val="100000"/>
              </a:lnSpc>
              <a:spcBef>
                <a:spcPts val="320"/>
              </a:spcBef>
              <a:spcAft>
                <a:spcPts val="0"/>
              </a:spcAft>
              <a:buSzPts val="1600"/>
              <a:buNone/>
              <a:defRPr sz="1600"/>
            </a:lvl3pPr>
            <a:lvl4pPr indent="-228600" lvl="3" marL="1828800" algn="l">
              <a:lnSpc>
                <a:spcPct val="100000"/>
              </a:lnSpc>
              <a:spcBef>
                <a:spcPts val="280"/>
              </a:spcBef>
              <a:spcAft>
                <a:spcPts val="0"/>
              </a:spcAft>
              <a:buSzPts val="140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36"/>
          <p:cNvSpPr/>
          <p:nvPr>
            <p:ph idx="2" type="pic"/>
          </p:nvPr>
        </p:nvSpPr>
        <p:spPr>
          <a:xfrm>
            <a:off x="1792288" y="612775"/>
            <a:ext cx="5486400" cy="4114800"/>
          </a:xfrm>
          <a:prstGeom prst="rect">
            <a:avLst/>
          </a:prstGeom>
          <a:noFill/>
          <a:ln>
            <a:noFill/>
          </a:ln>
        </p:spPr>
      </p:sp>
      <p:sp>
        <p:nvSpPr>
          <p:cNvPr id="78" name="Google Shape;78;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9" name="Google Shape;79;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2" name="Shape 82"/>
        <p:cNvGrpSpPr/>
        <p:nvPr/>
      </p:nvGrpSpPr>
      <p:grpSpPr>
        <a:xfrm>
          <a:off x="0" y="0"/>
          <a:ext cx="0" cy="0"/>
          <a:chOff x="0" y="0"/>
          <a:chExt cx="0" cy="0"/>
        </a:xfrm>
      </p:grpSpPr>
      <p:sp>
        <p:nvSpPr>
          <p:cNvPr id="83" name="Google Shape;83;p3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 name="Google Shape;84;p3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85" name="Google Shape;85;p3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86" name="Google Shape;86;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 name="Google Shape;95;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8" name="Shape 98"/>
        <p:cNvGrpSpPr/>
        <p:nvPr/>
      </p:nvGrpSpPr>
      <p:grpSpPr>
        <a:xfrm>
          <a:off x="0" y="0"/>
          <a:ext cx="0" cy="0"/>
          <a:chOff x="0" y="0"/>
          <a:chExt cx="0" cy="0"/>
        </a:xfrm>
      </p:grpSpPr>
      <p:sp>
        <p:nvSpPr>
          <p:cNvPr id="99" name="Google Shape;99;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0" name="Google Shape;100;p4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01" name="Google Shape;101;p4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02" name="Google Shape;102;p4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03" name="Google Shape;103;p4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04" name="Google Shape;104;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7" name="Shape 107"/>
        <p:cNvGrpSpPr/>
        <p:nvPr/>
      </p:nvGrpSpPr>
      <p:grpSpPr>
        <a:xfrm>
          <a:off x="0" y="0"/>
          <a:ext cx="0" cy="0"/>
          <a:chOff x="0" y="0"/>
          <a:chExt cx="0" cy="0"/>
        </a:xfrm>
      </p:grpSpPr>
      <p:sp>
        <p:nvSpPr>
          <p:cNvPr id="108" name="Google Shape;108;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9" name="Google Shape;109;p4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10" name="Google Shape;110;p4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11" name="Google Shape;111;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4" name="Shape 114"/>
        <p:cNvGrpSpPr/>
        <p:nvPr/>
      </p:nvGrpSpPr>
      <p:grpSpPr>
        <a:xfrm>
          <a:off x="0" y="0"/>
          <a:ext cx="0" cy="0"/>
          <a:chOff x="0" y="0"/>
          <a:chExt cx="0" cy="0"/>
        </a:xfrm>
      </p:grpSpPr>
      <p:sp>
        <p:nvSpPr>
          <p:cNvPr id="115" name="Google Shape;115;p4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 name="Google Shape;116;p4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17" name="Google Shape;117;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0" name="Shape 120"/>
        <p:cNvGrpSpPr/>
        <p:nvPr/>
      </p:nvGrpSpPr>
      <p:grpSpPr>
        <a:xfrm>
          <a:off x="0" y="0"/>
          <a:ext cx="0" cy="0"/>
          <a:chOff x="0" y="0"/>
          <a:chExt cx="0" cy="0"/>
        </a:xfrm>
      </p:grpSpPr>
      <p:sp>
        <p:nvSpPr>
          <p:cNvPr id="121" name="Google Shape;121;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2" name="Google Shape;122;p4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3" name="Google Shape;123;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6" name="Shape 126"/>
        <p:cNvGrpSpPr/>
        <p:nvPr/>
      </p:nvGrpSpPr>
      <p:grpSpPr>
        <a:xfrm>
          <a:off x="0" y="0"/>
          <a:ext cx="0" cy="0"/>
          <a:chOff x="0" y="0"/>
          <a:chExt cx="0" cy="0"/>
        </a:xfrm>
      </p:grpSpPr>
      <p:sp>
        <p:nvSpPr>
          <p:cNvPr id="127" name="Google Shape;127;p4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8" name="Google Shape;128;p4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29" name="Google Shape;129;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38" name="Shape 138"/>
        <p:cNvGrpSpPr/>
        <p:nvPr/>
      </p:nvGrpSpPr>
      <p:grpSpPr>
        <a:xfrm>
          <a:off x="0" y="0"/>
          <a:ext cx="0" cy="0"/>
          <a:chOff x="0" y="0"/>
          <a:chExt cx="0" cy="0"/>
        </a:xfrm>
      </p:grpSpPr>
      <p:sp>
        <p:nvSpPr>
          <p:cNvPr id="139" name="Google Shape;139;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0" name="Google Shape;140;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Tree>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3" name="Shape 143"/>
        <p:cNvGrpSpPr/>
        <p:nvPr/>
      </p:nvGrpSpPr>
      <p:grpSpPr>
        <a:xfrm>
          <a:off x="0" y="0"/>
          <a:ext cx="0" cy="0"/>
          <a:chOff x="0" y="0"/>
          <a:chExt cx="0" cy="0"/>
        </a:xfrm>
      </p:grpSpPr>
      <p:sp>
        <p:nvSpPr>
          <p:cNvPr id="144" name="Google Shape;144;p4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5" name="Google Shape;145;p4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6" name="Google Shape;146;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9" name="Shape 149"/>
        <p:cNvGrpSpPr/>
        <p:nvPr/>
      </p:nvGrpSpPr>
      <p:grpSpPr>
        <a:xfrm>
          <a:off x="0" y="0"/>
          <a:ext cx="0" cy="0"/>
          <a:chOff x="0" y="0"/>
          <a:chExt cx="0" cy="0"/>
        </a:xfrm>
      </p:grpSpPr>
      <p:sp>
        <p:nvSpPr>
          <p:cNvPr id="150" name="Google Shape;150;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48"/>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2" name="Google Shape;152;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5" name="Shape 155"/>
        <p:cNvGrpSpPr/>
        <p:nvPr/>
      </p:nvGrpSpPr>
      <p:grpSpPr>
        <a:xfrm>
          <a:off x="0" y="0"/>
          <a:ext cx="0" cy="0"/>
          <a:chOff x="0" y="0"/>
          <a:chExt cx="0" cy="0"/>
        </a:xfrm>
      </p:grpSpPr>
      <p:sp>
        <p:nvSpPr>
          <p:cNvPr id="156" name="Google Shape;156;p4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 name="Google Shape;157;p49"/>
          <p:cNvSpPr/>
          <p:nvPr>
            <p:ph idx="2" type="pic"/>
          </p:nvPr>
        </p:nvSpPr>
        <p:spPr>
          <a:xfrm>
            <a:off x="1792288" y="612775"/>
            <a:ext cx="5486400" cy="4114800"/>
          </a:xfrm>
          <a:prstGeom prst="rect">
            <a:avLst/>
          </a:prstGeom>
          <a:noFill/>
          <a:ln>
            <a:noFill/>
          </a:ln>
        </p:spPr>
      </p:sp>
      <p:sp>
        <p:nvSpPr>
          <p:cNvPr id="158" name="Google Shape;158;p4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59" name="Google Shape;159;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2" name="Shape 162"/>
        <p:cNvGrpSpPr/>
        <p:nvPr/>
      </p:nvGrpSpPr>
      <p:grpSpPr>
        <a:xfrm>
          <a:off x="0" y="0"/>
          <a:ext cx="0" cy="0"/>
          <a:chOff x="0" y="0"/>
          <a:chExt cx="0" cy="0"/>
        </a:xfrm>
      </p:grpSpPr>
      <p:sp>
        <p:nvSpPr>
          <p:cNvPr id="163" name="Google Shape;163;p5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4" name="Google Shape;164;p5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65" name="Google Shape;165;p5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66" name="Google Shape;166;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8" name="Shape 178"/>
        <p:cNvGrpSpPr/>
        <p:nvPr/>
      </p:nvGrpSpPr>
      <p:grpSpPr>
        <a:xfrm>
          <a:off x="0" y="0"/>
          <a:ext cx="0" cy="0"/>
          <a:chOff x="0" y="0"/>
          <a:chExt cx="0" cy="0"/>
        </a:xfrm>
      </p:grpSpPr>
      <p:sp>
        <p:nvSpPr>
          <p:cNvPr id="179" name="Google Shape;179;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0" name="Google Shape;180;p5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81" name="Google Shape;181;p5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82" name="Google Shape;182;p5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83" name="Google Shape;183;p5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84" name="Google Shape;184;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7" name="Shape 187"/>
        <p:cNvGrpSpPr/>
        <p:nvPr/>
      </p:nvGrpSpPr>
      <p:grpSpPr>
        <a:xfrm>
          <a:off x="0" y="0"/>
          <a:ext cx="0" cy="0"/>
          <a:chOff x="0" y="0"/>
          <a:chExt cx="0" cy="0"/>
        </a:xfrm>
      </p:grpSpPr>
      <p:sp>
        <p:nvSpPr>
          <p:cNvPr id="188" name="Google Shape;188;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9" name="Google Shape;189;p5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90" name="Google Shape;190;p5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91" name="Google Shape;191;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4" name="Shape 194"/>
        <p:cNvGrpSpPr/>
        <p:nvPr/>
      </p:nvGrpSpPr>
      <p:grpSpPr>
        <a:xfrm>
          <a:off x="0" y="0"/>
          <a:ext cx="0" cy="0"/>
          <a:chOff x="0" y="0"/>
          <a:chExt cx="0" cy="0"/>
        </a:xfrm>
      </p:grpSpPr>
      <p:sp>
        <p:nvSpPr>
          <p:cNvPr id="195" name="Google Shape;195;p5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6" name="Google Shape;196;p5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97" name="Google Shape;197;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0" name="Shape 200"/>
        <p:cNvGrpSpPr/>
        <p:nvPr/>
      </p:nvGrpSpPr>
      <p:grpSpPr>
        <a:xfrm>
          <a:off x="0" y="0"/>
          <a:ext cx="0" cy="0"/>
          <a:chOff x="0" y="0"/>
          <a:chExt cx="0" cy="0"/>
        </a:xfrm>
      </p:grpSpPr>
      <p:sp>
        <p:nvSpPr>
          <p:cNvPr id="201" name="Google Shape;201;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2" name="Google Shape;202;p5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3" name="Google Shape;203;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 name="Shape 38"/>
        <p:cNvGrpSpPr/>
        <p:nvPr/>
      </p:nvGrpSpPr>
      <p:grpSpPr>
        <a:xfrm>
          <a:off x="0" y="0"/>
          <a:ext cx="0" cy="0"/>
          <a:chOff x="0" y="0"/>
          <a:chExt cx="0" cy="0"/>
        </a:xfrm>
      </p:grpSpPr>
      <p:sp>
        <p:nvSpPr>
          <p:cNvPr id="39" name="Google Shape;39;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 name="Google Shape;40;p28"/>
          <p:cNvSpPr/>
          <p:nvPr>
            <p:ph idx="2" type="pic"/>
          </p:nvPr>
        </p:nvSpPr>
        <p:spPr>
          <a:xfrm>
            <a:off x="1792288" y="612775"/>
            <a:ext cx="5486400" cy="4114800"/>
          </a:xfrm>
          <a:prstGeom prst="rect">
            <a:avLst/>
          </a:prstGeom>
          <a:solidFill>
            <a:srgbClr val="DADADA"/>
          </a:solidFill>
          <a:ln>
            <a:noFill/>
          </a:ln>
        </p:spPr>
      </p:sp>
      <p:sp>
        <p:nvSpPr>
          <p:cNvPr id="41" name="Google Shape;41;p28"/>
          <p:cNvSpPr txBox="1"/>
          <p:nvPr>
            <p:ph idx="1" type="body"/>
          </p:nvPr>
        </p:nvSpPr>
        <p:spPr>
          <a:xfrm>
            <a:off x="1792288" y="5367338"/>
            <a:ext cx="5486400" cy="804862"/>
          </a:xfrm>
          <a:prstGeom prst="rect">
            <a:avLst/>
          </a:prstGeom>
          <a:solidFill>
            <a:srgbClr val="DADADA"/>
          </a:solid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Tree>
  </p:cSld>
  <p:clrMapOvr>
    <a:masterClrMapping/>
  </p:clrMapOvr>
  <p:transition>
    <p:fade thruBlk="1"/>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6" name="Shape 206"/>
        <p:cNvGrpSpPr/>
        <p:nvPr/>
      </p:nvGrpSpPr>
      <p:grpSpPr>
        <a:xfrm>
          <a:off x="0" y="0"/>
          <a:ext cx="0" cy="0"/>
          <a:chOff x="0" y="0"/>
          <a:chExt cx="0" cy="0"/>
        </a:xfrm>
      </p:grpSpPr>
      <p:sp>
        <p:nvSpPr>
          <p:cNvPr id="207" name="Google Shape;207;p5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8" name="Google Shape;208;p5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09" name="Google Shape;209;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9" name="Shape 219"/>
        <p:cNvGrpSpPr/>
        <p:nvPr/>
      </p:nvGrpSpPr>
      <p:grpSpPr>
        <a:xfrm>
          <a:off x="0" y="0"/>
          <a:ext cx="0" cy="0"/>
          <a:chOff x="0" y="0"/>
          <a:chExt cx="0" cy="0"/>
        </a:xfrm>
      </p:grpSpPr>
      <p:sp>
        <p:nvSpPr>
          <p:cNvPr id="220" name="Google Shape;220;p5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1" name="Google Shape;221;p5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2" name="Google Shape;222;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5" name="Shape 225"/>
        <p:cNvGrpSpPr/>
        <p:nvPr/>
      </p:nvGrpSpPr>
      <p:grpSpPr>
        <a:xfrm>
          <a:off x="0" y="0"/>
          <a:ext cx="0" cy="0"/>
          <a:chOff x="0" y="0"/>
          <a:chExt cx="0" cy="0"/>
        </a:xfrm>
      </p:grpSpPr>
      <p:sp>
        <p:nvSpPr>
          <p:cNvPr id="226" name="Google Shape;226;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7" name="Google Shape;227;p60"/>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8" name="Google Shape;228;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1" name="Shape 231"/>
        <p:cNvGrpSpPr/>
        <p:nvPr/>
      </p:nvGrpSpPr>
      <p:grpSpPr>
        <a:xfrm>
          <a:off x="0" y="0"/>
          <a:ext cx="0" cy="0"/>
          <a:chOff x="0" y="0"/>
          <a:chExt cx="0" cy="0"/>
        </a:xfrm>
      </p:grpSpPr>
      <p:sp>
        <p:nvSpPr>
          <p:cNvPr id="232" name="Google Shape;232;p6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3" name="Google Shape;233;p61"/>
          <p:cNvSpPr/>
          <p:nvPr>
            <p:ph idx="2" type="pic"/>
          </p:nvPr>
        </p:nvSpPr>
        <p:spPr>
          <a:xfrm>
            <a:off x="1792288" y="612775"/>
            <a:ext cx="5486400" cy="4114800"/>
          </a:xfrm>
          <a:prstGeom prst="rect">
            <a:avLst/>
          </a:prstGeom>
          <a:noFill/>
          <a:ln>
            <a:noFill/>
          </a:ln>
        </p:spPr>
      </p:sp>
      <p:sp>
        <p:nvSpPr>
          <p:cNvPr id="234" name="Google Shape;234;p6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35" name="Google Shape;235;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8" name="Shape 238"/>
        <p:cNvGrpSpPr/>
        <p:nvPr/>
      </p:nvGrpSpPr>
      <p:grpSpPr>
        <a:xfrm>
          <a:off x="0" y="0"/>
          <a:ext cx="0" cy="0"/>
          <a:chOff x="0" y="0"/>
          <a:chExt cx="0" cy="0"/>
        </a:xfrm>
      </p:grpSpPr>
      <p:sp>
        <p:nvSpPr>
          <p:cNvPr id="239" name="Google Shape;239;p6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0" name="Google Shape;240;p6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41" name="Google Shape;241;p6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42" name="Google Shape;242;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5" name="Shape 245"/>
        <p:cNvGrpSpPr/>
        <p:nvPr/>
      </p:nvGrpSpPr>
      <p:grpSpPr>
        <a:xfrm>
          <a:off x="0" y="0"/>
          <a:ext cx="0" cy="0"/>
          <a:chOff x="0" y="0"/>
          <a:chExt cx="0" cy="0"/>
        </a:xfrm>
      </p:grpSpPr>
      <p:sp>
        <p:nvSpPr>
          <p:cNvPr id="246" name="Google Shape;246;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9" name="Shape 249"/>
        <p:cNvGrpSpPr/>
        <p:nvPr/>
      </p:nvGrpSpPr>
      <p:grpSpPr>
        <a:xfrm>
          <a:off x="0" y="0"/>
          <a:ext cx="0" cy="0"/>
          <a:chOff x="0" y="0"/>
          <a:chExt cx="0" cy="0"/>
        </a:xfrm>
      </p:grpSpPr>
      <p:sp>
        <p:nvSpPr>
          <p:cNvPr id="250" name="Google Shape;250;p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1" name="Google Shape;251;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4" name="Shape 254"/>
        <p:cNvGrpSpPr/>
        <p:nvPr/>
      </p:nvGrpSpPr>
      <p:grpSpPr>
        <a:xfrm>
          <a:off x="0" y="0"/>
          <a:ext cx="0" cy="0"/>
          <a:chOff x="0" y="0"/>
          <a:chExt cx="0" cy="0"/>
        </a:xfrm>
      </p:grpSpPr>
      <p:sp>
        <p:nvSpPr>
          <p:cNvPr id="255" name="Google Shape;255;p6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6" name="Google Shape;256;p6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57" name="Google Shape;257;p6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58" name="Google Shape;258;p6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59" name="Google Shape;259;p6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60" name="Google Shape;260;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3" name="Shape 263"/>
        <p:cNvGrpSpPr/>
        <p:nvPr/>
      </p:nvGrpSpPr>
      <p:grpSpPr>
        <a:xfrm>
          <a:off x="0" y="0"/>
          <a:ext cx="0" cy="0"/>
          <a:chOff x="0" y="0"/>
          <a:chExt cx="0" cy="0"/>
        </a:xfrm>
      </p:grpSpPr>
      <p:sp>
        <p:nvSpPr>
          <p:cNvPr id="264" name="Google Shape;264;p6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5" name="Google Shape;265;p6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66" name="Google Shape;266;p6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67" name="Google Shape;267;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0" name="Shape 270"/>
        <p:cNvGrpSpPr/>
        <p:nvPr/>
      </p:nvGrpSpPr>
      <p:grpSpPr>
        <a:xfrm>
          <a:off x="0" y="0"/>
          <a:ext cx="0" cy="0"/>
          <a:chOff x="0" y="0"/>
          <a:chExt cx="0" cy="0"/>
        </a:xfrm>
      </p:grpSpPr>
      <p:sp>
        <p:nvSpPr>
          <p:cNvPr id="271" name="Google Shape;271;p6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2" name="Google Shape;272;p6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73" name="Google Shape;273;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29"/>
          <p:cNvSpPr txBox="1"/>
          <p:nvPr>
            <p:ph idx="1" type="body"/>
          </p:nvPr>
        </p:nvSpPr>
        <p:spPr>
          <a:xfrm>
            <a:off x="3575050" y="273050"/>
            <a:ext cx="5111750" cy="5853113"/>
          </a:xfrm>
          <a:prstGeom prst="rect">
            <a:avLst/>
          </a:prstGeom>
          <a:solidFill>
            <a:srgbClr val="DADADA"/>
          </a:solid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45" name="Google Shape;45;p29"/>
          <p:cNvSpPr txBox="1"/>
          <p:nvPr>
            <p:ph idx="2" type="body"/>
          </p:nvPr>
        </p:nvSpPr>
        <p:spPr>
          <a:xfrm>
            <a:off x="457200" y="1435100"/>
            <a:ext cx="3008313" cy="4691063"/>
          </a:xfrm>
          <a:prstGeom prst="rect">
            <a:avLst/>
          </a:prstGeom>
          <a:solidFill>
            <a:srgbClr val="DADADA"/>
          </a:solid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Tree>
  </p:cSld>
  <p:clrMapOvr>
    <a:masterClrMapping/>
  </p:clrMapOvr>
  <p:transition>
    <p:fade thruBlk="1"/>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6" name="Shape 276"/>
        <p:cNvGrpSpPr/>
        <p:nvPr/>
      </p:nvGrpSpPr>
      <p:grpSpPr>
        <a:xfrm>
          <a:off x="0" y="0"/>
          <a:ext cx="0" cy="0"/>
          <a:chOff x="0" y="0"/>
          <a:chExt cx="0" cy="0"/>
        </a:xfrm>
      </p:grpSpPr>
      <p:sp>
        <p:nvSpPr>
          <p:cNvPr id="277" name="Google Shape;277;p6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8" name="Google Shape;278;p6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9" name="Google Shape;279;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2" name="Shape 282"/>
        <p:cNvGrpSpPr/>
        <p:nvPr/>
      </p:nvGrpSpPr>
      <p:grpSpPr>
        <a:xfrm>
          <a:off x="0" y="0"/>
          <a:ext cx="0" cy="0"/>
          <a:chOff x="0" y="0"/>
          <a:chExt cx="0" cy="0"/>
        </a:xfrm>
      </p:grpSpPr>
      <p:sp>
        <p:nvSpPr>
          <p:cNvPr id="283" name="Google Shape;283;p6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4" name="Google Shape;284;p6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85" name="Google Shape;285;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94" name="Shape 294"/>
        <p:cNvGrpSpPr/>
        <p:nvPr/>
      </p:nvGrpSpPr>
      <p:grpSpPr>
        <a:xfrm>
          <a:off x="0" y="0"/>
          <a:ext cx="0" cy="0"/>
          <a:chOff x="0" y="0"/>
          <a:chExt cx="0" cy="0"/>
        </a:xfrm>
      </p:grpSpPr>
      <p:sp>
        <p:nvSpPr>
          <p:cNvPr id="295" name="Google Shape;295;p7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6" name="Google Shape;296;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7" name="Google Shape;297;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9" name="Shape 299"/>
        <p:cNvGrpSpPr/>
        <p:nvPr/>
      </p:nvGrpSpPr>
      <p:grpSpPr>
        <a:xfrm>
          <a:off x="0" y="0"/>
          <a:ext cx="0" cy="0"/>
          <a:chOff x="0" y="0"/>
          <a:chExt cx="0" cy="0"/>
        </a:xfrm>
      </p:grpSpPr>
      <p:sp>
        <p:nvSpPr>
          <p:cNvPr id="300" name="Google Shape;300;p7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1" name="Google Shape;301;p7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2" name="Google Shape;302;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05" name="Shape 305"/>
        <p:cNvGrpSpPr/>
        <p:nvPr/>
      </p:nvGrpSpPr>
      <p:grpSpPr>
        <a:xfrm>
          <a:off x="0" y="0"/>
          <a:ext cx="0" cy="0"/>
          <a:chOff x="0" y="0"/>
          <a:chExt cx="0" cy="0"/>
        </a:xfrm>
      </p:grpSpPr>
      <p:sp>
        <p:nvSpPr>
          <p:cNvPr id="306" name="Google Shape;306;p7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7" name="Google Shape;307;p73"/>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8" name="Google Shape;308;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0" name="Google Shape;310;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1" name="Shape 311"/>
        <p:cNvGrpSpPr/>
        <p:nvPr/>
      </p:nvGrpSpPr>
      <p:grpSpPr>
        <a:xfrm>
          <a:off x="0" y="0"/>
          <a:ext cx="0" cy="0"/>
          <a:chOff x="0" y="0"/>
          <a:chExt cx="0" cy="0"/>
        </a:xfrm>
      </p:grpSpPr>
      <p:sp>
        <p:nvSpPr>
          <p:cNvPr id="312" name="Google Shape;312;p7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3" name="Google Shape;313;p74"/>
          <p:cNvSpPr/>
          <p:nvPr>
            <p:ph idx="2" type="pic"/>
          </p:nvPr>
        </p:nvSpPr>
        <p:spPr>
          <a:xfrm>
            <a:off x="1792288" y="612775"/>
            <a:ext cx="5486400" cy="4114800"/>
          </a:xfrm>
          <a:prstGeom prst="rect">
            <a:avLst/>
          </a:prstGeom>
          <a:noFill/>
          <a:ln>
            <a:noFill/>
          </a:ln>
        </p:spPr>
      </p:sp>
      <p:sp>
        <p:nvSpPr>
          <p:cNvPr id="314" name="Google Shape;314;p7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15" name="Google Shape;315;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7" name="Google Shape;317;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8" name="Shape 318"/>
        <p:cNvGrpSpPr/>
        <p:nvPr/>
      </p:nvGrpSpPr>
      <p:grpSpPr>
        <a:xfrm>
          <a:off x="0" y="0"/>
          <a:ext cx="0" cy="0"/>
          <a:chOff x="0" y="0"/>
          <a:chExt cx="0" cy="0"/>
        </a:xfrm>
      </p:grpSpPr>
      <p:sp>
        <p:nvSpPr>
          <p:cNvPr id="319" name="Google Shape;319;p7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0" name="Google Shape;320;p7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321" name="Google Shape;321;p7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22" name="Google Shape;322;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3" name="Google Shape;323;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4" name="Google Shape;324;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5" name="Shape 325"/>
        <p:cNvGrpSpPr/>
        <p:nvPr/>
      </p:nvGrpSpPr>
      <p:grpSpPr>
        <a:xfrm>
          <a:off x="0" y="0"/>
          <a:ext cx="0" cy="0"/>
          <a:chOff x="0" y="0"/>
          <a:chExt cx="0" cy="0"/>
        </a:xfrm>
      </p:grpSpPr>
      <p:sp>
        <p:nvSpPr>
          <p:cNvPr id="326" name="Google Shape;326;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7" name="Google Shape;327;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8" name="Google Shape;328;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9" name="Shape 329"/>
        <p:cNvGrpSpPr/>
        <p:nvPr/>
      </p:nvGrpSpPr>
      <p:grpSpPr>
        <a:xfrm>
          <a:off x="0" y="0"/>
          <a:ext cx="0" cy="0"/>
          <a:chOff x="0" y="0"/>
          <a:chExt cx="0" cy="0"/>
        </a:xfrm>
      </p:grpSpPr>
      <p:sp>
        <p:nvSpPr>
          <p:cNvPr id="330" name="Google Shape;330;p7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1" name="Google Shape;331;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2" name="Google Shape;332;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3" name="Google Shape;333;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4" name="Shape 334"/>
        <p:cNvGrpSpPr/>
        <p:nvPr/>
      </p:nvGrpSpPr>
      <p:grpSpPr>
        <a:xfrm>
          <a:off x="0" y="0"/>
          <a:ext cx="0" cy="0"/>
          <a:chOff x="0" y="0"/>
          <a:chExt cx="0" cy="0"/>
        </a:xfrm>
      </p:grpSpPr>
      <p:sp>
        <p:nvSpPr>
          <p:cNvPr id="335" name="Google Shape;335;p7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6" name="Google Shape;336;p7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37" name="Google Shape;337;p7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38" name="Google Shape;338;p7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39" name="Google Shape;339;p7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40" name="Google Shape;340;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1" name="Google Shape;341;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2" name="Google Shape;342;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30"/>
          <p:cNvSpPr txBox="1"/>
          <p:nvPr>
            <p:ph idx="1" type="body"/>
          </p:nvPr>
        </p:nvSpPr>
        <p:spPr>
          <a:xfrm>
            <a:off x="457200" y="1535113"/>
            <a:ext cx="4040188" cy="639762"/>
          </a:xfrm>
          <a:prstGeom prst="rect">
            <a:avLst/>
          </a:prstGeom>
          <a:solidFill>
            <a:srgbClr val="DADADA"/>
          </a:solid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9" name="Google Shape;49;p30"/>
          <p:cNvSpPr txBox="1"/>
          <p:nvPr>
            <p:ph idx="2" type="body"/>
          </p:nvPr>
        </p:nvSpPr>
        <p:spPr>
          <a:xfrm>
            <a:off x="457200" y="2174875"/>
            <a:ext cx="4040188" cy="3951288"/>
          </a:xfrm>
          <a:prstGeom prst="rect">
            <a:avLst/>
          </a:prstGeom>
          <a:solidFill>
            <a:srgbClr val="DADADA"/>
          </a:solid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50" name="Google Shape;50;p30"/>
          <p:cNvSpPr txBox="1"/>
          <p:nvPr>
            <p:ph idx="3" type="body"/>
          </p:nvPr>
        </p:nvSpPr>
        <p:spPr>
          <a:xfrm>
            <a:off x="4645025" y="1535113"/>
            <a:ext cx="4041775" cy="639762"/>
          </a:xfrm>
          <a:prstGeom prst="rect">
            <a:avLst/>
          </a:prstGeom>
          <a:solidFill>
            <a:srgbClr val="DADADA"/>
          </a:solid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51" name="Google Shape;51;p30"/>
          <p:cNvSpPr txBox="1"/>
          <p:nvPr>
            <p:ph idx="4" type="body"/>
          </p:nvPr>
        </p:nvSpPr>
        <p:spPr>
          <a:xfrm>
            <a:off x="4645025" y="2174875"/>
            <a:ext cx="4041775" cy="3951288"/>
          </a:xfrm>
          <a:prstGeom prst="rect">
            <a:avLst/>
          </a:prstGeom>
          <a:solidFill>
            <a:srgbClr val="DADADA"/>
          </a:solid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Tree>
  </p:cSld>
  <p:clrMapOvr>
    <a:masterClrMapping/>
  </p:clrMapOvr>
  <p:transition>
    <p:fade thruBlk="1"/>
  </p:transition>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3" name="Shape 343"/>
        <p:cNvGrpSpPr/>
        <p:nvPr/>
      </p:nvGrpSpPr>
      <p:grpSpPr>
        <a:xfrm>
          <a:off x="0" y="0"/>
          <a:ext cx="0" cy="0"/>
          <a:chOff x="0" y="0"/>
          <a:chExt cx="0" cy="0"/>
        </a:xfrm>
      </p:grpSpPr>
      <p:sp>
        <p:nvSpPr>
          <p:cNvPr id="344" name="Google Shape;344;p7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5" name="Google Shape;345;p7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6" name="Google Shape;346;p7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7" name="Google Shape;347;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8" name="Google Shape;348;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9" name="Google Shape;349;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0" name="Shape 350"/>
        <p:cNvGrpSpPr/>
        <p:nvPr/>
      </p:nvGrpSpPr>
      <p:grpSpPr>
        <a:xfrm>
          <a:off x="0" y="0"/>
          <a:ext cx="0" cy="0"/>
          <a:chOff x="0" y="0"/>
          <a:chExt cx="0" cy="0"/>
        </a:xfrm>
      </p:grpSpPr>
      <p:sp>
        <p:nvSpPr>
          <p:cNvPr id="351" name="Google Shape;351;p8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2" name="Google Shape;352;p8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53" name="Google Shape;353;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4" name="Google Shape;354;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5" name="Google Shape;355;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6" name="Shape 356"/>
        <p:cNvGrpSpPr/>
        <p:nvPr/>
      </p:nvGrpSpPr>
      <p:grpSpPr>
        <a:xfrm>
          <a:off x="0" y="0"/>
          <a:ext cx="0" cy="0"/>
          <a:chOff x="0" y="0"/>
          <a:chExt cx="0" cy="0"/>
        </a:xfrm>
      </p:grpSpPr>
      <p:sp>
        <p:nvSpPr>
          <p:cNvPr id="357" name="Google Shape;357;p8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8" name="Google Shape;358;p8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9" name="Google Shape;359;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0" name="Google Shape;360;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1" name="Google Shape;361;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2" name="Shape 362"/>
        <p:cNvGrpSpPr/>
        <p:nvPr/>
      </p:nvGrpSpPr>
      <p:grpSpPr>
        <a:xfrm>
          <a:off x="0" y="0"/>
          <a:ext cx="0" cy="0"/>
          <a:chOff x="0" y="0"/>
          <a:chExt cx="0" cy="0"/>
        </a:xfrm>
      </p:grpSpPr>
      <p:sp>
        <p:nvSpPr>
          <p:cNvPr id="363" name="Google Shape;363;p8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4" name="Google Shape;364;p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65" name="Google Shape;365;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6" name="Google Shape;366;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7" name="Google Shape;367;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2" name="Shape 52"/>
        <p:cNvGrpSpPr/>
        <p:nvPr/>
      </p:nvGrpSpPr>
      <p:grpSpPr>
        <a:xfrm>
          <a:off x="0" y="0"/>
          <a:ext cx="0" cy="0"/>
          <a:chOff x="0" y="0"/>
          <a:chExt cx="0" cy="0"/>
        </a:xfrm>
      </p:grpSpPr>
      <p:sp>
        <p:nvSpPr>
          <p:cNvPr id="53" name="Google Shape;53;p31"/>
          <p:cNvSpPr txBox="1"/>
          <p:nvPr>
            <p:ph type="title"/>
          </p:nvPr>
        </p:nvSpPr>
        <p:spPr>
          <a:xfrm>
            <a:off x="2057400" y="0"/>
            <a:ext cx="7010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54" name="Shape 54"/>
        <p:cNvGrpSpPr/>
        <p:nvPr/>
      </p:nvGrpSpPr>
      <p:grpSpPr>
        <a:xfrm>
          <a:off x="0" y="0"/>
          <a:ext cx="0" cy="0"/>
          <a:chOff x="0" y="0"/>
          <a:chExt cx="0" cy="0"/>
        </a:xfrm>
      </p:grpSpPr>
      <p:sp>
        <p:nvSpPr>
          <p:cNvPr id="55" name="Google Shape;55;p32"/>
          <p:cNvSpPr txBox="1"/>
          <p:nvPr>
            <p:ph type="title"/>
          </p:nvPr>
        </p:nvSpPr>
        <p:spPr>
          <a:xfrm>
            <a:off x="2057400" y="0"/>
            <a:ext cx="7010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3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 name="Google Shape;65;p3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6" name="Google Shape;66;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3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2" name="Google Shape;72;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image" Target="../media/image2.jpg"/><Relationship Id="rId5" Type="http://schemas.openxmlformats.org/officeDocument/2006/relationships/slideLayout" Target="../slideLayouts/slideLayout1.xml"/><Relationship Id="rId6"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image" Target="../media/image2.jpg"/><Relationship Id="rId5" Type="http://schemas.openxmlformats.org/officeDocument/2006/relationships/slideLayout" Target="../slideLayouts/slideLayout2.xml"/><Relationship Id="rId6"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jp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17.xml"/><Relationship Id="rId10" Type="http://schemas.openxmlformats.org/officeDocument/2006/relationships/slideLayout" Target="../slideLayouts/slideLayout16.xml"/><Relationship Id="rId13" Type="http://schemas.openxmlformats.org/officeDocument/2006/relationships/theme" Target="../theme/theme6.xml"/><Relationship Id="rId12" Type="http://schemas.openxmlformats.org/officeDocument/2006/relationships/slideLayout" Target="../slideLayouts/slideLayout18.xml"/><Relationship Id="rId1" Type="http://schemas.openxmlformats.org/officeDocument/2006/relationships/image" Target="../media/image11.jpg"/><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theme" Target="../theme/theme2.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40.xml"/><Relationship Id="rId10" Type="http://schemas.openxmlformats.org/officeDocument/2006/relationships/slideLayout" Target="../slideLayouts/slideLayout39.xml"/><Relationship Id="rId13" Type="http://schemas.openxmlformats.org/officeDocument/2006/relationships/theme" Target="../theme/theme1.xml"/><Relationship Id="rId12" Type="http://schemas.openxmlformats.org/officeDocument/2006/relationships/slideLayout" Target="../slideLayouts/slideLayout41.xml"/><Relationship Id="rId1" Type="http://schemas.openxmlformats.org/officeDocument/2006/relationships/image" Target="../media/image10.jpg"/><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52.xml"/><Relationship Id="rId10" Type="http://schemas.openxmlformats.org/officeDocument/2006/relationships/slideLayout" Target="../slideLayouts/slideLayout51.xml"/><Relationship Id="rId13" Type="http://schemas.openxmlformats.org/officeDocument/2006/relationships/theme" Target="../theme/theme8.xml"/><Relationship Id="rId12" Type="http://schemas.openxmlformats.org/officeDocument/2006/relationships/slideLayout" Target="../slideLayouts/slideLayout53.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3"/>
          <p:cNvPicPr preferRelativeResize="0"/>
          <p:nvPr/>
        </p:nvPicPr>
        <p:blipFill rotWithShape="1">
          <a:blip r:embed="rId1">
            <a:alphaModFix/>
          </a:blip>
          <a:srcRect b="0" l="0" r="0" t="0"/>
          <a:stretch/>
        </p:blipFill>
        <p:spPr>
          <a:xfrm>
            <a:off x="893762" y="6477000"/>
            <a:ext cx="8250237" cy="381000"/>
          </a:xfrm>
          <a:prstGeom prst="rect">
            <a:avLst/>
          </a:prstGeom>
          <a:noFill/>
          <a:ln>
            <a:noFill/>
          </a:ln>
        </p:spPr>
      </p:pic>
      <p:cxnSp>
        <p:nvCxnSpPr>
          <p:cNvPr id="11" name="Google Shape;11;p23"/>
          <p:cNvCxnSpPr/>
          <p:nvPr/>
        </p:nvCxnSpPr>
        <p:spPr>
          <a:xfrm>
            <a:off x="228600" y="1143000"/>
            <a:ext cx="8763000" cy="0"/>
          </a:xfrm>
          <a:prstGeom prst="straightConnector1">
            <a:avLst/>
          </a:prstGeom>
          <a:noFill/>
          <a:ln cap="sq" cmpd="sng" w="12700">
            <a:solidFill>
              <a:schemeClr val="lt1"/>
            </a:solidFill>
            <a:prstDash val="solid"/>
            <a:miter lim="800000"/>
            <a:headEnd len="sm" w="sm" type="none"/>
            <a:tailEnd len="sm" w="sm" type="none"/>
          </a:ln>
        </p:spPr>
      </p:cxnSp>
      <p:sp>
        <p:nvSpPr>
          <p:cNvPr id="12" name="Google Shape;12;p23"/>
          <p:cNvSpPr txBox="1"/>
          <p:nvPr/>
        </p:nvSpPr>
        <p:spPr>
          <a:xfrm>
            <a:off x="6705600" y="6553200"/>
            <a:ext cx="2209800"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Verdana"/>
              <a:buNone/>
            </a:pPr>
            <a:r>
              <a:rPr b="0" i="0" lang="en-US" sz="1600" u="none" cap="none" strike="noStrike">
                <a:solidFill>
                  <a:schemeClr val="lt1"/>
                </a:solidFill>
                <a:latin typeface="Verdana"/>
                <a:ea typeface="Verdana"/>
                <a:cs typeface="Verdana"/>
                <a:sym typeface="Verdana"/>
              </a:rPr>
              <a:t>www.fpt.edu.vn</a:t>
            </a:r>
            <a:endParaRPr b="0" i="0" sz="1400" u="none" cap="none" strike="noStrike">
              <a:solidFill>
                <a:srgbClr val="000000"/>
              </a:solidFill>
              <a:latin typeface="Arial"/>
              <a:ea typeface="Arial"/>
              <a:cs typeface="Arial"/>
              <a:sym typeface="Arial"/>
            </a:endParaRPr>
          </a:p>
        </p:txBody>
      </p:sp>
      <p:pic>
        <p:nvPicPr>
          <p:cNvPr descr="1" id="13" name="Google Shape;13;p23"/>
          <p:cNvPicPr preferRelativeResize="0"/>
          <p:nvPr/>
        </p:nvPicPr>
        <p:blipFill rotWithShape="1">
          <a:blip r:embed="rId2">
            <a:alphaModFix/>
          </a:blip>
          <a:srcRect b="0" l="0" r="0" t="0"/>
          <a:stretch/>
        </p:blipFill>
        <p:spPr>
          <a:xfrm>
            <a:off x="0" y="0"/>
            <a:ext cx="1655762" cy="715962"/>
          </a:xfrm>
          <a:prstGeom prst="rect">
            <a:avLst/>
          </a:prstGeom>
          <a:noFill/>
          <a:ln>
            <a:noFill/>
          </a:ln>
        </p:spPr>
      </p:pic>
      <p:pic>
        <p:nvPicPr>
          <p:cNvPr id="14" name="Google Shape;14;p23"/>
          <p:cNvPicPr preferRelativeResize="0"/>
          <p:nvPr/>
        </p:nvPicPr>
        <p:blipFill rotWithShape="1">
          <a:blip r:embed="rId3">
            <a:alphaModFix/>
          </a:blip>
          <a:srcRect b="0" l="0" r="0" t="0"/>
          <a:stretch/>
        </p:blipFill>
        <p:spPr>
          <a:xfrm>
            <a:off x="168275" y="0"/>
            <a:ext cx="8975725" cy="1981200"/>
          </a:xfrm>
          <a:prstGeom prst="rect">
            <a:avLst/>
          </a:prstGeom>
          <a:noFill/>
          <a:ln>
            <a:noFill/>
          </a:ln>
        </p:spPr>
      </p:pic>
      <p:pic>
        <p:nvPicPr>
          <p:cNvPr descr="cid:image012.jpg@01CB5104.CDC12F60" id="15" name="Google Shape;15;p23"/>
          <p:cNvPicPr preferRelativeResize="0"/>
          <p:nvPr/>
        </p:nvPicPr>
        <p:blipFill rotWithShape="1">
          <a:blip r:embed="rId4">
            <a:alphaModFix/>
          </a:blip>
          <a:srcRect b="0" l="0" r="0" t="0"/>
          <a:stretch/>
        </p:blipFill>
        <p:spPr>
          <a:xfrm>
            <a:off x="0" y="0"/>
            <a:ext cx="990600" cy="766762"/>
          </a:xfrm>
          <a:prstGeom prst="rect">
            <a:avLst/>
          </a:prstGeom>
          <a:noFill/>
          <a:ln>
            <a:noFill/>
          </a:ln>
        </p:spPr>
      </p:pic>
      <p:sp>
        <p:nvSpPr>
          <p:cNvPr id="16" name="Google Shape;16;p23"/>
          <p:cNvSpPr txBox="1"/>
          <p:nvPr>
            <p:ph type="title"/>
          </p:nvPr>
        </p:nvSpPr>
        <p:spPr>
          <a:xfrm>
            <a:off x="2057400" y="0"/>
            <a:ext cx="70104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9pPr>
          </a:lstStyle>
          <a:p/>
        </p:txBody>
      </p:sp>
      <p:sp>
        <p:nvSpPr>
          <p:cNvPr id="17" name="Google Shape;17;p23"/>
          <p:cNvSpPr txBox="1"/>
          <p:nvPr>
            <p:ph idx="1" type="body"/>
          </p:nvPr>
        </p:nvSpPr>
        <p:spPr>
          <a:xfrm>
            <a:off x="533400" y="1600200"/>
            <a:ext cx="8229600" cy="4530725"/>
          </a:xfrm>
          <a:prstGeom prst="rect">
            <a:avLst/>
          </a:prstGeom>
          <a:solidFill>
            <a:srgbClr val="DADADA"/>
          </a:solid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F4B20C"/>
              </a:buClr>
              <a:buSzPts val="3200"/>
              <a:buFont typeface="Noto Sans Symbols"/>
              <a:buChar char="■"/>
              <a:defRPr b="0" i="0" sz="3200" u="none" cap="none" strike="noStrike">
                <a:solidFill>
                  <a:srgbClr val="000000"/>
                </a:solidFill>
                <a:latin typeface="Arial"/>
                <a:ea typeface="Arial"/>
                <a:cs typeface="Arial"/>
                <a:sym typeface="Arial"/>
              </a:defRPr>
            </a:lvl1pPr>
            <a:lvl2pPr indent="-406400" lvl="1" marL="914400" marR="0" rtl="0" algn="l">
              <a:lnSpc>
                <a:spcPct val="100000"/>
              </a:lnSpc>
              <a:spcBef>
                <a:spcPts val="560"/>
              </a:spcBef>
              <a:spcAft>
                <a:spcPts val="0"/>
              </a:spcAft>
              <a:buClr>
                <a:srgbClr val="F4B20C"/>
              </a:buClr>
              <a:buSzPts val="2800"/>
              <a:buFont typeface="Noto Sans Symbols"/>
              <a:buChar char="⬥"/>
              <a:defRPr b="0" i="0" sz="2800" u="none" cap="none" strike="noStrike">
                <a:solidFill>
                  <a:srgbClr val="000000"/>
                </a:solidFill>
                <a:latin typeface="Arial"/>
                <a:ea typeface="Arial"/>
                <a:cs typeface="Arial"/>
                <a:sym typeface="Arial"/>
              </a:defRPr>
            </a:lvl2pPr>
            <a:lvl3pPr indent="-381000" lvl="2" marL="1371600" marR="0" rtl="0" algn="l">
              <a:lnSpc>
                <a:spcPct val="100000"/>
              </a:lnSpc>
              <a:spcBef>
                <a:spcPts val="480"/>
              </a:spcBef>
              <a:spcAft>
                <a:spcPts val="0"/>
              </a:spcAft>
              <a:buClr>
                <a:srgbClr val="F4B20C"/>
              </a:buClr>
              <a:buSzPts val="2400"/>
              <a:buFont typeface="Noto Sans Symbols"/>
              <a:buChar char="⬥"/>
              <a:defRPr b="0" i="0" sz="2400" u="none" cap="none" strike="noStrike">
                <a:solidFill>
                  <a:srgbClr val="000000"/>
                </a:solidFill>
                <a:latin typeface="Arial"/>
                <a:ea typeface="Arial"/>
                <a:cs typeface="Arial"/>
                <a:sym typeface="Arial"/>
              </a:defRPr>
            </a:lvl3pPr>
            <a:lvl4pPr indent="-355600" lvl="3" marL="1828800" marR="0" rtl="0" algn="l">
              <a:lnSpc>
                <a:spcPct val="100000"/>
              </a:lnSpc>
              <a:spcBef>
                <a:spcPts val="400"/>
              </a:spcBef>
              <a:spcAft>
                <a:spcPts val="0"/>
              </a:spcAft>
              <a:buClr>
                <a:srgbClr val="F4B20C"/>
              </a:buClr>
              <a:buSzPts val="2000"/>
              <a:buFont typeface="Noto Sans Symbols"/>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400"/>
              </a:spcBef>
              <a:spcAft>
                <a:spcPts val="0"/>
              </a:spcAft>
              <a:buClr>
                <a:srgbClr val="F4B20C"/>
              </a:buClr>
              <a:buSzPts val="2000"/>
              <a:buFont typeface="Noto Sans Symbols"/>
              <a:buChar char="⬥"/>
              <a:defRPr b="0" i="0" sz="20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rgbClr val="F4B20C"/>
              </a:buClr>
              <a:buSzPts val="2000"/>
              <a:buFont typeface="Noto Sans Symbols"/>
              <a:buChar char="⬥"/>
              <a:defRPr b="0" i="0" sz="2000" u="none" cap="none" strike="noStrike">
                <a:solidFill>
                  <a:schemeClr val="lt1"/>
                </a:solidFill>
                <a:latin typeface="Arial"/>
                <a:ea typeface="Arial"/>
                <a:cs typeface="Arial"/>
                <a:sym typeface="Arial"/>
              </a:defRPr>
            </a:lvl6pPr>
            <a:lvl7pPr indent="-355600" lvl="6" marL="3200400" marR="0" rtl="0" algn="l">
              <a:lnSpc>
                <a:spcPct val="100000"/>
              </a:lnSpc>
              <a:spcBef>
                <a:spcPts val="400"/>
              </a:spcBef>
              <a:spcAft>
                <a:spcPts val="0"/>
              </a:spcAft>
              <a:buClr>
                <a:srgbClr val="F4B20C"/>
              </a:buClr>
              <a:buSzPts val="2000"/>
              <a:buFont typeface="Noto Sans Symbols"/>
              <a:buChar char="⬥"/>
              <a:defRPr b="0" i="0" sz="2000" u="none" cap="none" strike="noStrike">
                <a:solidFill>
                  <a:schemeClr val="lt1"/>
                </a:solidFill>
                <a:latin typeface="Arial"/>
                <a:ea typeface="Arial"/>
                <a:cs typeface="Arial"/>
                <a:sym typeface="Arial"/>
              </a:defRPr>
            </a:lvl7pPr>
            <a:lvl8pPr indent="-355600" lvl="7" marL="3657600" marR="0" rtl="0" algn="l">
              <a:lnSpc>
                <a:spcPct val="100000"/>
              </a:lnSpc>
              <a:spcBef>
                <a:spcPts val="400"/>
              </a:spcBef>
              <a:spcAft>
                <a:spcPts val="0"/>
              </a:spcAft>
              <a:buClr>
                <a:srgbClr val="F4B20C"/>
              </a:buClr>
              <a:buSzPts val="2000"/>
              <a:buFont typeface="Noto Sans Symbols"/>
              <a:buChar char="⬥"/>
              <a:defRPr b="0" i="0" sz="2000" u="none" cap="none" strike="noStrike">
                <a:solidFill>
                  <a:schemeClr val="lt1"/>
                </a:solidFill>
                <a:latin typeface="Arial"/>
                <a:ea typeface="Arial"/>
                <a:cs typeface="Arial"/>
                <a:sym typeface="Arial"/>
              </a:defRPr>
            </a:lvl8pPr>
            <a:lvl9pPr indent="-355600" lvl="8" marL="4114800" marR="0" rtl="0" algn="l">
              <a:lnSpc>
                <a:spcPct val="100000"/>
              </a:lnSpc>
              <a:spcBef>
                <a:spcPts val="400"/>
              </a:spcBef>
              <a:spcAft>
                <a:spcPts val="0"/>
              </a:spcAft>
              <a:buClr>
                <a:srgbClr val="F4B20C"/>
              </a:buClr>
              <a:buSzPts val="2000"/>
              <a:buFont typeface="Noto Sans Symbols"/>
              <a:buChar char="⬥"/>
              <a:defRPr b="0" i="0" sz="20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5"/>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pic>
        <p:nvPicPr>
          <p:cNvPr id="22" name="Google Shape;22;p25"/>
          <p:cNvPicPr preferRelativeResize="0"/>
          <p:nvPr/>
        </p:nvPicPr>
        <p:blipFill rotWithShape="1">
          <a:blip r:embed="rId1">
            <a:alphaModFix/>
          </a:blip>
          <a:srcRect b="0" l="0" r="0" t="0"/>
          <a:stretch/>
        </p:blipFill>
        <p:spPr>
          <a:xfrm>
            <a:off x="893762" y="6477000"/>
            <a:ext cx="8250237" cy="381000"/>
          </a:xfrm>
          <a:prstGeom prst="rect">
            <a:avLst/>
          </a:prstGeom>
          <a:noFill/>
          <a:ln>
            <a:noFill/>
          </a:ln>
        </p:spPr>
      </p:pic>
      <p:cxnSp>
        <p:nvCxnSpPr>
          <p:cNvPr id="23" name="Google Shape;23;p25"/>
          <p:cNvCxnSpPr/>
          <p:nvPr/>
        </p:nvCxnSpPr>
        <p:spPr>
          <a:xfrm>
            <a:off x="228600" y="1143000"/>
            <a:ext cx="8763000" cy="0"/>
          </a:xfrm>
          <a:prstGeom prst="straightConnector1">
            <a:avLst/>
          </a:prstGeom>
          <a:noFill/>
          <a:ln cap="sq" cmpd="sng" w="12700">
            <a:solidFill>
              <a:schemeClr val="lt1"/>
            </a:solidFill>
            <a:prstDash val="solid"/>
            <a:miter lim="800000"/>
            <a:headEnd len="sm" w="sm" type="none"/>
            <a:tailEnd len="sm" w="sm" type="none"/>
          </a:ln>
        </p:spPr>
      </p:cxnSp>
      <p:sp>
        <p:nvSpPr>
          <p:cNvPr id="24" name="Google Shape;24;p25"/>
          <p:cNvSpPr txBox="1"/>
          <p:nvPr/>
        </p:nvSpPr>
        <p:spPr>
          <a:xfrm>
            <a:off x="6705600" y="6553200"/>
            <a:ext cx="2209800"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Verdana"/>
              <a:buNone/>
            </a:pPr>
            <a:r>
              <a:rPr b="0" i="0" lang="en-US" sz="1600" u="none" cap="none" strike="noStrike">
                <a:solidFill>
                  <a:schemeClr val="lt1"/>
                </a:solidFill>
                <a:latin typeface="Verdana"/>
                <a:ea typeface="Verdana"/>
                <a:cs typeface="Verdana"/>
                <a:sym typeface="Verdana"/>
              </a:rPr>
              <a:t>www.fpt.edu.vn</a:t>
            </a:r>
            <a:endParaRPr b="0" i="0" sz="1400" u="none" cap="none" strike="noStrike">
              <a:solidFill>
                <a:srgbClr val="000000"/>
              </a:solidFill>
              <a:latin typeface="Arial"/>
              <a:ea typeface="Arial"/>
              <a:cs typeface="Arial"/>
              <a:sym typeface="Arial"/>
            </a:endParaRPr>
          </a:p>
        </p:txBody>
      </p:sp>
      <p:pic>
        <p:nvPicPr>
          <p:cNvPr descr="1" id="25" name="Google Shape;25;p25"/>
          <p:cNvPicPr preferRelativeResize="0"/>
          <p:nvPr/>
        </p:nvPicPr>
        <p:blipFill rotWithShape="1">
          <a:blip r:embed="rId2">
            <a:alphaModFix/>
          </a:blip>
          <a:srcRect b="0" l="0" r="0" t="0"/>
          <a:stretch/>
        </p:blipFill>
        <p:spPr>
          <a:xfrm>
            <a:off x="0" y="0"/>
            <a:ext cx="1655762" cy="715962"/>
          </a:xfrm>
          <a:prstGeom prst="rect">
            <a:avLst/>
          </a:prstGeom>
          <a:noFill/>
          <a:ln>
            <a:noFill/>
          </a:ln>
        </p:spPr>
      </p:pic>
      <p:pic>
        <p:nvPicPr>
          <p:cNvPr id="26" name="Google Shape;26;p25"/>
          <p:cNvPicPr preferRelativeResize="0"/>
          <p:nvPr/>
        </p:nvPicPr>
        <p:blipFill rotWithShape="1">
          <a:blip r:embed="rId3">
            <a:alphaModFix/>
          </a:blip>
          <a:srcRect b="0" l="0" r="0" t="0"/>
          <a:stretch/>
        </p:blipFill>
        <p:spPr>
          <a:xfrm>
            <a:off x="168275" y="0"/>
            <a:ext cx="8975725" cy="1981200"/>
          </a:xfrm>
          <a:prstGeom prst="rect">
            <a:avLst/>
          </a:prstGeom>
          <a:noFill/>
          <a:ln>
            <a:noFill/>
          </a:ln>
        </p:spPr>
      </p:pic>
      <p:pic>
        <p:nvPicPr>
          <p:cNvPr descr="cid:image012.jpg@01CB5104.CDC12F60" id="27" name="Google Shape;27;p25"/>
          <p:cNvPicPr preferRelativeResize="0"/>
          <p:nvPr/>
        </p:nvPicPr>
        <p:blipFill rotWithShape="1">
          <a:blip r:embed="rId4">
            <a:alphaModFix/>
          </a:blip>
          <a:srcRect b="0" l="0" r="0" t="0"/>
          <a:stretch/>
        </p:blipFill>
        <p:spPr>
          <a:xfrm>
            <a:off x="0" y="0"/>
            <a:ext cx="990600" cy="766762"/>
          </a:xfrm>
          <a:prstGeom prst="rect">
            <a:avLst/>
          </a:prstGeom>
          <a:noFill/>
          <a:ln>
            <a:noFill/>
          </a:ln>
        </p:spPr>
      </p:pic>
      <p:sp>
        <p:nvSpPr>
          <p:cNvPr id="28" name="Google Shape;28;p25"/>
          <p:cNvSpPr txBox="1"/>
          <p:nvPr>
            <p:ph type="title"/>
          </p:nvPr>
        </p:nvSpPr>
        <p:spPr>
          <a:xfrm>
            <a:off x="2057400" y="0"/>
            <a:ext cx="70104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9pPr>
          </a:lstStyle>
          <a:p/>
        </p:txBody>
      </p:sp>
      <p:sp>
        <p:nvSpPr>
          <p:cNvPr id="29" name="Google Shape;29;p25"/>
          <p:cNvSpPr txBox="1"/>
          <p:nvPr>
            <p:ph idx="1" type="body"/>
          </p:nvPr>
        </p:nvSpPr>
        <p:spPr>
          <a:xfrm>
            <a:off x="533400" y="1600200"/>
            <a:ext cx="8229600" cy="4530725"/>
          </a:xfrm>
          <a:prstGeom prst="rect">
            <a:avLst/>
          </a:prstGeom>
          <a:solidFill>
            <a:srgbClr val="DADADA"/>
          </a:solid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F4B20C"/>
              </a:buClr>
              <a:buSzPts val="3200"/>
              <a:buFont typeface="Noto Sans Symbols"/>
              <a:buChar char="■"/>
              <a:defRPr b="0" i="0" sz="3200" u="none" cap="none" strike="noStrike">
                <a:solidFill>
                  <a:srgbClr val="000000"/>
                </a:solidFill>
                <a:latin typeface="Arial"/>
                <a:ea typeface="Arial"/>
                <a:cs typeface="Arial"/>
                <a:sym typeface="Arial"/>
              </a:defRPr>
            </a:lvl1pPr>
            <a:lvl2pPr indent="-406400" lvl="1" marL="914400" marR="0" rtl="0" algn="l">
              <a:lnSpc>
                <a:spcPct val="100000"/>
              </a:lnSpc>
              <a:spcBef>
                <a:spcPts val="560"/>
              </a:spcBef>
              <a:spcAft>
                <a:spcPts val="0"/>
              </a:spcAft>
              <a:buClr>
                <a:srgbClr val="F4B20C"/>
              </a:buClr>
              <a:buSzPts val="2800"/>
              <a:buFont typeface="Noto Sans Symbols"/>
              <a:buChar char="⬥"/>
              <a:defRPr b="0" i="0" sz="2800" u="none" cap="none" strike="noStrike">
                <a:solidFill>
                  <a:srgbClr val="000000"/>
                </a:solidFill>
                <a:latin typeface="Arial"/>
                <a:ea typeface="Arial"/>
                <a:cs typeface="Arial"/>
                <a:sym typeface="Arial"/>
              </a:defRPr>
            </a:lvl2pPr>
            <a:lvl3pPr indent="-381000" lvl="2" marL="1371600" marR="0" rtl="0" algn="l">
              <a:lnSpc>
                <a:spcPct val="100000"/>
              </a:lnSpc>
              <a:spcBef>
                <a:spcPts val="480"/>
              </a:spcBef>
              <a:spcAft>
                <a:spcPts val="0"/>
              </a:spcAft>
              <a:buClr>
                <a:srgbClr val="F4B20C"/>
              </a:buClr>
              <a:buSzPts val="2400"/>
              <a:buFont typeface="Noto Sans Symbols"/>
              <a:buChar char="⬥"/>
              <a:defRPr b="0" i="0" sz="2400" u="none" cap="none" strike="noStrike">
                <a:solidFill>
                  <a:srgbClr val="000000"/>
                </a:solidFill>
                <a:latin typeface="Arial"/>
                <a:ea typeface="Arial"/>
                <a:cs typeface="Arial"/>
                <a:sym typeface="Arial"/>
              </a:defRPr>
            </a:lvl3pPr>
            <a:lvl4pPr indent="-355600" lvl="3" marL="1828800" marR="0" rtl="0" algn="l">
              <a:lnSpc>
                <a:spcPct val="100000"/>
              </a:lnSpc>
              <a:spcBef>
                <a:spcPts val="400"/>
              </a:spcBef>
              <a:spcAft>
                <a:spcPts val="0"/>
              </a:spcAft>
              <a:buClr>
                <a:srgbClr val="F4B20C"/>
              </a:buClr>
              <a:buSzPts val="2000"/>
              <a:buFont typeface="Noto Sans Symbols"/>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400"/>
              </a:spcBef>
              <a:spcAft>
                <a:spcPts val="0"/>
              </a:spcAft>
              <a:buClr>
                <a:srgbClr val="F4B20C"/>
              </a:buClr>
              <a:buSzPts val="2000"/>
              <a:buFont typeface="Noto Sans Symbols"/>
              <a:buChar char="⬥"/>
              <a:defRPr b="0" i="0" sz="20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rgbClr val="F4B20C"/>
              </a:buClr>
              <a:buSzPts val="2000"/>
              <a:buFont typeface="Noto Sans Symbols"/>
              <a:buChar char="⬥"/>
              <a:defRPr b="0" i="0" sz="2000" u="none" cap="none" strike="noStrike">
                <a:solidFill>
                  <a:schemeClr val="lt1"/>
                </a:solidFill>
                <a:latin typeface="Arial"/>
                <a:ea typeface="Arial"/>
                <a:cs typeface="Arial"/>
                <a:sym typeface="Arial"/>
              </a:defRPr>
            </a:lvl6pPr>
            <a:lvl7pPr indent="-355600" lvl="6" marL="3200400" marR="0" rtl="0" algn="l">
              <a:lnSpc>
                <a:spcPct val="100000"/>
              </a:lnSpc>
              <a:spcBef>
                <a:spcPts val="400"/>
              </a:spcBef>
              <a:spcAft>
                <a:spcPts val="0"/>
              </a:spcAft>
              <a:buClr>
                <a:srgbClr val="F4B20C"/>
              </a:buClr>
              <a:buSzPts val="2000"/>
              <a:buFont typeface="Noto Sans Symbols"/>
              <a:buChar char="⬥"/>
              <a:defRPr b="0" i="0" sz="2000" u="none" cap="none" strike="noStrike">
                <a:solidFill>
                  <a:schemeClr val="lt1"/>
                </a:solidFill>
                <a:latin typeface="Arial"/>
                <a:ea typeface="Arial"/>
                <a:cs typeface="Arial"/>
                <a:sym typeface="Arial"/>
              </a:defRPr>
            </a:lvl7pPr>
            <a:lvl8pPr indent="-355600" lvl="7" marL="3657600" marR="0" rtl="0" algn="l">
              <a:lnSpc>
                <a:spcPct val="100000"/>
              </a:lnSpc>
              <a:spcBef>
                <a:spcPts val="400"/>
              </a:spcBef>
              <a:spcAft>
                <a:spcPts val="0"/>
              </a:spcAft>
              <a:buClr>
                <a:srgbClr val="F4B20C"/>
              </a:buClr>
              <a:buSzPts val="2000"/>
              <a:buFont typeface="Noto Sans Symbols"/>
              <a:buChar char="⬥"/>
              <a:defRPr b="0" i="0" sz="2000" u="none" cap="none" strike="noStrike">
                <a:solidFill>
                  <a:schemeClr val="lt1"/>
                </a:solidFill>
                <a:latin typeface="Arial"/>
                <a:ea typeface="Arial"/>
                <a:cs typeface="Arial"/>
                <a:sym typeface="Arial"/>
              </a:defRPr>
            </a:lvl8pPr>
            <a:lvl9pPr indent="-355600" lvl="8" marL="4114800" marR="0" rtl="0" algn="l">
              <a:lnSpc>
                <a:spcPct val="100000"/>
              </a:lnSpc>
              <a:spcBef>
                <a:spcPts val="400"/>
              </a:spcBef>
              <a:spcAft>
                <a:spcPts val="0"/>
              </a:spcAft>
              <a:buClr>
                <a:srgbClr val="F4B20C"/>
              </a:buClr>
              <a:buSzPts val="2000"/>
              <a:buFont typeface="Noto Sans Symbols"/>
              <a:buChar char="⬥"/>
              <a:defRPr b="0" i="0" sz="20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5"/>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27"/>
          <p:cNvSpPr txBox="1"/>
          <p:nvPr>
            <p:ph type="title"/>
          </p:nvPr>
        </p:nvSpPr>
        <p:spPr>
          <a:xfrm>
            <a:off x="2057400" y="0"/>
            <a:ext cx="70104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Arial"/>
                <a:ea typeface="Arial"/>
                <a:cs typeface="Arial"/>
                <a:sym typeface="Arial"/>
              </a:defRPr>
            </a:lvl9pPr>
          </a:lstStyle>
          <a:p/>
        </p:txBody>
      </p:sp>
      <p:sp>
        <p:nvSpPr>
          <p:cNvPr id="33" name="Google Shape;33;p27"/>
          <p:cNvSpPr txBox="1"/>
          <p:nvPr>
            <p:ph idx="1" type="body"/>
          </p:nvPr>
        </p:nvSpPr>
        <p:spPr>
          <a:xfrm>
            <a:off x="533400" y="1600200"/>
            <a:ext cx="8229600" cy="4530725"/>
          </a:xfrm>
          <a:prstGeom prst="rect">
            <a:avLst/>
          </a:prstGeom>
          <a:solidFill>
            <a:srgbClr val="DADADA"/>
          </a:solid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F4B20C"/>
              </a:buClr>
              <a:buSzPts val="3200"/>
              <a:buFont typeface="Noto Sans Symbols"/>
              <a:buChar char="■"/>
              <a:defRPr b="0" i="0" sz="3200" u="none" cap="none" strike="noStrike">
                <a:solidFill>
                  <a:srgbClr val="000000"/>
                </a:solidFill>
                <a:latin typeface="Arial"/>
                <a:ea typeface="Arial"/>
                <a:cs typeface="Arial"/>
                <a:sym typeface="Arial"/>
              </a:defRPr>
            </a:lvl1pPr>
            <a:lvl2pPr indent="-406400" lvl="1" marL="914400" marR="0" rtl="0" algn="l">
              <a:lnSpc>
                <a:spcPct val="100000"/>
              </a:lnSpc>
              <a:spcBef>
                <a:spcPts val="560"/>
              </a:spcBef>
              <a:spcAft>
                <a:spcPts val="0"/>
              </a:spcAft>
              <a:buClr>
                <a:srgbClr val="F4B20C"/>
              </a:buClr>
              <a:buSzPts val="2800"/>
              <a:buFont typeface="Noto Sans Symbols"/>
              <a:buChar char="⬥"/>
              <a:defRPr b="0" i="0" sz="2800" u="none" cap="none" strike="noStrike">
                <a:solidFill>
                  <a:srgbClr val="000000"/>
                </a:solidFill>
                <a:latin typeface="Arial"/>
                <a:ea typeface="Arial"/>
                <a:cs typeface="Arial"/>
                <a:sym typeface="Arial"/>
              </a:defRPr>
            </a:lvl2pPr>
            <a:lvl3pPr indent="-381000" lvl="2" marL="1371600" marR="0" rtl="0" algn="l">
              <a:lnSpc>
                <a:spcPct val="100000"/>
              </a:lnSpc>
              <a:spcBef>
                <a:spcPts val="480"/>
              </a:spcBef>
              <a:spcAft>
                <a:spcPts val="0"/>
              </a:spcAft>
              <a:buClr>
                <a:srgbClr val="F4B20C"/>
              </a:buClr>
              <a:buSzPts val="2400"/>
              <a:buFont typeface="Noto Sans Symbols"/>
              <a:buChar char="⬥"/>
              <a:defRPr b="0" i="0" sz="2400" u="none" cap="none" strike="noStrike">
                <a:solidFill>
                  <a:srgbClr val="000000"/>
                </a:solidFill>
                <a:latin typeface="Arial"/>
                <a:ea typeface="Arial"/>
                <a:cs typeface="Arial"/>
                <a:sym typeface="Arial"/>
              </a:defRPr>
            </a:lvl3pPr>
            <a:lvl4pPr indent="-355600" lvl="3" marL="1828800" marR="0" rtl="0" algn="l">
              <a:lnSpc>
                <a:spcPct val="100000"/>
              </a:lnSpc>
              <a:spcBef>
                <a:spcPts val="400"/>
              </a:spcBef>
              <a:spcAft>
                <a:spcPts val="0"/>
              </a:spcAft>
              <a:buClr>
                <a:srgbClr val="F4B20C"/>
              </a:buClr>
              <a:buSzPts val="2000"/>
              <a:buFont typeface="Noto Sans Symbols"/>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400"/>
              </a:spcBef>
              <a:spcAft>
                <a:spcPts val="0"/>
              </a:spcAft>
              <a:buClr>
                <a:srgbClr val="F4B20C"/>
              </a:buClr>
              <a:buSzPts val="2000"/>
              <a:buFont typeface="Noto Sans Symbols"/>
              <a:buChar char="⬥"/>
              <a:defRPr b="0" i="0" sz="20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rgbClr val="F4B20C"/>
              </a:buClr>
              <a:buSzPts val="2000"/>
              <a:buFont typeface="Noto Sans Symbols"/>
              <a:buChar char="⬥"/>
              <a:defRPr b="0" i="0" sz="2000" u="none" cap="none" strike="noStrike">
                <a:solidFill>
                  <a:schemeClr val="lt1"/>
                </a:solidFill>
                <a:latin typeface="Arial"/>
                <a:ea typeface="Arial"/>
                <a:cs typeface="Arial"/>
                <a:sym typeface="Arial"/>
              </a:defRPr>
            </a:lvl6pPr>
            <a:lvl7pPr indent="-355600" lvl="6" marL="3200400" marR="0" rtl="0" algn="l">
              <a:lnSpc>
                <a:spcPct val="100000"/>
              </a:lnSpc>
              <a:spcBef>
                <a:spcPts val="400"/>
              </a:spcBef>
              <a:spcAft>
                <a:spcPts val="0"/>
              </a:spcAft>
              <a:buClr>
                <a:srgbClr val="F4B20C"/>
              </a:buClr>
              <a:buSzPts val="2000"/>
              <a:buFont typeface="Noto Sans Symbols"/>
              <a:buChar char="⬥"/>
              <a:defRPr b="0" i="0" sz="2000" u="none" cap="none" strike="noStrike">
                <a:solidFill>
                  <a:schemeClr val="lt1"/>
                </a:solidFill>
                <a:latin typeface="Arial"/>
                <a:ea typeface="Arial"/>
                <a:cs typeface="Arial"/>
                <a:sym typeface="Arial"/>
              </a:defRPr>
            </a:lvl7pPr>
            <a:lvl8pPr indent="-355600" lvl="7" marL="3657600" marR="0" rtl="0" algn="l">
              <a:lnSpc>
                <a:spcPct val="100000"/>
              </a:lnSpc>
              <a:spcBef>
                <a:spcPts val="400"/>
              </a:spcBef>
              <a:spcAft>
                <a:spcPts val="0"/>
              </a:spcAft>
              <a:buClr>
                <a:srgbClr val="F4B20C"/>
              </a:buClr>
              <a:buSzPts val="2000"/>
              <a:buFont typeface="Noto Sans Symbols"/>
              <a:buChar char="⬥"/>
              <a:defRPr b="0" i="0" sz="2000" u="none" cap="none" strike="noStrike">
                <a:solidFill>
                  <a:schemeClr val="lt1"/>
                </a:solidFill>
                <a:latin typeface="Arial"/>
                <a:ea typeface="Arial"/>
                <a:cs typeface="Arial"/>
                <a:sym typeface="Arial"/>
              </a:defRPr>
            </a:lvl8pPr>
            <a:lvl9pPr indent="-355600" lvl="8" marL="4114800" marR="0" rtl="0" algn="l">
              <a:lnSpc>
                <a:spcPct val="100000"/>
              </a:lnSpc>
              <a:spcBef>
                <a:spcPts val="400"/>
              </a:spcBef>
              <a:spcAft>
                <a:spcPts val="0"/>
              </a:spcAft>
              <a:buClr>
                <a:srgbClr val="F4B20C"/>
              </a:buClr>
              <a:buSzPts val="2000"/>
              <a:buFont typeface="Noto Sans Symbols"/>
              <a:buChar char="⬥"/>
              <a:defRPr b="0" i="0" sz="2000" u="none" cap="none" strike="noStrike">
                <a:solidFill>
                  <a:schemeClr val="lt1"/>
                </a:solidFill>
                <a:latin typeface="Arial"/>
                <a:ea typeface="Arial"/>
                <a:cs typeface="Arial"/>
                <a:sym typeface="Arial"/>
              </a:defRPr>
            </a:lvl9pPr>
          </a:lstStyle>
          <a:p/>
        </p:txBody>
      </p:sp>
      <p:pic>
        <p:nvPicPr>
          <p:cNvPr id="34" name="Google Shape;34;p27"/>
          <p:cNvPicPr preferRelativeResize="0"/>
          <p:nvPr/>
        </p:nvPicPr>
        <p:blipFill rotWithShape="1">
          <a:blip r:embed="rId1">
            <a:alphaModFix/>
          </a:blip>
          <a:srcRect b="0" l="0" r="0" t="0"/>
          <a:stretch/>
        </p:blipFill>
        <p:spPr>
          <a:xfrm>
            <a:off x="893762" y="6477000"/>
            <a:ext cx="8250237" cy="381000"/>
          </a:xfrm>
          <a:prstGeom prst="rect">
            <a:avLst/>
          </a:prstGeom>
          <a:noFill/>
          <a:ln>
            <a:noFill/>
          </a:ln>
        </p:spPr>
      </p:pic>
      <p:cxnSp>
        <p:nvCxnSpPr>
          <p:cNvPr id="35" name="Google Shape;35;p27"/>
          <p:cNvCxnSpPr/>
          <p:nvPr/>
        </p:nvCxnSpPr>
        <p:spPr>
          <a:xfrm>
            <a:off x="228600" y="1143000"/>
            <a:ext cx="8763000" cy="0"/>
          </a:xfrm>
          <a:prstGeom prst="straightConnector1">
            <a:avLst/>
          </a:prstGeom>
          <a:noFill/>
          <a:ln cap="sq" cmpd="sng" w="12700">
            <a:solidFill>
              <a:schemeClr val="lt1"/>
            </a:solidFill>
            <a:prstDash val="solid"/>
            <a:miter lim="800000"/>
            <a:headEnd len="sm" w="sm" type="none"/>
            <a:tailEnd len="sm" w="sm" type="none"/>
          </a:ln>
        </p:spPr>
      </p:cxnSp>
      <p:sp>
        <p:nvSpPr>
          <p:cNvPr id="36" name="Google Shape;36;p27"/>
          <p:cNvSpPr txBox="1"/>
          <p:nvPr/>
        </p:nvSpPr>
        <p:spPr>
          <a:xfrm>
            <a:off x="6705600" y="6553200"/>
            <a:ext cx="2209800"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Verdana"/>
              <a:buNone/>
            </a:pPr>
            <a:r>
              <a:rPr b="0" i="0" lang="en-US" sz="1600" u="none" cap="none" strike="noStrike">
                <a:solidFill>
                  <a:schemeClr val="lt1"/>
                </a:solidFill>
                <a:latin typeface="Verdana"/>
                <a:ea typeface="Verdana"/>
                <a:cs typeface="Verdana"/>
                <a:sym typeface="Verdana"/>
              </a:rPr>
              <a:t>www.fpt.edu.vn</a:t>
            </a:r>
            <a:endParaRPr b="0" i="0" sz="1400" u="none" cap="none" strike="noStrike">
              <a:solidFill>
                <a:srgbClr val="000000"/>
              </a:solidFill>
              <a:latin typeface="Arial"/>
              <a:ea typeface="Arial"/>
              <a:cs typeface="Arial"/>
              <a:sym typeface="Arial"/>
            </a:endParaRPr>
          </a:p>
        </p:txBody>
      </p:sp>
      <p:pic>
        <p:nvPicPr>
          <p:cNvPr descr="1" id="37" name="Google Shape;37;p27"/>
          <p:cNvPicPr preferRelativeResize="0"/>
          <p:nvPr/>
        </p:nvPicPr>
        <p:blipFill rotWithShape="1">
          <a:blip r:embed="rId2">
            <a:alphaModFix/>
          </a:blip>
          <a:srcRect b="0" l="0" r="0" t="0"/>
          <a:stretch/>
        </p:blipFill>
        <p:spPr>
          <a:xfrm>
            <a:off x="0" y="0"/>
            <a:ext cx="1655762" cy="7159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3" r:id="rId3"/>
    <p:sldLayoutId id="2147483654" r:id="rId4"/>
    <p:sldLayoutId id="2147483655" r:id="rId5"/>
    <p:sldLayoutId id="2147483656" r:id="rId6"/>
    <p:sldLayoutId id="2147483657" r:id="rId7"/>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58" name="Google Shape;58;p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Google Shape;59;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9pPr>
          </a:lstStyle>
          <a:p/>
        </p:txBody>
      </p:sp>
      <p:sp>
        <p:nvSpPr>
          <p:cNvPr id="60" name="Google Shape;60;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9pPr>
          </a:lstStyle>
          <a:p/>
        </p:txBody>
      </p:sp>
      <p:sp>
        <p:nvSpPr>
          <p:cNvPr id="61" name="Google Shape;61;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descr="C:\Documents and Settings\HuongDT\Desktop\Logo_FPT_University CHUAN.jpg" id="62" name="Google Shape;62;p33"/>
          <p:cNvPicPr preferRelativeResize="0"/>
          <p:nvPr/>
        </p:nvPicPr>
        <p:blipFill rotWithShape="1">
          <a:blip r:embed="rId1">
            <a:alphaModFix/>
          </a:blip>
          <a:srcRect b="0" l="0" r="0" t="0"/>
          <a:stretch/>
        </p:blipFill>
        <p:spPr>
          <a:xfrm>
            <a:off x="0" y="0"/>
            <a:ext cx="1447800" cy="838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34" name="Google Shape;134;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5" name="Google Shape;135;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9pPr>
          </a:lstStyle>
          <a:p/>
        </p:txBody>
      </p:sp>
      <p:sp>
        <p:nvSpPr>
          <p:cNvPr id="136" name="Google Shape;136;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9pPr>
          </a:lstStyle>
          <a:p/>
        </p:txBody>
      </p:sp>
      <p:sp>
        <p:nvSpPr>
          <p:cNvPr id="137" name="Google Shape;137;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214" name="Google Shape;214;p5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5" name="Google Shape;215;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9pPr>
          </a:lstStyle>
          <a:p/>
        </p:txBody>
      </p:sp>
      <p:sp>
        <p:nvSpPr>
          <p:cNvPr id="216" name="Google Shape;216;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9pPr>
          </a:lstStyle>
          <a:p/>
        </p:txBody>
      </p:sp>
      <p:sp>
        <p:nvSpPr>
          <p:cNvPr id="217" name="Google Shape;217;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descr="C:\Documents and Settings\HuongDT\Desktop\Logo_FPT_University CHUAN.jpg" id="218" name="Google Shape;218;p58"/>
          <p:cNvPicPr preferRelativeResize="0"/>
          <p:nvPr/>
        </p:nvPicPr>
        <p:blipFill rotWithShape="1">
          <a:blip r:embed="rId1">
            <a:alphaModFix/>
          </a:blip>
          <a:srcRect b="0" l="0" r="0" t="0"/>
          <a:stretch/>
        </p:blipFill>
        <p:spPr>
          <a:xfrm>
            <a:off x="0" y="0"/>
            <a:ext cx="1320800"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7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290" name="Google Shape;290;p7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91" name="Google Shape;291;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9pPr>
          </a:lstStyle>
          <a:p/>
        </p:txBody>
      </p:sp>
      <p:sp>
        <p:nvSpPr>
          <p:cNvPr id="292" name="Google Shape;292;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9pPr>
          </a:lstStyle>
          <a:p/>
        </p:txBody>
      </p:sp>
      <p:sp>
        <p:nvSpPr>
          <p:cNvPr id="293" name="Google Shape;293;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0" i="0" sz="12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chgpwd.fpt.edu.vn/" TargetMode="Externa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
          <p:cNvSpPr txBox="1"/>
          <p:nvPr>
            <p:ph type="title"/>
          </p:nvPr>
        </p:nvSpPr>
        <p:spPr>
          <a:xfrm>
            <a:off x="1143000" y="228600"/>
            <a:ext cx="8001000" cy="838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3600"/>
              <a:buFont typeface="Arial"/>
              <a:buNone/>
            </a:pPr>
            <a:r>
              <a:rPr b="1" i="0" lang="en-US" sz="3600" u="none">
                <a:solidFill>
                  <a:srgbClr val="000000"/>
                </a:solidFill>
                <a:latin typeface="Arial"/>
                <a:ea typeface="Arial"/>
                <a:cs typeface="Arial"/>
                <a:sym typeface="Arial"/>
              </a:rPr>
              <a:t>YÊU CẦU KHI VÀO PHÒNG THI</a:t>
            </a:r>
            <a:endParaRPr/>
          </a:p>
        </p:txBody>
      </p:sp>
      <p:cxnSp>
        <p:nvCxnSpPr>
          <p:cNvPr id="373" name="Google Shape;373;p1"/>
          <p:cNvCxnSpPr/>
          <p:nvPr/>
        </p:nvCxnSpPr>
        <p:spPr>
          <a:xfrm>
            <a:off x="0" y="976312"/>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374" name="Google Shape;374;p1"/>
          <p:cNvSpPr txBox="1"/>
          <p:nvPr/>
        </p:nvSpPr>
        <p:spPr>
          <a:xfrm>
            <a:off x="0" y="609600"/>
            <a:ext cx="8915400" cy="5638800"/>
          </a:xfrm>
          <a:prstGeom prst="rect">
            <a:avLst/>
          </a:prstGeom>
          <a:noFill/>
          <a:ln>
            <a:noFill/>
          </a:ln>
        </p:spPr>
        <p:txBody>
          <a:bodyPr anchorCtr="0" anchor="t" bIns="45700" lIns="0" spcFirstLastPara="1" rIns="18275" wrap="square" tIns="45700">
            <a:noAutofit/>
          </a:bodyPr>
          <a:lstStyle/>
          <a:p>
            <a:pPr indent="0" lvl="0" marL="0" marR="0" rtl="0" algn="l">
              <a:lnSpc>
                <a:spcPct val="80000"/>
              </a:lnSpc>
              <a:spcBef>
                <a:spcPts val="0"/>
              </a:spcBef>
              <a:spcAft>
                <a:spcPts val="0"/>
              </a:spcAft>
              <a:buClr>
                <a:schemeClr val="lt1"/>
              </a:buClr>
              <a:buSzPts val="3400"/>
              <a:buFont typeface="Verdana"/>
              <a:buNone/>
            </a:pPr>
            <a:r>
              <a:t/>
            </a:r>
            <a:endParaRPr b="0" i="0" sz="3400" u="none" cap="none" strike="noStrike">
              <a:solidFill>
                <a:schemeClr val="lt1"/>
              </a:solidFill>
              <a:latin typeface="Verdana"/>
              <a:ea typeface="Verdana"/>
              <a:cs typeface="Verdana"/>
              <a:sym typeface="Verdana"/>
            </a:endParaRPr>
          </a:p>
          <a:p>
            <a:pPr indent="0" lvl="0" marL="0" marR="0" rtl="0" algn="l">
              <a:lnSpc>
                <a:spcPct val="80000"/>
              </a:lnSpc>
              <a:spcBef>
                <a:spcPts val="680"/>
              </a:spcBef>
              <a:spcAft>
                <a:spcPts val="0"/>
              </a:spcAft>
              <a:buClr>
                <a:schemeClr val="lt1"/>
              </a:buClr>
              <a:buSzPts val="3400"/>
              <a:buFont typeface="Verdana"/>
              <a:buNone/>
            </a:pPr>
            <a:r>
              <a:t/>
            </a:r>
            <a:endParaRPr b="0" i="0" sz="3400" u="none" cap="none" strike="noStrike">
              <a:solidFill>
                <a:schemeClr val="lt1"/>
              </a:solidFill>
              <a:latin typeface="Arial"/>
              <a:ea typeface="Arial"/>
              <a:cs typeface="Arial"/>
              <a:sym typeface="Arial"/>
            </a:endParaRPr>
          </a:p>
          <a:p>
            <a:pPr indent="-342900" lvl="1" marL="800100" marR="0" rtl="0" algn="l">
              <a:lnSpc>
                <a:spcPct val="80000"/>
              </a:lnSpc>
              <a:spcBef>
                <a:spcPts val="1200"/>
              </a:spcBef>
              <a:spcAft>
                <a:spcPts val="0"/>
              </a:spcAft>
              <a:buClr>
                <a:srgbClr val="000104"/>
              </a:buClr>
              <a:buSzPts val="2500"/>
              <a:buFont typeface="Verdana"/>
              <a:buAutoNum type="arabicPeriod"/>
            </a:pPr>
            <a:r>
              <a:rPr b="0" i="0" lang="en-US" sz="2500" u="none" cap="none" strike="noStrike">
                <a:solidFill>
                  <a:srgbClr val="000104"/>
                </a:solidFill>
                <a:latin typeface="Verdana"/>
                <a:ea typeface="Verdana"/>
                <a:cs typeface="Verdana"/>
                <a:sym typeface="Verdana"/>
              </a:rPr>
              <a:t>Sinh viên phải có mặt tại phòng thi đúng ngày, giờ quy định. Sinh viên đến chậm quá 5 phút sau giờ thi chính thức thì không được dự thi.</a:t>
            </a:r>
            <a:endParaRPr b="0" i="0" sz="1400" u="none" cap="none" strike="noStrike">
              <a:solidFill>
                <a:srgbClr val="000000"/>
              </a:solidFill>
              <a:latin typeface="Arial"/>
              <a:ea typeface="Arial"/>
              <a:cs typeface="Arial"/>
              <a:sym typeface="Arial"/>
            </a:endParaRPr>
          </a:p>
          <a:p>
            <a:pPr indent="-342900" lvl="1" marL="800100" marR="0" rtl="0" algn="l">
              <a:lnSpc>
                <a:spcPct val="80000"/>
              </a:lnSpc>
              <a:spcBef>
                <a:spcPts val="2400"/>
              </a:spcBef>
              <a:spcAft>
                <a:spcPts val="0"/>
              </a:spcAft>
              <a:buClr>
                <a:srgbClr val="000104"/>
              </a:buClr>
              <a:buSzPts val="2500"/>
              <a:buFont typeface="Verdana"/>
              <a:buAutoNum type="arabicPeriod"/>
            </a:pPr>
            <a:r>
              <a:rPr b="0" i="0" lang="en-US" sz="2500" u="none" cap="none" strike="noStrike">
                <a:solidFill>
                  <a:srgbClr val="000104"/>
                </a:solidFill>
                <a:latin typeface="Verdana"/>
                <a:ea typeface="Verdana"/>
                <a:cs typeface="Verdana"/>
                <a:sym typeface="Verdana"/>
              </a:rPr>
              <a:t>Mang theo thẻ sinh viên, chứng minh thư hoặc hộ chiếu. Tuân thủ tuyệt đối các yêu cầu của giám thị. chỉ được mang vào phòng thi các tài liệu quy định trong đề thi. </a:t>
            </a:r>
            <a:endParaRPr b="0" i="0" sz="1400" u="none" cap="none" strike="noStrike">
              <a:solidFill>
                <a:srgbClr val="000000"/>
              </a:solidFill>
              <a:latin typeface="Arial"/>
              <a:ea typeface="Arial"/>
              <a:cs typeface="Arial"/>
              <a:sym typeface="Arial"/>
            </a:endParaRPr>
          </a:p>
          <a:p>
            <a:pPr indent="-342900" lvl="1" marL="800100" marR="0" rtl="0" algn="l">
              <a:lnSpc>
                <a:spcPct val="80000"/>
              </a:lnSpc>
              <a:spcBef>
                <a:spcPts val="2400"/>
              </a:spcBef>
              <a:spcAft>
                <a:spcPts val="0"/>
              </a:spcAft>
              <a:buClr>
                <a:srgbClr val="000104"/>
              </a:buClr>
              <a:buSzPts val="2500"/>
              <a:buFont typeface="Verdana"/>
              <a:buAutoNum type="arabicPeriod"/>
            </a:pPr>
            <a:r>
              <a:rPr b="0" i="0" lang="en-US" sz="2500" u="none" cap="none" strike="noStrike">
                <a:solidFill>
                  <a:srgbClr val="000104"/>
                </a:solidFill>
                <a:latin typeface="Verdana"/>
                <a:ea typeface="Verdana"/>
                <a:cs typeface="Verdana"/>
                <a:sym typeface="Verdana"/>
              </a:rPr>
              <a:t>Nếu cần hỏi giám thị điều gì thì phải hỏi công khai. Phải giữ gìn trật tự, im lặng trong phòng thi</a:t>
            </a:r>
            <a:endParaRPr b="0" i="0" sz="1400" u="none" cap="none" strike="noStrike">
              <a:solidFill>
                <a:srgbClr val="000000"/>
              </a:solidFill>
              <a:latin typeface="Arial"/>
              <a:ea typeface="Arial"/>
              <a:cs typeface="Arial"/>
              <a:sym typeface="Arial"/>
            </a:endParaRPr>
          </a:p>
          <a:p>
            <a:pPr indent="-342900" lvl="1" marL="800100" marR="0" rtl="0" algn="l">
              <a:lnSpc>
                <a:spcPct val="80000"/>
              </a:lnSpc>
              <a:spcBef>
                <a:spcPts val="2400"/>
              </a:spcBef>
              <a:spcAft>
                <a:spcPts val="0"/>
              </a:spcAft>
              <a:buClr>
                <a:srgbClr val="000104"/>
              </a:buClr>
              <a:buSzPts val="2500"/>
              <a:buFont typeface="Verdana"/>
              <a:buAutoNum type="arabicPeriod"/>
            </a:pPr>
            <a:r>
              <a:rPr b="0" i="0" lang="en-US" sz="2500" u="none" cap="none" strike="noStrike">
                <a:solidFill>
                  <a:srgbClr val="000104"/>
                </a:solidFill>
                <a:latin typeface="Verdana"/>
                <a:ea typeface="Verdana"/>
                <a:cs typeface="Verdana"/>
                <a:sym typeface="Verdana"/>
              </a:rPr>
              <a:t> Yêu cầu tắt điện thoại di động khi ở trong phòng thi</a:t>
            </a:r>
            <a:endParaRPr b="0" i="0" sz="2700" u="none" cap="none" strike="noStrike">
              <a:solidFill>
                <a:srgbClr val="000104"/>
              </a:solidFill>
              <a:latin typeface="Verdana"/>
              <a:ea typeface="Verdana"/>
              <a:cs typeface="Verdana"/>
              <a:sym typeface="Verdana"/>
            </a:endParaRPr>
          </a:p>
          <a:p>
            <a:pPr indent="-342900" lvl="1" marL="800100" marR="0" rtl="0" algn="l">
              <a:lnSpc>
                <a:spcPct val="80000"/>
              </a:lnSpc>
              <a:spcBef>
                <a:spcPts val="1200"/>
              </a:spcBef>
              <a:spcAft>
                <a:spcPts val="0"/>
              </a:spcAft>
              <a:buClr>
                <a:schemeClr val="lt1"/>
              </a:buClr>
              <a:buSzPts val="2700"/>
              <a:buFont typeface="Verdana"/>
              <a:buNone/>
            </a:pPr>
            <a:r>
              <a:t/>
            </a:r>
            <a:endParaRPr b="0" i="0" sz="2700" u="none" cap="none" strike="noStrike">
              <a:solidFill>
                <a:schemeClr val="lt1"/>
              </a:solidFill>
              <a:latin typeface="Verdana"/>
              <a:ea typeface="Verdana"/>
              <a:cs typeface="Verdana"/>
              <a:sym typeface="Verdana"/>
            </a:endParaRPr>
          </a:p>
          <a:p>
            <a:pPr indent="-342900" lvl="1" marL="800100" marR="0" rtl="0" algn="l">
              <a:lnSpc>
                <a:spcPct val="80000"/>
              </a:lnSpc>
              <a:spcBef>
                <a:spcPts val="0"/>
              </a:spcBef>
              <a:spcAft>
                <a:spcPts val="0"/>
              </a:spcAft>
              <a:buClr>
                <a:schemeClr val="lt1"/>
              </a:buClr>
              <a:buSzPts val="2700"/>
              <a:buFont typeface="Verdana"/>
              <a:buNone/>
            </a:pPr>
            <a:r>
              <a:t/>
            </a:r>
            <a:endParaRPr b="0" i="0" sz="2700" u="none" cap="none" strike="noStrike">
              <a:solidFill>
                <a:schemeClr val="lt1"/>
              </a:solidFill>
              <a:latin typeface="Verdana"/>
              <a:ea typeface="Verdana"/>
              <a:cs typeface="Verdana"/>
              <a:sym typeface="Verdana"/>
            </a:endParaRPr>
          </a:p>
          <a:p>
            <a:pPr indent="-342900" lvl="1" marL="800100" marR="0" rtl="0" algn="l">
              <a:lnSpc>
                <a:spcPct val="80000"/>
              </a:lnSpc>
              <a:spcBef>
                <a:spcPts val="0"/>
              </a:spcBef>
              <a:spcAft>
                <a:spcPts val="0"/>
              </a:spcAft>
              <a:buClr>
                <a:schemeClr val="lt1"/>
              </a:buClr>
              <a:buSzPts val="2700"/>
              <a:buFont typeface="Verdana"/>
              <a:buNone/>
            </a:pPr>
            <a:r>
              <a:t/>
            </a:r>
            <a:endParaRPr b="0" i="0" sz="2700" u="none" cap="none" strike="noStrike">
              <a:solidFill>
                <a:schemeClr val="lt1"/>
              </a:solidFill>
              <a:latin typeface="Verdana"/>
              <a:ea typeface="Verdana"/>
              <a:cs typeface="Verdana"/>
              <a:sym typeface="Verdana"/>
            </a:endParaRPr>
          </a:p>
          <a:p>
            <a:pPr indent="-342900" lvl="1" marL="800100" marR="0" rtl="0" algn="l">
              <a:lnSpc>
                <a:spcPct val="80000"/>
              </a:lnSpc>
              <a:spcBef>
                <a:spcPts val="0"/>
              </a:spcBef>
              <a:spcAft>
                <a:spcPts val="0"/>
              </a:spcAft>
              <a:buClr>
                <a:schemeClr val="lt1"/>
              </a:buClr>
              <a:buSzPts val="2700"/>
              <a:buFont typeface="Verdana"/>
              <a:buNone/>
            </a:pPr>
            <a:r>
              <a:t/>
            </a:r>
            <a:endParaRPr b="0" i="0" sz="2700" u="none" cap="none" strike="noStrike">
              <a:solidFill>
                <a:schemeClr val="lt1"/>
              </a:solidFill>
              <a:latin typeface="Verdana"/>
              <a:ea typeface="Verdana"/>
              <a:cs typeface="Verdana"/>
              <a:sym typeface="Verdana"/>
            </a:endParaRPr>
          </a:p>
          <a:p>
            <a:pPr indent="-342900" lvl="1" marL="800100" marR="0" rtl="0" algn="l">
              <a:lnSpc>
                <a:spcPct val="80000"/>
              </a:lnSpc>
              <a:spcBef>
                <a:spcPts val="0"/>
              </a:spcBef>
              <a:spcAft>
                <a:spcPts val="0"/>
              </a:spcAft>
              <a:buClr>
                <a:schemeClr val="lt1"/>
              </a:buClr>
              <a:buSzPts val="2700"/>
              <a:buFont typeface="Verdana"/>
              <a:buNone/>
            </a:pPr>
            <a:r>
              <a:t/>
            </a:r>
            <a:endParaRPr b="0" i="0" sz="2700" u="none" cap="none" strike="noStrike">
              <a:solidFill>
                <a:schemeClr val="lt1"/>
              </a:solidFill>
              <a:latin typeface="Verdana"/>
              <a:ea typeface="Verdana"/>
              <a:cs typeface="Verdana"/>
              <a:sym typeface="Verdana"/>
            </a:endParaRPr>
          </a:p>
          <a:p>
            <a:pPr indent="-342900" lvl="1" marL="800100" marR="0" rtl="0" algn="l">
              <a:lnSpc>
                <a:spcPct val="80000"/>
              </a:lnSpc>
              <a:spcBef>
                <a:spcPts val="0"/>
              </a:spcBef>
              <a:spcAft>
                <a:spcPts val="0"/>
              </a:spcAft>
              <a:buClr>
                <a:schemeClr val="lt1"/>
              </a:buClr>
              <a:buSzPts val="2700"/>
              <a:buFont typeface="Verdana"/>
              <a:buNone/>
            </a:pPr>
            <a:r>
              <a:t/>
            </a:r>
            <a:endParaRPr b="0" i="0" sz="27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chemeClr val="lt1"/>
              </a:solidFill>
              <a:latin typeface="Verdana"/>
              <a:ea typeface="Verdana"/>
              <a:cs typeface="Verdana"/>
              <a:sym typeface="Verdana"/>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0"/>
          <p:cNvSpPr txBox="1"/>
          <p:nvPr>
            <p:ph type="title"/>
          </p:nvPr>
        </p:nvSpPr>
        <p:spPr>
          <a:xfrm>
            <a:off x="0" y="152400"/>
            <a:ext cx="9144000" cy="838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4000"/>
              <a:buFont typeface="Arial"/>
              <a:buNone/>
            </a:pPr>
            <a:r>
              <a:rPr b="1" i="0" lang="en-US" sz="3200" u="none">
                <a:solidFill>
                  <a:srgbClr val="000000"/>
                </a:solidFill>
              </a:rPr>
              <a:t>NỘP BÀI </a:t>
            </a:r>
            <a:r>
              <a:rPr lang="en-US" sz="3200"/>
              <a:t>WED</a:t>
            </a:r>
            <a:r>
              <a:rPr b="1" i="0" lang="en-US" sz="3200" u="none">
                <a:solidFill>
                  <a:srgbClr val="000000"/>
                </a:solidFill>
              </a:rPr>
              <a:t>, PRJ, DBI, PRN, PFP</a:t>
            </a:r>
            <a:endParaRPr/>
          </a:p>
        </p:txBody>
      </p:sp>
      <p:cxnSp>
        <p:nvCxnSpPr>
          <p:cNvPr id="472" name="Google Shape;472;p10"/>
          <p:cNvCxnSpPr/>
          <p:nvPr/>
        </p:nvCxnSpPr>
        <p:spPr>
          <a:xfrm>
            <a:off x="0" y="908050"/>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473" name="Google Shape;473;p10"/>
          <p:cNvSpPr txBox="1"/>
          <p:nvPr/>
        </p:nvSpPr>
        <p:spPr>
          <a:xfrm>
            <a:off x="-6350" y="3081337"/>
            <a:ext cx="15240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1DD6"/>
              </a:buClr>
              <a:buSzPts val="1800"/>
              <a:buFont typeface="Times New Roman"/>
              <a:buNone/>
            </a:pPr>
            <a:r>
              <a:rPr b="1" i="0" lang="en-US" sz="1800" u="none" cap="none" strike="noStrike">
                <a:solidFill>
                  <a:srgbClr val="001DD6"/>
                </a:solidFill>
                <a:latin typeface="Times New Roman"/>
                <a:ea typeface="Times New Roman"/>
                <a:cs typeface="Times New Roman"/>
                <a:sym typeface="Times New Roman"/>
              </a:rPr>
              <a:t>Chọn Submit</a:t>
            </a:r>
            <a:endParaRPr b="0" i="0" sz="1400" u="none" cap="none" strike="noStrike">
              <a:solidFill>
                <a:srgbClr val="000000"/>
              </a:solidFill>
              <a:latin typeface="Arial"/>
              <a:ea typeface="Arial"/>
              <a:cs typeface="Arial"/>
              <a:sym typeface="Arial"/>
            </a:endParaRPr>
          </a:p>
        </p:txBody>
      </p:sp>
      <p:sp>
        <p:nvSpPr>
          <p:cNvPr id="474" name="Google Shape;474;p10"/>
          <p:cNvSpPr txBox="1"/>
          <p:nvPr/>
        </p:nvSpPr>
        <p:spPr>
          <a:xfrm>
            <a:off x="7510462" y="2757487"/>
            <a:ext cx="1633537" cy="1173162"/>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Clr>
                <a:srgbClr val="001DD6"/>
              </a:buClr>
              <a:buSzPts val="1800"/>
              <a:buFont typeface="Times New Roman"/>
              <a:buNone/>
            </a:pPr>
            <a:r>
              <a:rPr b="1" i="0" lang="en-US" sz="1800" u="none" cap="none" strike="noStrike">
                <a:solidFill>
                  <a:srgbClr val="001DD6"/>
                </a:solidFill>
                <a:latin typeface="Times New Roman"/>
                <a:ea typeface="Times New Roman"/>
                <a:cs typeface="Times New Roman"/>
                <a:sym typeface="Times New Roman"/>
              </a:rPr>
              <a:t>Chọn đường dẫn tới Folder nộp bài</a:t>
            </a:r>
            <a:endParaRPr b="0" i="0" sz="1400" u="none" cap="none" strike="noStrike">
              <a:solidFill>
                <a:srgbClr val="000000"/>
              </a:solidFill>
              <a:latin typeface="Arial"/>
              <a:ea typeface="Arial"/>
              <a:cs typeface="Arial"/>
              <a:sym typeface="Arial"/>
            </a:endParaRPr>
          </a:p>
        </p:txBody>
      </p:sp>
      <p:pic>
        <p:nvPicPr>
          <p:cNvPr id="475" name="Google Shape;475;p10"/>
          <p:cNvPicPr preferRelativeResize="0"/>
          <p:nvPr/>
        </p:nvPicPr>
        <p:blipFill rotWithShape="1">
          <a:blip r:embed="rId3">
            <a:alphaModFix/>
          </a:blip>
          <a:srcRect b="0" l="0" r="0" t="0"/>
          <a:stretch/>
        </p:blipFill>
        <p:spPr>
          <a:xfrm>
            <a:off x="1398887" y="1016787"/>
            <a:ext cx="6238874" cy="4202112"/>
          </a:xfrm>
          <a:prstGeom prst="rect">
            <a:avLst/>
          </a:prstGeom>
          <a:noFill/>
          <a:ln>
            <a:noFill/>
          </a:ln>
        </p:spPr>
      </p:pic>
      <p:sp>
        <p:nvSpPr>
          <p:cNvPr id="476" name="Google Shape;476;p10"/>
          <p:cNvSpPr/>
          <p:nvPr/>
        </p:nvSpPr>
        <p:spPr>
          <a:xfrm>
            <a:off x="265112" y="2797175"/>
            <a:ext cx="1066800" cy="304800"/>
          </a:xfrm>
          <a:prstGeom prst="rightArrow">
            <a:avLst>
              <a:gd fmla="val 18514"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477" name="Google Shape;477;p10"/>
          <p:cNvSpPr/>
          <p:nvPr/>
        </p:nvSpPr>
        <p:spPr>
          <a:xfrm rot="10800000">
            <a:off x="7570787" y="2335212"/>
            <a:ext cx="1066800" cy="304800"/>
          </a:xfrm>
          <a:prstGeom prst="rightArrow">
            <a:avLst>
              <a:gd fmla="val 18514"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478" name="Google Shape;478;p10"/>
          <p:cNvSpPr txBox="1"/>
          <p:nvPr/>
        </p:nvSpPr>
        <p:spPr>
          <a:xfrm>
            <a:off x="2057400" y="5867400"/>
            <a:ext cx="184150"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479" name="Google Shape;479;p10"/>
          <p:cNvSpPr txBox="1"/>
          <p:nvPr/>
        </p:nvSpPr>
        <p:spPr>
          <a:xfrm flipH="1">
            <a:off x="1163637" y="5326062"/>
            <a:ext cx="7162800" cy="1200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9E5"/>
              </a:buClr>
              <a:buSzPts val="2400"/>
              <a:buFont typeface="Arial"/>
              <a:buNone/>
            </a:pPr>
            <a:r>
              <a:rPr b="0" i="0" lang="en-US" sz="2400" u="none" cap="none" strike="noStrike">
                <a:solidFill>
                  <a:srgbClr val="0039E5"/>
                </a:solidFill>
                <a:latin typeface="Arial"/>
                <a:ea typeface="Arial"/>
                <a:cs typeface="Arial"/>
                <a:sym typeface="Arial"/>
              </a:rPr>
              <a:t>CHO TẤT CẢ CÁC CÂU TRẢ LỜI VÀO FOLDER NỘP BÀI, ĐẶT TÊN FOLDER THEO YÊU CẦU CỦA ĐỀ</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11"/>
          <p:cNvSpPr txBox="1"/>
          <p:nvPr>
            <p:ph type="title"/>
          </p:nvPr>
        </p:nvSpPr>
        <p:spPr>
          <a:xfrm>
            <a:off x="0" y="152400"/>
            <a:ext cx="9144000" cy="838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4000"/>
              <a:buFont typeface="Arial"/>
              <a:buNone/>
            </a:pPr>
            <a:r>
              <a:rPr b="1" i="0" lang="en-US" sz="4000" u="none">
                <a:solidFill>
                  <a:srgbClr val="000000"/>
                </a:solidFill>
                <a:latin typeface="Arial"/>
                <a:ea typeface="Arial"/>
                <a:cs typeface="Arial"/>
                <a:sym typeface="Arial"/>
              </a:rPr>
              <a:t>NỘP BÀI THÀNH CÔNG</a:t>
            </a:r>
            <a:endParaRPr/>
          </a:p>
        </p:txBody>
      </p:sp>
      <p:cxnSp>
        <p:nvCxnSpPr>
          <p:cNvPr id="485" name="Google Shape;485;p11"/>
          <p:cNvCxnSpPr/>
          <p:nvPr/>
        </p:nvCxnSpPr>
        <p:spPr>
          <a:xfrm>
            <a:off x="0" y="908050"/>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pic>
        <p:nvPicPr>
          <p:cNvPr id="486" name="Google Shape;486;p11"/>
          <p:cNvPicPr preferRelativeResize="0"/>
          <p:nvPr/>
        </p:nvPicPr>
        <p:blipFill rotWithShape="1">
          <a:blip r:embed="rId3">
            <a:alphaModFix/>
          </a:blip>
          <a:srcRect b="0" l="0" r="0" t="0"/>
          <a:stretch/>
        </p:blipFill>
        <p:spPr>
          <a:xfrm>
            <a:off x="1981200" y="990600"/>
            <a:ext cx="7124700" cy="5334000"/>
          </a:xfrm>
          <a:prstGeom prst="rect">
            <a:avLst/>
          </a:prstGeom>
          <a:noFill/>
          <a:ln>
            <a:noFill/>
          </a:ln>
        </p:spPr>
      </p:pic>
      <p:sp>
        <p:nvSpPr>
          <p:cNvPr id="487" name="Google Shape;487;p11"/>
          <p:cNvSpPr/>
          <p:nvPr/>
        </p:nvSpPr>
        <p:spPr>
          <a:xfrm>
            <a:off x="914400" y="3352800"/>
            <a:ext cx="1219200" cy="304800"/>
          </a:xfrm>
          <a:prstGeom prst="rightArrow">
            <a:avLst>
              <a:gd fmla="val 18900"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488" name="Google Shape;488;p11"/>
          <p:cNvSpPr txBox="1"/>
          <p:nvPr/>
        </p:nvSpPr>
        <p:spPr>
          <a:xfrm>
            <a:off x="-28575" y="3559175"/>
            <a:ext cx="2114550" cy="1133475"/>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Clr>
                <a:srgbClr val="001DD6"/>
              </a:buClr>
              <a:buSzPts val="1600"/>
              <a:buFont typeface="Times New Roman"/>
              <a:buNone/>
            </a:pPr>
            <a:r>
              <a:rPr b="1" i="0" lang="en-US" sz="1600" u="none" cap="none" strike="noStrike">
                <a:solidFill>
                  <a:srgbClr val="001DD6"/>
                </a:solidFill>
                <a:latin typeface="Times New Roman"/>
                <a:ea typeface="Times New Roman"/>
                <a:cs typeface="Times New Roman"/>
                <a:sym typeface="Times New Roman"/>
              </a:rPr>
              <a:t>Ấn </a:t>
            </a:r>
            <a:r>
              <a:rPr b="1" i="0" lang="en-US" sz="1800" u="none" cap="none" strike="noStrike">
                <a:solidFill>
                  <a:srgbClr val="C00000"/>
                </a:solidFill>
                <a:latin typeface="Times New Roman"/>
                <a:ea typeface="Times New Roman"/>
                <a:cs typeface="Times New Roman"/>
                <a:sym typeface="Times New Roman"/>
              </a:rPr>
              <a:t>Submit</a:t>
            </a:r>
            <a:endParaRPr b="0" i="0" sz="1400" u="none" cap="none" strike="noStrike">
              <a:solidFill>
                <a:srgbClr val="000000"/>
              </a:solidFill>
              <a:latin typeface="Arial"/>
              <a:ea typeface="Arial"/>
              <a:cs typeface="Arial"/>
              <a:sym typeface="Arial"/>
            </a:endParaRPr>
          </a:p>
          <a:p>
            <a:pPr indent="0" lvl="0" marL="0" marR="0" rtl="0" algn="ctr">
              <a:lnSpc>
                <a:spcPct val="130000"/>
              </a:lnSpc>
              <a:spcBef>
                <a:spcPts val="0"/>
              </a:spcBef>
              <a:spcAft>
                <a:spcPts val="0"/>
              </a:spcAft>
              <a:buClr>
                <a:srgbClr val="001DD6"/>
              </a:buClr>
              <a:buSzPts val="1600"/>
              <a:buFont typeface="Times New Roman"/>
              <a:buNone/>
            </a:pPr>
            <a:r>
              <a:rPr b="1" i="0" lang="en-US" sz="1600" u="none" cap="none" strike="noStrike">
                <a:solidFill>
                  <a:srgbClr val="001DD6"/>
                </a:solidFill>
                <a:latin typeface="Times New Roman"/>
                <a:ea typeface="Times New Roman"/>
                <a:cs typeface="Times New Roman"/>
                <a:sym typeface="Times New Roman"/>
              </a:rPr>
              <a:t>Hiện dòng chữ</a:t>
            </a:r>
            <a:endParaRPr b="0" i="0" sz="1400" u="none" cap="none" strike="noStrike">
              <a:solidFill>
                <a:srgbClr val="000000"/>
              </a:solidFill>
              <a:latin typeface="Arial"/>
              <a:ea typeface="Arial"/>
              <a:cs typeface="Arial"/>
              <a:sym typeface="Arial"/>
            </a:endParaRPr>
          </a:p>
          <a:p>
            <a:pPr indent="0" lvl="0" marL="0" marR="0" rtl="0" algn="ctr">
              <a:lnSpc>
                <a:spcPct val="130000"/>
              </a:lnSpc>
              <a:spcBef>
                <a:spcPts val="0"/>
              </a:spcBef>
              <a:spcAft>
                <a:spcPts val="0"/>
              </a:spcAft>
              <a:buClr>
                <a:srgbClr val="C00000"/>
              </a:buClr>
              <a:buSzPts val="1800"/>
              <a:buFont typeface="Times New Roman"/>
              <a:buNone/>
            </a:pPr>
            <a:r>
              <a:rPr b="1" i="0" lang="en-US" sz="1800" u="none" cap="none" strike="noStrike">
                <a:solidFill>
                  <a:srgbClr val="C00000"/>
                </a:solidFill>
                <a:latin typeface="Times New Roman"/>
                <a:ea typeface="Times New Roman"/>
                <a:cs typeface="Times New Roman"/>
                <a:sym typeface="Times New Roman"/>
              </a:rPr>
              <a:t>Submit successfully</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12"/>
          <p:cNvSpPr txBox="1"/>
          <p:nvPr>
            <p:ph type="title"/>
          </p:nvPr>
        </p:nvSpPr>
        <p:spPr>
          <a:xfrm>
            <a:off x="0" y="152400"/>
            <a:ext cx="9144000" cy="838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4000"/>
              <a:buFont typeface="Arial"/>
              <a:buNone/>
            </a:pPr>
            <a:r>
              <a:rPr b="1" i="0" lang="en-US" sz="4000" u="none">
                <a:solidFill>
                  <a:srgbClr val="000000"/>
                </a:solidFill>
                <a:latin typeface="Arial"/>
                <a:ea typeface="Arial"/>
                <a:cs typeface="Arial"/>
                <a:sym typeface="Arial"/>
              </a:rPr>
              <a:t>KẾT THÚC</a:t>
            </a:r>
            <a:endParaRPr/>
          </a:p>
        </p:txBody>
      </p:sp>
      <p:cxnSp>
        <p:nvCxnSpPr>
          <p:cNvPr id="494" name="Google Shape;494;p12"/>
          <p:cNvCxnSpPr/>
          <p:nvPr/>
        </p:nvCxnSpPr>
        <p:spPr>
          <a:xfrm>
            <a:off x="0" y="908050"/>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495" name="Google Shape;495;p12"/>
          <p:cNvSpPr txBox="1"/>
          <p:nvPr/>
        </p:nvSpPr>
        <p:spPr>
          <a:xfrm>
            <a:off x="1676400" y="6022975"/>
            <a:ext cx="3973512" cy="5222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1DD6"/>
              </a:buClr>
              <a:buSzPts val="2800"/>
              <a:buFont typeface="Times New Roman"/>
              <a:buNone/>
            </a:pPr>
            <a:r>
              <a:rPr b="1" i="0" lang="en-US" sz="2800" u="none" cap="none" strike="noStrike">
                <a:solidFill>
                  <a:srgbClr val="001DD6"/>
                </a:solidFill>
                <a:latin typeface="Times New Roman"/>
                <a:ea typeface="Times New Roman"/>
                <a:cs typeface="Times New Roman"/>
                <a:sym typeface="Times New Roman"/>
              </a:rPr>
              <a:t>Tích vào I have sighed…</a:t>
            </a:r>
            <a:endParaRPr b="0" i="0" sz="1400" u="none" cap="none" strike="noStrike">
              <a:solidFill>
                <a:srgbClr val="000000"/>
              </a:solidFill>
              <a:latin typeface="Arial"/>
              <a:ea typeface="Arial"/>
              <a:cs typeface="Arial"/>
              <a:sym typeface="Arial"/>
            </a:endParaRPr>
          </a:p>
        </p:txBody>
      </p:sp>
      <p:sp>
        <p:nvSpPr>
          <p:cNvPr id="496" name="Google Shape;496;p12"/>
          <p:cNvSpPr txBox="1"/>
          <p:nvPr/>
        </p:nvSpPr>
        <p:spPr>
          <a:xfrm>
            <a:off x="8077200" y="6022975"/>
            <a:ext cx="184150"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pic>
        <p:nvPicPr>
          <p:cNvPr id="497" name="Google Shape;497;p12"/>
          <p:cNvPicPr preferRelativeResize="0"/>
          <p:nvPr/>
        </p:nvPicPr>
        <p:blipFill rotWithShape="1">
          <a:blip r:embed="rId3">
            <a:alphaModFix/>
          </a:blip>
          <a:srcRect b="0" l="0" r="0" t="0"/>
          <a:stretch/>
        </p:blipFill>
        <p:spPr>
          <a:xfrm>
            <a:off x="1264633" y="933233"/>
            <a:ext cx="6614733" cy="4658953"/>
          </a:xfrm>
          <a:prstGeom prst="rect">
            <a:avLst/>
          </a:prstGeom>
          <a:noFill/>
          <a:ln>
            <a:noFill/>
          </a:ln>
        </p:spPr>
      </p:pic>
      <p:sp>
        <p:nvSpPr>
          <p:cNvPr id="498" name="Google Shape;498;p12"/>
          <p:cNvSpPr/>
          <p:nvPr/>
        </p:nvSpPr>
        <p:spPr>
          <a:xfrm rot="10800000">
            <a:off x="3224706" y="5325431"/>
            <a:ext cx="359003" cy="580702"/>
          </a:xfrm>
          <a:prstGeom prst="downArrow">
            <a:avLst>
              <a:gd fmla="val 50000" name="adj1"/>
              <a:gd fmla="val 50000" name="adj2"/>
            </a:avLst>
          </a:prstGeom>
          <a:solidFill>
            <a:srgbClr val="FF0000"/>
          </a:solidFill>
          <a:ln cap="flat" cmpd="sng" w="25400">
            <a:solidFill>
              <a:srgbClr val="254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13"/>
          <p:cNvSpPr txBox="1"/>
          <p:nvPr>
            <p:ph type="title"/>
          </p:nvPr>
        </p:nvSpPr>
        <p:spPr>
          <a:xfrm>
            <a:off x="0" y="152400"/>
            <a:ext cx="9144000" cy="838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4000"/>
              <a:buFont typeface="Arial"/>
              <a:buNone/>
            </a:pPr>
            <a:r>
              <a:rPr b="1" i="0" lang="en-US" sz="4000" u="none">
                <a:solidFill>
                  <a:srgbClr val="000000"/>
                </a:solidFill>
                <a:latin typeface="Arial"/>
                <a:ea typeface="Arial"/>
                <a:cs typeface="Arial"/>
                <a:sym typeface="Arial"/>
              </a:rPr>
              <a:t>KẾT THÚC</a:t>
            </a:r>
            <a:endParaRPr/>
          </a:p>
        </p:txBody>
      </p:sp>
      <p:cxnSp>
        <p:nvCxnSpPr>
          <p:cNvPr id="504" name="Google Shape;504;p13"/>
          <p:cNvCxnSpPr/>
          <p:nvPr/>
        </p:nvCxnSpPr>
        <p:spPr>
          <a:xfrm>
            <a:off x="0" y="908050"/>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505" name="Google Shape;505;p13"/>
          <p:cNvSpPr/>
          <p:nvPr/>
        </p:nvSpPr>
        <p:spPr>
          <a:xfrm rot="10800000">
            <a:off x="7561262" y="5230812"/>
            <a:ext cx="977900" cy="484187"/>
          </a:xfrm>
          <a:prstGeom prst="rightArrow">
            <a:avLst>
              <a:gd fmla="val 16250"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506" name="Google Shape;506;p13"/>
          <p:cNvSpPr txBox="1"/>
          <p:nvPr/>
        </p:nvSpPr>
        <p:spPr>
          <a:xfrm>
            <a:off x="6934200" y="5715000"/>
            <a:ext cx="2233612" cy="700087"/>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Clr>
                <a:srgbClr val="001DD6"/>
              </a:buClr>
              <a:buSzPts val="1600"/>
              <a:buFont typeface="Times New Roman"/>
              <a:buNone/>
            </a:pPr>
            <a:r>
              <a:rPr b="1" i="0" lang="en-US" sz="1600" u="none" cap="none" strike="noStrike">
                <a:solidFill>
                  <a:srgbClr val="001DD6"/>
                </a:solidFill>
                <a:latin typeface="Times New Roman"/>
                <a:ea typeface="Times New Roman"/>
                <a:cs typeface="Times New Roman"/>
                <a:sym typeface="Times New Roman"/>
              </a:rPr>
              <a:t>Chọn Close</a:t>
            </a:r>
            <a:endParaRPr b="0" i="0" sz="1400" u="none" cap="none" strike="noStrike">
              <a:solidFill>
                <a:srgbClr val="000000"/>
              </a:solidFill>
              <a:latin typeface="Arial"/>
              <a:ea typeface="Arial"/>
              <a:cs typeface="Arial"/>
              <a:sym typeface="Arial"/>
            </a:endParaRPr>
          </a:p>
          <a:p>
            <a:pPr indent="0" lvl="0" marL="0" marR="0" rtl="0" algn="ctr">
              <a:lnSpc>
                <a:spcPct val="130000"/>
              </a:lnSpc>
              <a:spcBef>
                <a:spcPts val="0"/>
              </a:spcBef>
              <a:spcAft>
                <a:spcPts val="0"/>
              </a:spcAft>
              <a:buClr>
                <a:srgbClr val="001DD6"/>
              </a:buClr>
              <a:buSzPts val="1600"/>
              <a:buFont typeface="Times New Roman"/>
              <a:buNone/>
            </a:pPr>
            <a:r>
              <a:rPr b="1" i="0" lang="en-US" sz="1600" u="none" cap="none" strike="noStrike">
                <a:solidFill>
                  <a:srgbClr val="001DD6"/>
                </a:solidFill>
                <a:latin typeface="Times New Roman"/>
                <a:ea typeface="Times New Roman"/>
                <a:cs typeface="Times New Roman"/>
                <a:sym typeface="Times New Roman"/>
              </a:rPr>
              <a:t>Đóng cửa sổ đăng nhập</a:t>
            </a:r>
            <a:endParaRPr b="0" i="0" sz="1400" u="none" cap="none" strike="noStrike">
              <a:solidFill>
                <a:srgbClr val="000000"/>
              </a:solidFill>
              <a:latin typeface="Arial"/>
              <a:ea typeface="Arial"/>
              <a:cs typeface="Arial"/>
              <a:sym typeface="Arial"/>
            </a:endParaRPr>
          </a:p>
        </p:txBody>
      </p:sp>
      <p:sp>
        <p:nvSpPr>
          <p:cNvPr id="507" name="Google Shape;507;p13"/>
          <p:cNvSpPr txBox="1"/>
          <p:nvPr/>
        </p:nvSpPr>
        <p:spPr>
          <a:xfrm>
            <a:off x="95250" y="5851525"/>
            <a:ext cx="6661150"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Times New Roman"/>
              <a:buNone/>
            </a:pPr>
            <a:r>
              <a:rPr b="1" i="1" lang="en-US" sz="1800" u="none" cap="none" strike="noStrike">
                <a:solidFill>
                  <a:srgbClr val="FF0000"/>
                </a:solidFill>
                <a:latin typeface="Times New Roman"/>
                <a:ea typeface="Times New Roman"/>
                <a:cs typeface="Times New Roman"/>
                <a:sym typeface="Times New Roman"/>
              </a:rPr>
              <a:t>Chú ý: Sinh viên phải show màn hình và ấn đóng của sổ đăng nhập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800"/>
              <a:buFont typeface="Times New Roman"/>
              <a:buNone/>
            </a:pPr>
            <a:r>
              <a:rPr b="1" i="1" lang="en-US" sz="1800" u="none" cap="none" strike="noStrike">
                <a:solidFill>
                  <a:srgbClr val="FF0000"/>
                </a:solidFill>
                <a:latin typeface="Times New Roman"/>
                <a:ea typeface="Times New Roman"/>
                <a:cs typeface="Times New Roman"/>
                <a:sym typeface="Times New Roman"/>
              </a:rPr>
              <a:t>Để giám thị xác nhận nộp bài v</a:t>
            </a:r>
            <a:r>
              <a:rPr b="1" i="1" lang="en-US" sz="1800">
                <a:solidFill>
                  <a:srgbClr val="FF0000"/>
                </a:solidFill>
                <a:latin typeface="Times New Roman"/>
                <a:ea typeface="Times New Roman"/>
                <a:cs typeface="Times New Roman"/>
                <a:sym typeface="Times New Roman"/>
              </a:rPr>
              <a:t>à ký tên vào danh sách thi</a:t>
            </a:r>
            <a:endParaRPr b="0" i="0" sz="1400" u="none" cap="none" strike="noStrike">
              <a:solidFill>
                <a:srgbClr val="000000"/>
              </a:solidFill>
              <a:latin typeface="Arial"/>
              <a:ea typeface="Arial"/>
              <a:cs typeface="Arial"/>
              <a:sym typeface="Arial"/>
            </a:endParaRPr>
          </a:p>
        </p:txBody>
      </p:sp>
      <p:pic>
        <p:nvPicPr>
          <p:cNvPr id="508" name="Google Shape;508;p13"/>
          <p:cNvPicPr preferRelativeResize="0"/>
          <p:nvPr/>
        </p:nvPicPr>
        <p:blipFill rotWithShape="1">
          <a:blip r:embed="rId3">
            <a:alphaModFix/>
          </a:blip>
          <a:srcRect b="0" l="0" r="0" t="0"/>
          <a:stretch/>
        </p:blipFill>
        <p:spPr>
          <a:xfrm>
            <a:off x="768729" y="1089891"/>
            <a:ext cx="6614733" cy="4758676"/>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14"/>
          <p:cNvSpPr txBox="1"/>
          <p:nvPr>
            <p:ph type="title"/>
          </p:nvPr>
        </p:nvSpPr>
        <p:spPr>
          <a:xfrm>
            <a:off x="0" y="152400"/>
            <a:ext cx="9144000" cy="7207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r>
              <a:rPr b="1" i="0" lang="en-US" sz="2800" u="none">
                <a:solidFill>
                  <a:srgbClr val="000000"/>
                </a:solidFill>
                <a:latin typeface="Arial"/>
                <a:ea typeface="Arial"/>
                <a:cs typeface="Arial"/>
                <a:sym typeface="Arial"/>
              </a:rPr>
              <a:t>       CÁC LỖI THƯỜNG GẶP KHI ĐĂNG NHẬP  </a:t>
            </a:r>
            <a:endParaRPr/>
          </a:p>
        </p:txBody>
      </p:sp>
      <p:cxnSp>
        <p:nvCxnSpPr>
          <p:cNvPr id="514" name="Google Shape;514;p14"/>
          <p:cNvCxnSpPr/>
          <p:nvPr/>
        </p:nvCxnSpPr>
        <p:spPr>
          <a:xfrm>
            <a:off x="0" y="908050"/>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515" name="Google Shape;515;p14"/>
          <p:cNvSpPr txBox="1"/>
          <p:nvPr/>
        </p:nvSpPr>
        <p:spPr>
          <a:xfrm>
            <a:off x="-304800" y="4930775"/>
            <a:ext cx="9677400" cy="13843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104"/>
              </a:buClr>
              <a:buSzPts val="2800"/>
              <a:buFont typeface="Times New Roman"/>
              <a:buNone/>
            </a:pPr>
            <a:r>
              <a:rPr b="1" i="0" lang="en-US" sz="2800" u="none" cap="none" strike="noStrike">
                <a:solidFill>
                  <a:srgbClr val="000104"/>
                </a:solidFill>
                <a:latin typeface="Times New Roman"/>
                <a:ea typeface="Times New Roman"/>
                <a:cs typeface="Times New Roman"/>
                <a:sym typeface="Times New Roman"/>
              </a:rPr>
              <a:t>Lỗi  nhập sai Exam Code:  </a:t>
            </a:r>
            <a:r>
              <a:rPr b="0" i="0" lang="en-US" sz="2800" u="none" cap="none" strike="noStrike">
                <a:solidFill>
                  <a:srgbClr val="001DD6"/>
                </a:solidFill>
                <a:latin typeface="Times New Roman"/>
                <a:ea typeface="Times New Roman"/>
                <a:cs typeface="Times New Roman"/>
                <a:sym typeface="Times New Roman"/>
              </a:rPr>
              <a:t>Yêu cầu sinh viên nhập lại Exam Code </a:t>
            </a:r>
            <a:r>
              <a:rPr b="0" i="1" lang="en-US" sz="2800" u="none" cap="none" strike="noStrike">
                <a:solidFill>
                  <a:srgbClr val="001DD6"/>
                </a:solidFill>
                <a:latin typeface="Times New Roman"/>
                <a:ea typeface="Times New Roman"/>
                <a:cs typeface="Times New Roman"/>
                <a:sym typeface="Times New Roman"/>
              </a:rPr>
              <a:t>(phân biệt chữ hoa và chữ thường).</a:t>
            </a:r>
            <a:endParaRPr b="0" i="0" sz="1400" u="none" cap="none" strike="noStrike">
              <a:solidFill>
                <a:srgbClr val="000000"/>
              </a:solidFill>
              <a:latin typeface="Arial"/>
              <a:ea typeface="Arial"/>
              <a:cs typeface="Arial"/>
              <a:sym typeface="Arial"/>
            </a:endParaRPr>
          </a:p>
        </p:txBody>
      </p:sp>
      <p:pic>
        <p:nvPicPr>
          <p:cNvPr id="516" name="Google Shape;516;p14"/>
          <p:cNvPicPr preferRelativeResize="0"/>
          <p:nvPr/>
        </p:nvPicPr>
        <p:blipFill rotWithShape="1">
          <a:blip r:embed="rId3">
            <a:alphaModFix/>
          </a:blip>
          <a:srcRect b="0" l="0" r="0" t="0"/>
          <a:stretch/>
        </p:blipFill>
        <p:spPr>
          <a:xfrm>
            <a:off x="838200" y="925512"/>
            <a:ext cx="7594600" cy="3952875"/>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cxnSp>
        <p:nvCxnSpPr>
          <p:cNvPr id="521" name="Google Shape;521;p15"/>
          <p:cNvCxnSpPr/>
          <p:nvPr/>
        </p:nvCxnSpPr>
        <p:spPr>
          <a:xfrm>
            <a:off x="0" y="908050"/>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522" name="Google Shape;522;p15"/>
          <p:cNvSpPr txBox="1"/>
          <p:nvPr/>
        </p:nvSpPr>
        <p:spPr>
          <a:xfrm>
            <a:off x="604837" y="3925887"/>
            <a:ext cx="5181600" cy="1323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4000"/>
              <a:buFont typeface="Times New Roman"/>
              <a:buNone/>
            </a:pPr>
            <a:r>
              <a:rPr b="1" i="0" lang="en-US" sz="4000" u="none" cap="none" strike="noStrike">
                <a:solidFill>
                  <a:srgbClr val="FF0000"/>
                </a:solidFill>
                <a:latin typeface="Times New Roman"/>
                <a:ea typeface="Times New Roman"/>
                <a:cs typeface="Times New Roman"/>
                <a:sym typeface="Times New Roman"/>
              </a:rPr>
              <a:t>Nguyên nhân: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FF0000"/>
              </a:solidFill>
              <a:latin typeface="Times New Roman"/>
              <a:ea typeface="Times New Roman"/>
              <a:cs typeface="Times New Roman"/>
              <a:sym typeface="Times New Roman"/>
            </a:endParaRPr>
          </a:p>
        </p:txBody>
      </p:sp>
      <p:sp>
        <p:nvSpPr>
          <p:cNvPr id="523" name="Google Shape;523;p15"/>
          <p:cNvSpPr txBox="1"/>
          <p:nvPr/>
        </p:nvSpPr>
        <p:spPr>
          <a:xfrm>
            <a:off x="609600" y="4675187"/>
            <a:ext cx="8088312" cy="80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104"/>
              </a:buClr>
              <a:buSzPts val="3200"/>
              <a:buFont typeface="Times New Roman"/>
              <a:buNone/>
            </a:pPr>
            <a:r>
              <a:rPr b="1" i="0" lang="en-US" sz="3200" u="none" cap="none" strike="noStrike">
                <a:solidFill>
                  <a:srgbClr val="000104"/>
                </a:solidFill>
                <a:latin typeface="Times New Roman"/>
                <a:ea typeface="Times New Roman"/>
                <a:cs typeface="Times New Roman"/>
                <a:sym typeface="Times New Roman"/>
              </a:rPr>
              <a:t>Sai Password wifi hoặc tên đăng nhập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0104"/>
              </a:solidFill>
              <a:latin typeface="Times New Roman"/>
              <a:ea typeface="Times New Roman"/>
              <a:cs typeface="Times New Roman"/>
              <a:sym typeface="Times New Roman"/>
            </a:endParaRPr>
          </a:p>
        </p:txBody>
      </p:sp>
      <p:sp>
        <p:nvSpPr>
          <p:cNvPr id="524" name="Google Shape;524;p15"/>
          <p:cNvSpPr txBox="1"/>
          <p:nvPr/>
        </p:nvSpPr>
        <p:spPr>
          <a:xfrm>
            <a:off x="0" y="-34645"/>
            <a:ext cx="9144000" cy="8382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104"/>
              </a:buClr>
              <a:buSzPts val="3200"/>
              <a:buFont typeface="Arial"/>
              <a:buNone/>
            </a:pPr>
            <a:r>
              <a:rPr b="1" i="0" lang="en-US" sz="3200" u="none" cap="none" strike="noStrike">
                <a:solidFill>
                  <a:srgbClr val="000104"/>
                </a:solidFill>
                <a:latin typeface="Arial"/>
                <a:ea typeface="Arial"/>
                <a:cs typeface="Arial"/>
                <a:sym typeface="Arial"/>
              </a:rPr>
              <a:t>Các lỗi thường gặp khi đăng nhập  </a:t>
            </a:r>
            <a:endParaRPr b="0" i="0" sz="1400" u="none" cap="none" strike="noStrike">
              <a:solidFill>
                <a:srgbClr val="000000"/>
              </a:solidFill>
              <a:latin typeface="Arial"/>
              <a:ea typeface="Arial"/>
              <a:cs typeface="Arial"/>
              <a:sym typeface="Arial"/>
            </a:endParaRPr>
          </a:p>
        </p:txBody>
      </p:sp>
      <p:sp>
        <p:nvSpPr>
          <p:cNvPr id="525" name="Google Shape;525;p15"/>
          <p:cNvSpPr txBox="1"/>
          <p:nvPr/>
        </p:nvSpPr>
        <p:spPr>
          <a:xfrm>
            <a:off x="527050" y="5029200"/>
            <a:ext cx="8235950" cy="1446212"/>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1DD6"/>
              </a:buClr>
              <a:buSzPts val="2400"/>
              <a:buFont typeface="Times New Roman"/>
              <a:buNone/>
            </a:pPr>
            <a:r>
              <a:rPr b="0" i="0" lang="en-US" sz="2400" u="none" cap="none" strike="noStrike">
                <a:solidFill>
                  <a:srgbClr val="001DD6"/>
                </a:solidFill>
                <a:latin typeface="Times New Roman"/>
                <a:ea typeface="Times New Roman"/>
                <a:cs typeface="Times New Roman"/>
                <a:sym typeface="Times New Roman"/>
              </a:rPr>
              <a:t>Sinh viên tự đổi pass wifi trên trang </a:t>
            </a:r>
            <a:r>
              <a:rPr b="0" i="0" lang="en-US" sz="2400" u="sng" cap="none" strike="noStrike">
                <a:solidFill>
                  <a:schemeClr val="hlink"/>
                </a:solidFill>
                <a:latin typeface="Verdana"/>
                <a:ea typeface="Verdana"/>
                <a:cs typeface="Verdana"/>
                <a:sym typeface="Verdana"/>
                <a:hlinkClick r:id="rId3"/>
              </a:rPr>
              <a:t>https://chgpwd.fpt.edu.vn/</a:t>
            </a:r>
            <a:r>
              <a:rPr b="0" i="0" lang="en-US" sz="2400" u="none" cap="none" strike="noStrike">
                <a:solidFill>
                  <a:srgbClr val="001DD6"/>
                </a:solidFill>
                <a:latin typeface="Times New Roman"/>
                <a:ea typeface="Times New Roman"/>
                <a:cs typeface="Times New Roman"/>
                <a:sym typeface="Times New Roman"/>
              </a:rPr>
              <a:t>  hoặc báo với phòng IT để cấp lại pass wifi mới.</a:t>
            </a:r>
            <a:endParaRPr b="0" i="0" sz="2800" u="none" cap="none" strike="noStrike">
              <a:solidFill>
                <a:srgbClr val="001DD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1DD6"/>
              </a:solidFill>
              <a:latin typeface="Times New Roman"/>
              <a:ea typeface="Times New Roman"/>
              <a:cs typeface="Times New Roman"/>
              <a:sym typeface="Times New Roman"/>
            </a:endParaRPr>
          </a:p>
        </p:txBody>
      </p:sp>
      <p:pic>
        <p:nvPicPr>
          <p:cNvPr id="526" name="Google Shape;526;p15"/>
          <p:cNvPicPr preferRelativeResize="0"/>
          <p:nvPr/>
        </p:nvPicPr>
        <p:blipFill rotWithShape="1">
          <a:blip r:embed="rId4">
            <a:alphaModFix/>
          </a:blip>
          <a:srcRect b="0" l="0" r="0" t="0"/>
          <a:stretch/>
        </p:blipFill>
        <p:spPr>
          <a:xfrm>
            <a:off x="1333500" y="911225"/>
            <a:ext cx="6477000" cy="3048000"/>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500"/>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5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500"/>
                                        <p:tgtEl>
                                          <p:spTgt spid="5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16"/>
          <p:cNvSpPr txBox="1"/>
          <p:nvPr>
            <p:ph type="title"/>
          </p:nvPr>
        </p:nvSpPr>
        <p:spPr>
          <a:xfrm>
            <a:off x="0" y="152400"/>
            <a:ext cx="9144000" cy="7207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r>
              <a:rPr b="1" i="0" lang="en-US" sz="2800" u="none">
                <a:solidFill>
                  <a:srgbClr val="000000"/>
                </a:solidFill>
                <a:latin typeface="Arial"/>
                <a:ea typeface="Arial"/>
                <a:cs typeface="Arial"/>
                <a:sym typeface="Arial"/>
              </a:rPr>
              <a:t>       CÁC LỖI THƯỜNG GẶP KHI ĐĂNG NHẬP  </a:t>
            </a:r>
            <a:endParaRPr/>
          </a:p>
        </p:txBody>
      </p:sp>
      <p:cxnSp>
        <p:nvCxnSpPr>
          <p:cNvPr id="532" name="Google Shape;532;p16"/>
          <p:cNvCxnSpPr/>
          <p:nvPr/>
        </p:nvCxnSpPr>
        <p:spPr>
          <a:xfrm>
            <a:off x="0" y="908050"/>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533" name="Google Shape;533;p16"/>
          <p:cNvSpPr txBox="1"/>
          <p:nvPr/>
        </p:nvSpPr>
        <p:spPr>
          <a:xfrm>
            <a:off x="0" y="4333875"/>
            <a:ext cx="9144000" cy="2124075"/>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104"/>
              </a:buClr>
              <a:buSzPts val="3200"/>
              <a:buFont typeface="Constantia"/>
              <a:buNone/>
            </a:pPr>
            <a:r>
              <a:rPr b="1" i="0" lang="en-US" sz="3200" u="none" cap="none" strike="noStrike">
                <a:solidFill>
                  <a:srgbClr val="000104"/>
                </a:solidFill>
                <a:latin typeface="Constantia"/>
                <a:ea typeface="Constantia"/>
                <a:cs typeface="Constantia"/>
                <a:sym typeface="Constantia"/>
              </a:rPr>
              <a:t>L</a:t>
            </a:r>
            <a:r>
              <a:rPr b="1" i="0" lang="en-US" sz="2800" u="none" cap="none" strike="noStrike">
                <a:solidFill>
                  <a:srgbClr val="000104"/>
                </a:solidFill>
                <a:latin typeface="Times New Roman"/>
                <a:ea typeface="Times New Roman"/>
                <a:cs typeface="Times New Roman"/>
                <a:sym typeface="Times New Roman"/>
              </a:rPr>
              <a:t>ỗi  chưa được setup hoặc sinh viên nhập sai account: </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1DD6"/>
              </a:buClr>
              <a:buSzPts val="2800"/>
              <a:buFont typeface="Times New Roman"/>
              <a:buNone/>
            </a:pPr>
            <a:r>
              <a:rPr b="0" i="0" lang="en-US" sz="2800" u="none" cap="none" strike="noStrike">
                <a:solidFill>
                  <a:srgbClr val="001DD6"/>
                </a:solidFill>
                <a:latin typeface="Times New Roman"/>
                <a:ea typeface="Times New Roman"/>
                <a:cs typeface="Times New Roman"/>
                <a:sym typeface="Times New Roman"/>
              </a:rPr>
              <a:t>Sinh viên check lại account hoặc chưa được add vào thi.</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1DD6"/>
              </a:buClr>
              <a:buSzPts val="2800"/>
              <a:buFont typeface="Times New Roman"/>
              <a:buNone/>
            </a:pPr>
            <a:r>
              <a:rPr b="0" i="0" lang="en-US" sz="2800" u="none" cap="none" strike="noStrike">
                <a:solidFill>
                  <a:srgbClr val="001DD6"/>
                </a:solidFill>
                <a:latin typeface="Times New Roman"/>
                <a:ea typeface="Times New Roman"/>
                <a:cs typeface="Times New Roman"/>
                <a:sym typeface="Times New Roman"/>
              </a:rPr>
              <a:t>Sinh viên báo cho giám thị account và môn thi của mình</a:t>
            </a:r>
            <a:endParaRPr b="0" i="0" sz="1400" u="none" cap="none" strike="noStrike">
              <a:solidFill>
                <a:srgbClr val="000000"/>
              </a:solidFill>
              <a:latin typeface="Arial"/>
              <a:ea typeface="Arial"/>
              <a:cs typeface="Arial"/>
              <a:sym typeface="Arial"/>
            </a:endParaRPr>
          </a:p>
        </p:txBody>
      </p:sp>
      <p:pic>
        <p:nvPicPr>
          <p:cNvPr id="534" name="Google Shape;534;p16"/>
          <p:cNvPicPr preferRelativeResize="0"/>
          <p:nvPr/>
        </p:nvPicPr>
        <p:blipFill rotWithShape="1">
          <a:blip r:embed="rId3">
            <a:alphaModFix/>
          </a:blip>
          <a:srcRect b="0" l="0" r="0" t="0"/>
          <a:stretch/>
        </p:blipFill>
        <p:spPr>
          <a:xfrm>
            <a:off x="47625" y="990600"/>
            <a:ext cx="6886575" cy="3352800"/>
          </a:xfrm>
          <a:prstGeom prst="rect">
            <a:avLst/>
          </a:prstGeom>
          <a:noFill/>
          <a:ln>
            <a:noFill/>
          </a:ln>
        </p:spPr>
      </p:pic>
      <p:sp>
        <p:nvSpPr>
          <p:cNvPr id="535" name="Google Shape;535;p16"/>
          <p:cNvSpPr/>
          <p:nvPr/>
        </p:nvSpPr>
        <p:spPr>
          <a:xfrm rot="10800000">
            <a:off x="4633912" y="1866900"/>
            <a:ext cx="3976687" cy="531812"/>
          </a:xfrm>
          <a:prstGeom prst="rightArrow">
            <a:avLst>
              <a:gd fmla="val 20153"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536" name="Google Shape;536;p16"/>
          <p:cNvSpPr txBox="1"/>
          <p:nvPr/>
        </p:nvSpPr>
        <p:spPr>
          <a:xfrm>
            <a:off x="6854825" y="2398712"/>
            <a:ext cx="2365375" cy="3540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1DD6"/>
              </a:buClr>
              <a:buSzPts val="1700"/>
              <a:buFont typeface="Times New Roman"/>
              <a:buNone/>
            </a:pPr>
            <a:r>
              <a:rPr b="1" i="0" lang="en-US" sz="1700" u="none" cap="none" strike="noStrike">
                <a:solidFill>
                  <a:srgbClr val="001DD6"/>
                </a:solidFill>
                <a:latin typeface="Times New Roman"/>
                <a:ea typeface="Times New Roman"/>
                <a:cs typeface="Times New Roman"/>
                <a:sym typeface="Times New Roman"/>
              </a:rPr>
              <a:t>Thừa đuôi @fpt.edu.vn</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500"/>
                                        <p:tgtEl>
                                          <p:spTgt spid="5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cxnSp>
        <p:nvCxnSpPr>
          <p:cNvPr id="541" name="Google Shape;541;p17"/>
          <p:cNvCxnSpPr/>
          <p:nvPr/>
        </p:nvCxnSpPr>
        <p:spPr>
          <a:xfrm>
            <a:off x="0" y="908050"/>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542" name="Google Shape;542;p17"/>
          <p:cNvSpPr txBox="1"/>
          <p:nvPr/>
        </p:nvSpPr>
        <p:spPr>
          <a:xfrm>
            <a:off x="0" y="3811575"/>
            <a:ext cx="9525000" cy="28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104"/>
              </a:buClr>
              <a:buSzPts val="3200"/>
              <a:buFont typeface="Times New Roman"/>
              <a:buNone/>
            </a:pPr>
            <a:r>
              <a:rPr b="1" i="0" lang="en-US" sz="3200" u="none" cap="none" strike="noStrike">
                <a:solidFill>
                  <a:srgbClr val="000104"/>
                </a:solidFill>
                <a:latin typeface="Times New Roman"/>
                <a:ea typeface="Times New Roman"/>
                <a:cs typeface="Times New Roman"/>
                <a:sym typeface="Times New Roman"/>
              </a:rPr>
              <a:t>Lỗi sai cổng Server hoặc kết nối mạng:</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E6B"/>
              </a:buClr>
              <a:buSzPts val="3200"/>
              <a:buFont typeface="Times New Roman"/>
              <a:buNone/>
            </a:pPr>
            <a:r>
              <a:rPr b="0" i="0" lang="en-US" sz="3200" u="none" cap="none" strike="noStrike">
                <a:solidFill>
                  <a:srgbClr val="000E6B"/>
                </a:solidFill>
                <a:latin typeface="Times New Roman"/>
                <a:ea typeface="Times New Roman"/>
                <a:cs typeface="Times New Roman"/>
                <a:sym typeface="Times New Roman"/>
              </a:rPr>
              <a:t>      </a:t>
            </a:r>
            <a:r>
              <a:rPr b="0" i="0" lang="en-US" sz="2900" u="none" cap="none" strike="noStrike">
                <a:solidFill>
                  <a:srgbClr val="000E6B"/>
                </a:solidFill>
                <a:latin typeface="Times New Roman"/>
                <a:ea typeface="Times New Roman"/>
                <a:cs typeface="Times New Roman"/>
                <a:sym typeface="Times New Roman"/>
              </a:rPr>
              <a:t>- Kiểm tra kết nối mạng.</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E6B"/>
              </a:buClr>
              <a:buSzPts val="3200"/>
              <a:buFont typeface="Times New Roman"/>
              <a:buNone/>
            </a:pPr>
            <a:r>
              <a:rPr b="0" i="0" lang="en-US" sz="2900" u="none" cap="none" strike="noStrike">
                <a:solidFill>
                  <a:srgbClr val="000E6B"/>
                </a:solidFill>
                <a:latin typeface="Times New Roman"/>
                <a:ea typeface="Times New Roman"/>
                <a:cs typeface="Times New Roman"/>
                <a:sym typeface="Times New Roman"/>
              </a:rPr>
              <a:t>      - Kiểm tra lại phần mềm thi mới nhất.</a:t>
            </a:r>
            <a:endParaRPr b="0" i="0" sz="900" u="none" cap="none" strike="noStrike">
              <a:solidFill>
                <a:srgbClr val="000000"/>
              </a:solidFill>
              <a:latin typeface="Arial"/>
              <a:ea typeface="Arial"/>
              <a:cs typeface="Arial"/>
              <a:sym typeface="Arial"/>
            </a:endParaRPr>
          </a:p>
        </p:txBody>
      </p:sp>
      <p:sp>
        <p:nvSpPr>
          <p:cNvPr id="543" name="Google Shape;543;p17"/>
          <p:cNvSpPr txBox="1"/>
          <p:nvPr/>
        </p:nvSpPr>
        <p:spPr>
          <a:xfrm>
            <a:off x="304800" y="-228600"/>
            <a:ext cx="9144000" cy="8382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104"/>
              </a:buClr>
              <a:buSzPts val="3200"/>
              <a:buFont typeface="Arial"/>
              <a:buNone/>
            </a:pPr>
            <a:r>
              <a:rPr b="1" i="0" lang="en-US" sz="3200" u="none" cap="none" strike="noStrike">
                <a:solidFill>
                  <a:srgbClr val="000104"/>
                </a:solidFill>
                <a:latin typeface="Arial"/>
                <a:ea typeface="Arial"/>
                <a:cs typeface="Arial"/>
                <a:sym typeface="Arial"/>
              </a:rPr>
              <a:t>Các lỗi thường gặp khi đăng nhập  </a:t>
            </a:r>
            <a:endParaRPr b="0" i="0" sz="1400" u="none" cap="none" strike="noStrike">
              <a:solidFill>
                <a:srgbClr val="000000"/>
              </a:solidFill>
              <a:latin typeface="Arial"/>
              <a:ea typeface="Arial"/>
              <a:cs typeface="Arial"/>
              <a:sym typeface="Arial"/>
            </a:endParaRPr>
          </a:p>
        </p:txBody>
      </p:sp>
      <p:pic>
        <p:nvPicPr>
          <p:cNvPr id="544" name="Google Shape;544;p17"/>
          <p:cNvPicPr preferRelativeResize="0"/>
          <p:nvPr/>
        </p:nvPicPr>
        <p:blipFill rotWithShape="1">
          <a:blip r:embed="rId3">
            <a:alphaModFix/>
          </a:blip>
          <a:srcRect b="0" l="0" r="0" t="0"/>
          <a:stretch/>
        </p:blipFill>
        <p:spPr>
          <a:xfrm>
            <a:off x="2209800" y="911225"/>
            <a:ext cx="4397375" cy="2900362"/>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2"/>
                                        </p:tgtEl>
                                        <p:attrNameLst>
                                          <p:attrName>style.visibility</p:attrName>
                                        </p:attrNameLst>
                                      </p:cBhvr>
                                      <p:to>
                                        <p:strVal val="visible"/>
                                      </p:to>
                                    </p:set>
                                    <p:anim calcmode="lin" valueType="num">
                                      <p:cBhvr additive="base">
                                        <p:cTn dur="500"/>
                                        <p:tgtEl>
                                          <p:spTgt spid="54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cxnSp>
        <p:nvCxnSpPr>
          <p:cNvPr id="549" name="Google Shape;549;p18"/>
          <p:cNvCxnSpPr/>
          <p:nvPr/>
        </p:nvCxnSpPr>
        <p:spPr>
          <a:xfrm>
            <a:off x="0" y="908050"/>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550" name="Google Shape;550;p18"/>
          <p:cNvSpPr txBox="1"/>
          <p:nvPr/>
        </p:nvSpPr>
        <p:spPr>
          <a:xfrm>
            <a:off x="228600" y="3970337"/>
            <a:ext cx="5562600" cy="830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3600"/>
              <a:buFont typeface="Times New Roman"/>
              <a:buNone/>
            </a:pPr>
            <a:r>
              <a:rPr b="1" i="0" lang="en-US" sz="3600" u="none" cap="none" strike="noStrike">
                <a:solidFill>
                  <a:srgbClr val="FF0000"/>
                </a:solidFill>
                <a:latin typeface="Times New Roman"/>
                <a:ea typeface="Times New Roman"/>
                <a:cs typeface="Times New Roman"/>
                <a:sym typeface="Times New Roman"/>
              </a:rPr>
              <a:t>Nguyên nhân: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FF0000"/>
              </a:solidFill>
              <a:latin typeface="Times New Roman"/>
              <a:ea typeface="Times New Roman"/>
              <a:cs typeface="Times New Roman"/>
              <a:sym typeface="Times New Roman"/>
            </a:endParaRPr>
          </a:p>
        </p:txBody>
      </p:sp>
      <p:sp>
        <p:nvSpPr>
          <p:cNvPr id="551" name="Google Shape;551;p18"/>
          <p:cNvSpPr txBox="1"/>
          <p:nvPr/>
        </p:nvSpPr>
        <p:spPr>
          <a:xfrm>
            <a:off x="0" y="-34645"/>
            <a:ext cx="9144000" cy="8382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104"/>
              </a:buClr>
              <a:buSzPts val="3200"/>
              <a:buFont typeface="Arial"/>
              <a:buNone/>
            </a:pPr>
            <a:r>
              <a:rPr b="1" i="0" lang="en-US" sz="3200" u="none" cap="none" strike="noStrike">
                <a:solidFill>
                  <a:srgbClr val="000104"/>
                </a:solidFill>
                <a:latin typeface="Arial"/>
                <a:ea typeface="Arial"/>
                <a:cs typeface="Arial"/>
                <a:sym typeface="Arial"/>
              </a:rPr>
              <a:t>Các lỗi thường gặp khi đăng nhập  </a:t>
            </a:r>
            <a:endParaRPr b="0" i="0" sz="1400" u="none" cap="none" strike="noStrike">
              <a:solidFill>
                <a:srgbClr val="000000"/>
              </a:solidFill>
              <a:latin typeface="Arial"/>
              <a:ea typeface="Arial"/>
              <a:cs typeface="Arial"/>
              <a:sym typeface="Arial"/>
            </a:endParaRPr>
          </a:p>
        </p:txBody>
      </p:sp>
      <p:sp>
        <p:nvSpPr>
          <p:cNvPr id="552" name="Google Shape;552;p18"/>
          <p:cNvSpPr txBox="1"/>
          <p:nvPr/>
        </p:nvSpPr>
        <p:spPr>
          <a:xfrm>
            <a:off x="-228600" y="4527550"/>
            <a:ext cx="9601200" cy="2378075"/>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1DD6"/>
              </a:buClr>
              <a:buSzPts val="2700"/>
              <a:buFont typeface="Times New Roman"/>
              <a:buNone/>
            </a:pPr>
            <a:r>
              <a:rPr b="0" i="0" lang="en-US" sz="2700" u="none" cap="none" strike="noStrike">
                <a:solidFill>
                  <a:srgbClr val="001DD6"/>
                </a:solidFill>
                <a:latin typeface="Times New Roman"/>
                <a:ea typeface="Times New Roman"/>
                <a:cs typeface="Times New Roman"/>
                <a:sym typeface="Times New Roman"/>
              </a:rPr>
              <a:t>Do sinh viên bị out ra khỏi bài thi và muốn đăng nhập lại vào tiếp</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1DD6"/>
              </a:buClr>
              <a:buSzPts val="2700"/>
              <a:buFont typeface="Times New Roman"/>
              <a:buNone/>
            </a:pPr>
            <a:r>
              <a:rPr b="0" i="0" lang="en-US" sz="2700" u="none" cap="none" strike="noStrike">
                <a:solidFill>
                  <a:srgbClr val="001DD6"/>
                </a:solidFill>
                <a:latin typeface="Times New Roman"/>
                <a:ea typeface="Times New Roman"/>
                <a:cs typeface="Times New Roman"/>
                <a:sym typeface="Times New Roman"/>
              </a:rPr>
              <a:t>SV cung cấp môn thi + MSSV gửi Giám thị để giám thị báo Khảo thí cấp quyền cho SV vào thi tiếp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1DD6"/>
              </a:solidFill>
              <a:latin typeface="Times New Roman"/>
              <a:ea typeface="Times New Roman"/>
              <a:cs typeface="Times New Roman"/>
              <a:sym typeface="Times New Roman"/>
            </a:endParaRPr>
          </a:p>
        </p:txBody>
      </p:sp>
      <p:pic>
        <p:nvPicPr>
          <p:cNvPr id="553" name="Google Shape;553;p18"/>
          <p:cNvPicPr preferRelativeResize="0"/>
          <p:nvPr/>
        </p:nvPicPr>
        <p:blipFill rotWithShape="1">
          <a:blip r:embed="rId3">
            <a:alphaModFix/>
          </a:blip>
          <a:srcRect b="0" l="0" r="0" t="0"/>
          <a:stretch/>
        </p:blipFill>
        <p:spPr>
          <a:xfrm>
            <a:off x="1404937" y="919162"/>
            <a:ext cx="5940425" cy="2995612"/>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500"/>
                                        <p:tgtEl>
                                          <p:spTgt spid="5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500"/>
                                        <p:tgtEl>
                                          <p:spTgt spid="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cxnSp>
        <p:nvCxnSpPr>
          <p:cNvPr id="558" name="Google Shape;558;p19"/>
          <p:cNvCxnSpPr/>
          <p:nvPr/>
        </p:nvCxnSpPr>
        <p:spPr>
          <a:xfrm>
            <a:off x="0" y="908050"/>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559" name="Google Shape;559;p19"/>
          <p:cNvSpPr txBox="1"/>
          <p:nvPr/>
        </p:nvSpPr>
        <p:spPr>
          <a:xfrm>
            <a:off x="0" y="-34645"/>
            <a:ext cx="9144000" cy="8382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104"/>
              </a:buClr>
              <a:buSzPts val="3200"/>
              <a:buFont typeface="Arial"/>
              <a:buNone/>
            </a:pPr>
            <a:r>
              <a:rPr b="1" i="0" lang="en-US" sz="3200" u="none" cap="none" strike="noStrike">
                <a:solidFill>
                  <a:srgbClr val="000104"/>
                </a:solidFill>
                <a:latin typeface="Arial"/>
                <a:ea typeface="Arial"/>
                <a:cs typeface="Arial"/>
                <a:sym typeface="Arial"/>
              </a:rPr>
              <a:t>Các lỗi khi nộp bài PRO192, PRF192, CSD201</a:t>
            </a:r>
            <a:endParaRPr b="1" i="0" sz="2800" u="none" cap="none" strike="noStrike">
              <a:solidFill>
                <a:srgbClr val="000104"/>
              </a:solidFill>
              <a:latin typeface="Arial"/>
              <a:ea typeface="Arial"/>
              <a:cs typeface="Arial"/>
              <a:sym typeface="Arial"/>
            </a:endParaRPr>
          </a:p>
        </p:txBody>
      </p:sp>
      <p:pic>
        <p:nvPicPr>
          <p:cNvPr id="560" name="Google Shape;560;p19"/>
          <p:cNvPicPr preferRelativeResize="0"/>
          <p:nvPr/>
        </p:nvPicPr>
        <p:blipFill rotWithShape="1">
          <a:blip r:embed="rId3">
            <a:alphaModFix/>
          </a:blip>
          <a:srcRect b="0" l="0" r="0" t="0"/>
          <a:stretch/>
        </p:blipFill>
        <p:spPr>
          <a:xfrm>
            <a:off x="76200" y="979487"/>
            <a:ext cx="7683500" cy="4354512"/>
          </a:xfrm>
          <a:prstGeom prst="rect">
            <a:avLst/>
          </a:prstGeom>
          <a:noFill/>
          <a:ln>
            <a:noFill/>
          </a:ln>
        </p:spPr>
      </p:pic>
      <p:sp>
        <p:nvSpPr>
          <p:cNvPr id="561" name="Google Shape;561;p19"/>
          <p:cNvSpPr/>
          <p:nvPr/>
        </p:nvSpPr>
        <p:spPr>
          <a:xfrm rot="10800000">
            <a:off x="7696200" y="2286000"/>
            <a:ext cx="685800" cy="457200"/>
          </a:xfrm>
          <a:prstGeom prst="rightArrow">
            <a:avLst>
              <a:gd fmla="val 14400"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562" name="Google Shape;562;p19"/>
          <p:cNvSpPr/>
          <p:nvPr/>
        </p:nvSpPr>
        <p:spPr>
          <a:xfrm rot="10800000">
            <a:off x="6553200" y="5334000"/>
            <a:ext cx="484187" cy="681037"/>
          </a:xfrm>
          <a:prstGeom prst="downArrow">
            <a:avLst>
              <a:gd fmla="val 13910"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563" name="Google Shape;563;p19"/>
          <p:cNvSpPr txBox="1"/>
          <p:nvPr/>
        </p:nvSpPr>
        <p:spPr>
          <a:xfrm>
            <a:off x="2362200" y="6029325"/>
            <a:ext cx="6875462" cy="523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1DD6"/>
              </a:buClr>
              <a:buSzPts val="2800"/>
              <a:buFont typeface="Times New Roman"/>
              <a:buNone/>
            </a:pPr>
            <a:r>
              <a:rPr b="1" i="0" lang="en-US" sz="2800" u="none" cap="none" strike="noStrike">
                <a:solidFill>
                  <a:srgbClr val="001DD6"/>
                </a:solidFill>
                <a:latin typeface="Times New Roman"/>
                <a:ea typeface="Times New Roman"/>
                <a:cs typeface="Times New Roman"/>
                <a:sym typeface="Times New Roman"/>
              </a:rPr>
              <a:t>Lỗi chưa chọn đường dẫn tới folder nộp bài</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
          <p:cNvSpPr/>
          <p:nvPr/>
        </p:nvSpPr>
        <p:spPr>
          <a:xfrm>
            <a:off x="207818" y="727363"/>
            <a:ext cx="8839200" cy="4648200"/>
          </a:xfrm>
          <a:prstGeom prst="roundRect">
            <a:avLst>
              <a:gd fmla="val 16667" name="adj"/>
            </a:avLst>
          </a:prstGeom>
          <a:solidFill>
            <a:srgbClr val="DADADA"/>
          </a:solidFill>
          <a:ln cap="sq"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Clr>
                <a:srgbClr val="161616"/>
              </a:buClr>
              <a:buSzPts val="6000"/>
              <a:buFont typeface="Times New Roman"/>
              <a:buNone/>
            </a:pPr>
            <a:r>
              <a:rPr b="1" i="0" lang="en-US" sz="6000" u="none" cap="none" strike="noStrike">
                <a:solidFill>
                  <a:srgbClr val="161616"/>
                </a:solidFill>
                <a:latin typeface="Times New Roman"/>
                <a:ea typeface="Times New Roman"/>
                <a:cs typeface="Times New Roman"/>
                <a:sym typeface="Times New Roman"/>
              </a:rPr>
              <a:t>XỬ LÝ SỰ CỐ </a:t>
            </a:r>
            <a:endParaRPr b="0" i="0" sz="1400" u="none" cap="none" strike="noStrike">
              <a:solidFill>
                <a:srgbClr val="000000"/>
              </a:solidFill>
              <a:latin typeface="Arial"/>
              <a:ea typeface="Arial"/>
              <a:cs typeface="Arial"/>
              <a:sym typeface="Arial"/>
            </a:endParaRPr>
          </a:p>
          <a:p>
            <a:pPr indent="0" lvl="0" marL="0" marR="0" rtl="0" algn="ctr">
              <a:lnSpc>
                <a:spcPct val="130000"/>
              </a:lnSpc>
              <a:spcBef>
                <a:spcPts val="3600"/>
              </a:spcBef>
              <a:spcAft>
                <a:spcPts val="0"/>
              </a:spcAft>
              <a:buClr>
                <a:srgbClr val="161616"/>
              </a:buClr>
              <a:buSzPts val="6000"/>
              <a:buFont typeface="Times New Roman"/>
              <a:buNone/>
            </a:pPr>
            <a:r>
              <a:rPr b="1" i="0" lang="en-US" sz="6000" u="none" cap="none" strike="noStrike">
                <a:solidFill>
                  <a:srgbClr val="161616"/>
                </a:solidFill>
                <a:latin typeface="Times New Roman"/>
                <a:ea typeface="Times New Roman"/>
                <a:cs typeface="Times New Roman"/>
                <a:sym typeface="Times New Roman"/>
              </a:rPr>
              <a:t>TRONG KHI THI </a:t>
            </a:r>
            <a:endParaRPr b="0" i="0" sz="1400" u="none" cap="none" strike="noStrike">
              <a:solidFill>
                <a:srgbClr val="000000"/>
              </a:solidFill>
              <a:latin typeface="Arial"/>
              <a:ea typeface="Arial"/>
              <a:cs typeface="Arial"/>
              <a:sym typeface="Arial"/>
            </a:endParaRPr>
          </a:p>
          <a:p>
            <a:pPr indent="0" lvl="0" marL="0" marR="0" rtl="0" algn="ctr">
              <a:lnSpc>
                <a:spcPct val="130000"/>
              </a:lnSpc>
              <a:spcBef>
                <a:spcPts val="3600"/>
              </a:spcBef>
              <a:spcAft>
                <a:spcPts val="0"/>
              </a:spcAft>
              <a:buClr>
                <a:srgbClr val="161616"/>
              </a:buClr>
              <a:buSzPts val="6000"/>
              <a:buFont typeface="Times New Roman"/>
              <a:buNone/>
            </a:pPr>
            <a:r>
              <a:rPr b="1" i="0" lang="en-US" sz="6000" u="none" cap="none" strike="noStrike">
                <a:solidFill>
                  <a:srgbClr val="161616"/>
                </a:solidFill>
                <a:latin typeface="Times New Roman"/>
                <a:ea typeface="Times New Roman"/>
                <a:cs typeface="Times New Roman"/>
                <a:sym typeface="Times New Roman"/>
              </a:rPr>
              <a:t>THỰC HÀNH</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cxnSp>
        <p:nvCxnSpPr>
          <p:cNvPr id="568" name="Google Shape;568;p20"/>
          <p:cNvCxnSpPr/>
          <p:nvPr/>
        </p:nvCxnSpPr>
        <p:spPr>
          <a:xfrm>
            <a:off x="0" y="908050"/>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569" name="Google Shape;569;p20"/>
          <p:cNvSpPr txBox="1"/>
          <p:nvPr/>
        </p:nvSpPr>
        <p:spPr>
          <a:xfrm>
            <a:off x="0" y="-34645"/>
            <a:ext cx="9144000" cy="8382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104"/>
              </a:buClr>
              <a:buSzPts val="3200"/>
              <a:buFont typeface="Arial"/>
              <a:buNone/>
            </a:pPr>
            <a:r>
              <a:rPr b="1" i="0" lang="en-US" sz="3200" u="none" cap="none" strike="noStrike">
                <a:solidFill>
                  <a:srgbClr val="000104"/>
                </a:solidFill>
                <a:latin typeface="Arial"/>
                <a:ea typeface="Arial"/>
                <a:cs typeface="Arial"/>
                <a:sym typeface="Arial"/>
              </a:rPr>
              <a:t>Các lỗi khi nộp bài PRO191, PRF192, CSD201</a:t>
            </a:r>
            <a:endParaRPr b="1" i="0" sz="2600" u="none" cap="none" strike="noStrike">
              <a:solidFill>
                <a:srgbClr val="000104"/>
              </a:solidFill>
              <a:latin typeface="Arial"/>
              <a:ea typeface="Arial"/>
              <a:cs typeface="Arial"/>
              <a:sym typeface="Arial"/>
            </a:endParaRPr>
          </a:p>
        </p:txBody>
      </p:sp>
      <p:pic>
        <p:nvPicPr>
          <p:cNvPr id="570" name="Google Shape;570;p20"/>
          <p:cNvPicPr preferRelativeResize="0"/>
          <p:nvPr/>
        </p:nvPicPr>
        <p:blipFill rotWithShape="1">
          <a:blip r:embed="rId3">
            <a:alphaModFix/>
          </a:blip>
          <a:srcRect b="0" l="0" r="0" t="0"/>
          <a:stretch/>
        </p:blipFill>
        <p:spPr>
          <a:xfrm>
            <a:off x="914400" y="1143000"/>
            <a:ext cx="7643812" cy="4114800"/>
          </a:xfrm>
          <a:prstGeom prst="rect">
            <a:avLst/>
          </a:prstGeom>
          <a:noFill/>
          <a:ln>
            <a:noFill/>
          </a:ln>
        </p:spPr>
      </p:pic>
      <p:sp>
        <p:nvSpPr>
          <p:cNvPr id="571" name="Google Shape;571;p20"/>
          <p:cNvSpPr/>
          <p:nvPr/>
        </p:nvSpPr>
        <p:spPr>
          <a:xfrm>
            <a:off x="304800" y="2614612"/>
            <a:ext cx="712787" cy="457200"/>
          </a:xfrm>
          <a:prstGeom prst="rightArrow">
            <a:avLst>
              <a:gd fmla="val 14673"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572" name="Google Shape;572;p20"/>
          <p:cNvSpPr/>
          <p:nvPr/>
        </p:nvSpPr>
        <p:spPr>
          <a:xfrm rot="10800000">
            <a:off x="7239000" y="5118100"/>
            <a:ext cx="484187" cy="647700"/>
          </a:xfrm>
          <a:prstGeom prst="downArrow">
            <a:avLst>
              <a:gd fmla="val 13523"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573" name="Google Shape;573;p20"/>
          <p:cNvSpPr txBox="1"/>
          <p:nvPr/>
        </p:nvSpPr>
        <p:spPr>
          <a:xfrm>
            <a:off x="5411787" y="5903912"/>
            <a:ext cx="3721100"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1DD6"/>
              </a:buClr>
              <a:buSzPts val="2400"/>
              <a:buFont typeface="Times New Roman"/>
              <a:buNone/>
            </a:pPr>
            <a:r>
              <a:rPr b="1" i="0" lang="en-US" sz="2400" u="none" cap="none" strike="noStrike">
                <a:solidFill>
                  <a:srgbClr val="001DD6"/>
                </a:solidFill>
                <a:latin typeface="Times New Roman"/>
                <a:ea typeface="Times New Roman"/>
                <a:cs typeface="Times New Roman"/>
                <a:sym typeface="Times New Roman"/>
              </a:rPr>
              <a:t>Lỗi chưa chọn Question no</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21"/>
          <p:cNvSpPr txBox="1"/>
          <p:nvPr>
            <p:ph type="title"/>
          </p:nvPr>
        </p:nvSpPr>
        <p:spPr>
          <a:xfrm>
            <a:off x="228600" y="152400"/>
            <a:ext cx="9144000" cy="838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r>
              <a:rPr b="1" i="0" lang="en-US" sz="2800" u="none">
                <a:solidFill>
                  <a:srgbClr val="000000"/>
                </a:solidFill>
                <a:latin typeface="Arial"/>
                <a:ea typeface="Arial"/>
                <a:cs typeface="Arial"/>
                <a:sym typeface="Arial"/>
              </a:rPr>
              <a:t>LỖI GẶP PHẢI TRONG QUÁ TRÌNH THI</a:t>
            </a:r>
            <a:endParaRPr/>
          </a:p>
        </p:txBody>
      </p:sp>
      <p:cxnSp>
        <p:nvCxnSpPr>
          <p:cNvPr id="579" name="Google Shape;579;p21"/>
          <p:cNvCxnSpPr/>
          <p:nvPr/>
        </p:nvCxnSpPr>
        <p:spPr>
          <a:xfrm>
            <a:off x="0" y="908050"/>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580" name="Google Shape;580;p21"/>
          <p:cNvSpPr txBox="1"/>
          <p:nvPr/>
        </p:nvSpPr>
        <p:spPr>
          <a:xfrm>
            <a:off x="-76200" y="5576887"/>
            <a:ext cx="9318625" cy="1052512"/>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rgbClr val="000104"/>
              </a:buClr>
              <a:buSzPts val="2800"/>
              <a:buFont typeface="Times New Roman"/>
              <a:buNone/>
            </a:pPr>
            <a:r>
              <a:rPr b="1" i="0" lang="en-US" sz="2800" u="none" cap="none" strike="noStrike">
                <a:solidFill>
                  <a:srgbClr val="000104"/>
                </a:solidFill>
                <a:latin typeface="Times New Roman"/>
                <a:ea typeface="Times New Roman"/>
                <a:cs typeface="Times New Roman"/>
                <a:sym typeface="Times New Roman"/>
              </a:rPr>
              <a:t>Lỗi kết nối với Server: </a:t>
            </a:r>
            <a:r>
              <a:rPr b="0" i="0" lang="en-US" sz="2800" u="none" cap="none" strike="noStrike">
                <a:solidFill>
                  <a:srgbClr val="001DD6"/>
                </a:solidFill>
                <a:latin typeface="Times New Roman"/>
                <a:ea typeface="Times New Roman"/>
                <a:cs typeface="Times New Roman"/>
                <a:sym typeface="Times New Roman"/>
              </a:rPr>
              <a:t>Yêu </a:t>
            </a:r>
            <a:r>
              <a:rPr b="0" i="0" lang="en-US" sz="2400" u="none" cap="none" strike="noStrike">
                <a:solidFill>
                  <a:srgbClr val="001DD6"/>
                </a:solidFill>
                <a:latin typeface="Times New Roman"/>
                <a:ea typeface="Times New Roman"/>
                <a:cs typeface="Times New Roman"/>
                <a:sym typeface="Times New Roman"/>
              </a:rPr>
              <a:t>cầu sinh viên kiểm tra lại kết nối wifi, nếu SV không nộp được bài thì báo với giám thị</a:t>
            </a:r>
            <a:endParaRPr b="0" i="0" sz="1400" u="none" cap="none" strike="noStrike">
              <a:solidFill>
                <a:srgbClr val="000000"/>
              </a:solidFill>
              <a:latin typeface="Arial"/>
              <a:ea typeface="Arial"/>
              <a:cs typeface="Arial"/>
              <a:sym typeface="Arial"/>
            </a:endParaRPr>
          </a:p>
        </p:txBody>
      </p:sp>
      <p:pic>
        <p:nvPicPr>
          <p:cNvPr id="581" name="Google Shape;581;p21"/>
          <p:cNvPicPr preferRelativeResize="0"/>
          <p:nvPr/>
        </p:nvPicPr>
        <p:blipFill rotWithShape="1">
          <a:blip r:embed="rId3">
            <a:alphaModFix/>
          </a:blip>
          <a:srcRect b="0" l="0" r="0" t="0"/>
          <a:stretch/>
        </p:blipFill>
        <p:spPr>
          <a:xfrm>
            <a:off x="1066800" y="931862"/>
            <a:ext cx="7010400" cy="4338637"/>
          </a:xfrm>
          <a:prstGeom prst="rect">
            <a:avLst/>
          </a:prstGeom>
          <a:noFill/>
          <a:ln cap="flat" cmpd="sng" w="9525">
            <a:solidFill>
              <a:srgbClr val="F0F0F0"/>
            </a:solidFill>
            <a:prstDash val="solid"/>
            <a:miter lim="800000"/>
            <a:headEnd len="sm" w="sm" type="none"/>
            <a:tailEnd len="sm" w="sm" type="none"/>
          </a:ln>
        </p:spPr>
      </p:pic>
      <p:pic>
        <p:nvPicPr>
          <p:cNvPr id="582" name="Google Shape;582;p21"/>
          <p:cNvPicPr preferRelativeResize="0"/>
          <p:nvPr/>
        </p:nvPicPr>
        <p:blipFill rotWithShape="1">
          <a:blip r:embed="rId4">
            <a:alphaModFix/>
          </a:blip>
          <a:srcRect b="0" l="0" r="0" t="0"/>
          <a:stretch/>
        </p:blipFill>
        <p:spPr>
          <a:xfrm>
            <a:off x="1798637" y="2713037"/>
            <a:ext cx="1965325" cy="669925"/>
          </a:xfrm>
          <a:prstGeom prst="rect">
            <a:avLst/>
          </a:prstGeom>
          <a:noFill/>
          <a:ln>
            <a:noFill/>
          </a:ln>
        </p:spPr>
      </p:pic>
      <p:sp>
        <p:nvSpPr>
          <p:cNvPr id="583" name="Google Shape;583;p21"/>
          <p:cNvSpPr/>
          <p:nvPr/>
        </p:nvSpPr>
        <p:spPr>
          <a:xfrm flipH="1">
            <a:off x="3733800" y="5105400"/>
            <a:ext cx="457200" cy="520700"/>
          </a:xfrm>
          <a:prstGeom prst="upArrow">
            <a:avLst>
              <a:gd fmla="val 8914" name="adj1"/>
              <a:gd fmla="val 50000" name="adj2"/>
            </a:avLst>
          </a:prstGeom>
          <a:solidFill>
            <a:srgbClr val="FF000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500"/>
                                        <p:tgtEl>
                                          <p:spTgt spid="5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3"/>
                                        </p:tgtEl>
                                        <p:attrNameLst>
                                          <p:attrName>style.visibility</p:attrName>
                                        </p:attrNameLst>
                                      </p:cBhvr>
                                      <p:to>
                                        <p:strVal val="visible"/>
                                      </p:to>
                                    </p:set>
                                    <p:anim calcmode="lin" valueType="num">
                                      <p:cBhvr additive="base">
                                        <p:cTn dur="500"/>
                                        <p:tgtEl>
                                          <p:spTgt spid="5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pic>
        <p:nvPicPr>
          <p:cNvPr descr="IMG_1431-Edit.jpg" id="588" name="Google Shape;588;p22"/>
          <p:cNvPicPr preferRelativeResize="0"/>
          <p:nvPr/>
        </p:nvPicPr>
        <p:blipFill rotWithShape="1">
          <a:blip r:embed="rId3">
            <a:alphaModFix/>
          </a:blip>
          <a:srcRect b="0" l="0" r="0" t="0"/>
          <a:stretch/>
        </p:blipFill>
        <p:spPr>
          <a:xfrm>
            <a:off x="1428750" y="2819400"/>
            <a:ext cx="6151562" cy="3733800"/>
          </a:xfrm>
          <a:prstGeom prst="rect">
            <a:avLst/>
          </a:prstGeom>
          <a:noFill/>
          <a:ln>
            <a:noFill/>
          </a:ln>
        </p:spPr>
      </p:pic>
      <p:sp>
        <p:nvSpPr>
          <p:cNvPr id="589" name="Google Shape;589;p22"/>
          <p:cNvSpPr txBox="1"/>
          <p:nvPr/>
        </p:nvSpPr>
        <p:spPr>
          <a:xfrm>
            <a:off x="2020887" y="2209800"/>
            <a:ext cx="5827712" cy="8921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Email : </a:t>
            </a:r>
            <a:r>
              <a:rPr b="1" i="0" lang="en-US" sz="3200" u="none" cap="none" strike="noStrike">
                <a:solidFill>
                  <a:srgbClr val="001DD6"/>
                </a:solidFill>
                <a:latin typeface="Times New Roman"/>
                <a:ea typeface="Times New Roman"/>
                <a:cs typeface="Times New Roman"/>
                <a:sym typeface="Times New Roman"/>
              </a:rPr>
              <a:t>Khaothi@fpt.edu.vn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1DD6"/>
              </a:solidFill>
              <a:latin typeface="Times New Roman"/>
              <a:ea typeface="Times New Roman"/>
              <a:cs typeface="Times New Roman"/>
              <a:sym typeface="Times New Roman"/>
            </a:endParaRPr>
          </a:p>
        </p:txBody>
      </p:sp>
      <p:sp>
        <p:nvSpPr>
          <p:cNvPr id="590" name="Google Shape;590;p22"/>
          <p:cNvSpPr txBox="1"/>
          <p:nvPr/>
        </p:nvSpPr>
        <p:spPr>
          <a:xfrm>
            <a:off x="1274762" y="1549400"/>
            <a:ext cx="678180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Số điện thoại phòng Khảo thí: </a:t>
            </a:r>
            <a:r>
              <a:rPr b="1" i="0" lang="en-US" sz="3200" u="none" cap="none" strike="noStrike">
                <a:solidFill>
                  <a:srgbClr val="001DD6"/>
                </a:solidFill>
                <a:latin typeface="Times New Roman"/>
                <a:ea typeface="Times New Roman"/>
                <a:cs typeface="Times New Roman"/>
                <a:sym typeface="Times New Roman"/>
              </a:rPr>
              <a:t>02462597749</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
          <p:cNvSpPr txBox="1"/>
          <p:nvPr/>
        </p:nvSpPr>
        <p:spPr>
          <a:xfrm>
            <a:off x="-3175" y="1565275"/>
            <a:ext cx="9144000" cy="6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104"/>
              </a:buClr>
              <a:buSzPts val="3200"/>
              <a:buFont typeface="Times New Roman"/>
              <a:buNone/>
            </a:pPr>
            <a:r>
              <a:rPr b="1" i="0" lang="en-US" sz="3200" u="none" cap="none" strike="noStrike">
                <a:solidFill>
                  <a:srgbClr val="000104"/>
                </a:solidFill>
                <a:latin typeface="Times New Roman"/>
                <a:ea typeface="Times New Roman"/>
                <a:cs typeface="Times New Roman"/>
                <a:sym typeface="Times New Roman"/>
              </a:rPr>
              <a:t>NHỮNG YÊU CẦU TRƯỚC KHI THI</a:t>
            </a:r>
            <a:endParaRPr b="0" i="0" sz="1400" u="none" cap="none" strike="noStrike">
              <a:solidFill>
                <a:srgbClr val="000000"/>
              </a:solidFill>
              <a:latin typeface="Arial"/>
              <a:ea typeface="Arial"/>
              <a:cs typeface="Arial"/>
              <a:sym typeface="Arial"/>
            </a:endParaRPr>
          </a:p>
        </p:txBody>
      </p:sp>
      <p:cxnSp>
        <p:nvCxnSpPr>
          <p:cNvPr id="385" name="Google Shape;385;p3"/>
          <p:cNvCxnSpPr/>
          <p:nvPr/>
        </p:nvCxnSpPr>
        <p:spPr>
          <a:xfrm>
            <a:off x="0" y="2081212"/>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386" name="Google Shape;386;p3"/>
          <p:cNvSpPr txBox="1"/>
          <p:nvPr/>
        </p:nvSpPr>
        <p:spPr>
          <a:xfrm>
            <a:off x="304800" y="2308225"/>
            <a:ext cx="8610600" cy="39401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2060"/>
              </a:buClr>
              <a:buSzPts val="4000"/>
              <a:buFont typeface="Noto Sans Symbols"/>
              <a:buAutoNum type="arabicPeriod"/>
            </a:pPr>
            <a:r>
              <a:rPr b="0" i="0" lang="en-US" sz="4000" u="none" cap="none" strike="noStrike">
                <a:solidFill>
                  <a:srgbClr val="002060"/>
                </a:solidFill>
                <a:latin typeface="Times New Roman"/>
                <a:ea typeface="Times New Roman"/>
                <a:cs typeface="Times New Roman"/>
                <a:sym typeface="Times New Roman"/>
              </a:rPr>
              <a:t>Chỉ sử dụng phần mềm thi do nhà trường cung cấp và các tài liệu được quy định trong đề thi.</a:t>
            </a:r>
            <a:endParaRPr b="0" i="0" sz="4000" u="none" cap="none" strike="noStrike">
              <a:solidFill>
                <a:srgbClr val="00206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2060"/>
              </a:buClr>
              <a:buSzPts val="4000"/>
              <a:buFont typeface="Times New Roman"/>
              <a:buAutoNum type="arabicPeriod"/>
            </a:pPr>
            <a:r>
              <a:rPr b="0" i="0" lang="en-US" sz="4000" u="none" cap="none" strike="noStrike">
                <a:solidFill>
                  <a:srgbClr val="002060"/>
                </a:solidFill>
                <a:latin typeface="Times New Roman"/>
                <a:ea typeface="Times New Roman"/>
                <a:cs typeface="Times New Roman"/>
                <a:sym typeface="Times New Roman"/>
              </a:rPr>
              <a:t>Tải phần mềm mới nhất trên email của khảo thí</a:t>
            </a:r>
            <a:endParaRPr b="0" i="0" sz="4000" u="none" cap="none" strike="noStrike">
              <a:solidFill>
                <a:srgbClr val="00206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4000"/>
              <a:buFont typeface="Arial"/>
              <a:buNone/>
            </a:pPr>
            <a:r>
              <a:t/>
            </a:r>
            <a:endParaRPr b="0" i="0" sz="4000" u="none" cap="none" strike="noStrike">
              <a:solidFill>
                <a:srgbClr val="002060"/>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
          <p:cNvSpPr txBox="1"/>
          <p:nvPr>
            <p:ph type="title"/>
          </p:nvPr>
        </p:nvSpPr>
        <p:spPr>
          <a:xfrm>
            <a:off x="0" y="0"/>
            <a:ext cx="9144000" cy="838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4000"/>
              <a:buFont typeface="Arial"/>
              <a:buNone/>
            </a:pPr>
            <a:r>
              <a:rPr b="1" i="0" lang="en-US" sz="4000" u="none">
                <a:solidFill>
                  <a:srgbClr val="000000"/>
                </a:solidFill>
                <a:latin typeface="Arial"/>
                <a:ea typeface="Arial"/>
                <a:cs typeface="Arial"/>
                <a:sym typeface="Arial"/>
              </a:rPr>
              <a:t>CHẠY CHƯƠNG TRÌNH</a:t>
            </a:r>
            <a:endParaRPr/>
          </a:p>
        </p:txBody>
      </p:sp>
      <p:sp>
        <p:nvSpPr>
          <p:cNvPr id="392" name="Google Shape;392;p4"/>
          <p:cNvSpPr txBox="1"/>
          <p:nvPr>
            <p:ph idx="1" type="body"/>
          </p:nvPr>
        </p:nvSpPr>
        <p:spPr>
          <a:xfrm>
            <a:off x="0" y="1066800"/>
            <a:ext cx="7772400" cy="471487"/>
          </a:xfrm>
          <a:prstGeom prst="rect">
            <a:avLst/>
          </a:prstGeom>
          <a:solidFill>
            <a:srgbClr val="DADADA"/>
          </a:solid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3000"/>
              <a:buNone/>
            </a:pPr>
            <a:r>
              <a:rPr lang="en-US" sz="3000"/>
              <a:t>Tải</a:t>
            </a:r>
            <a:r>
              <a:rPr b="0" i="0" lang="en-US" sz="3000" u="none">
                <a:solidFill>
                  <a:srgbClr val="000000"/>
                </a:solidFill>
                <a:latin typeface="Arial"/>
                <a:ea typeface="Arial"/>
                <a:cs typeface="Arial"/>
                <a:sym typeface="Arial"/>
              </a:rPr>
              <a:t> phần mềm thi t</a:t>
            </a:r>
            <a:r>
              <a:rPr lang="en-US" sz="3000"/>
              <a:t>ừ email </a:t>
            </a:r>
            <a:r>
              <a:rPr b="0" i="0" lang="en-US" sz="3000" u="none">
                <a:solidFill>
                  <a:srgbClr val="000000"/>
                </a:solidFill>
                <a:latin typeface="Arial"/>
                <a:ea typeface="Arial"/>
                <a:cs typeface="Arial"/>
                <a:sym typeface="Arial"/>
              </a:rPr>
              <a:t>về laptop:</a:t>
            </a:r>
            <a:endParaRPr/>
          </a:p>
        </p:txBody>
      </p:sp>
      <p:sp>
        <p:nvSpPr>
          <p:cNvPr id="393" name="Google Shape;393;p4"/>
          <p:cNvSpPr txBox="1"/>
          <p:nvPr/>
        </p:nvSpPr>
        <p:spPr>
          <a:xfrm>
            <a:off x="38100" y="1538275"/>
            <a:ext cx="9144000" cy="14172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104"/>
              </a:buClr>
              <a:buSzPts val="3000"/>
              <a:buFont typeface="Verdana"/>
              <a:buNone/>
            </a:pPr>
            <a:r>
              <a:rPr b="0" i="0" lang="en-US" sz="3000" u="none" cap="none" strike="noStrike">
                <a:solidFill>
                  <a:srgbClr val="000104"/>
                </a:solidFill>
                <a:latin typeface="Verdana"/>
                <a:ea typeface="Verdana"/>
                <a:cs typeface="Verdana"/>
                <a:sym typeface="Verdana"/>
              </a:rPr>
              <a:t>- Tải phần mềm </a:t>
            </a:r>
            <a:r>
              <a:rPr b="0" i="0" lang="en-US" sz="2900" u="none" cap="none" strike="noStrike">
                <a:solidFill>
                  <a:srgbClr val="000104"/>
                </a:solidFill>
                <a:latin typeface="Verdana"/>
                <a:ea typeface="Verdana"/>
                <a:cs typeface="Verdana"/>
                <a:sym typeface="Verdana"/>
              </a:rPr>
              <a:t>mới nhất từ email của khảo thí</a:t>
            </a:r>
            <a:r>
              <a:rPr b="0" i="0" lang="en-US" sz="3000" u="none" cap="none" strike="noStrike">
                <a:solidFill>
                  <a:srgbClr val="000104"/>
                </a:solidFill>
                <a:latin typeface="Verdana"/>
                <a:ea typeface="Verdana"/>
                <a:cs typeface="Verdana"/>
                <a:sym typeface="Verdana"/>
              </a:rPr>
              <a:t> về máy rồi giải nén (phần mềm thi có thể thay đổi theo kỳ học - Khảo thí sẽ gửi thông báo tới sinh viên trước khi thi).</a:t>
            </a:r>
            <a:endParaRPr b="0" i="0" sz="1400" u="none" cap="none" strike="noStrike">
              <a:solidFill>
                <a:srgbClr val="000000"/>
              </a:solidFill>
              <a:latin typeface="Arial"/>
              <a:ea typeface="Arial"/>
              <a:cs typeface="Arial"/>
              <a:sym typeface="Arial"/>
            </a:endParaRPr>
          </a:p>
          <a:p>
            <a:pPr indent="-914400" lvl="2" marL="914400" marR="0" rtl="0" algn="l">
              <a:lnSpc>
                <a:spcPct val="100000"/>
              </a:lnSpc>
              <a:spcBef>
                <a:spcPts val="600"/>
              </a:spcBef>
              <a:spcAft>
                <a:spcPts val="0"/>
              </a:spcAft>
              <a:buClr>
                <a:srgbClr val="000104"/>
              </a:buClr>
              <a:buSzPts val="3000"/>
              <a:buFont typeface="Verdana"/>
              <a:buNone/>
            </a:pPr>
            <a:r>
              <a:rPr b="0" i="0" lang="en-US" sz="3000" u="none" cap="none" strike="noStrike">
                <a:solidFill>
                  <a:srgbClr val="000104"/>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914400" lvl="2" marL="914400" marR="0" rtl="0" algn="l">
              <a:lnSpc>
                <a:spcPct val="100000"/>
              </a:lnSpc>
              <a:spcBef>
                <a:spcPts val="600"/>
              </a:spcBef>
              <a:spcAft>
                <a:spcPts val="0"/>
              </a:spcAft>
              <a:buClr>
                <a:schemeClr val="lt1"/>
              </a:buClr>
              <a:buSzPts val="3000"/>
              <a:buFont typeface="Verdana"/>
              <a:buNone/>
            </a:pPr>
            <a:r>
              <a:t/>
            </a:r>
            <a:endParaRPr b="0" i="0" sz="3000" u="none" cap="none" strike="noStrike">
              <a:solidFill>
                <a:srgbClr val="000104"/>
              </a:solidFill>
              <a:latin typeface="Verdana"/>
              <a:ea typeface="Verdana"/>
              <a:cs typeface="Verdana"/>
              <a:sym typeface="Verdana"/>
            </a:endParaRPr>
          </a:p>
          <a:p>
            <a:pPr indent="-914400" lvl="2" marL="914400" marR="0" rtl="0" algn="l">
              <a:lnSpc>
                <a:spcPct val="100000"/>
              </a:lnSpc>
              <a:spcBef>
                <a:spcPts val="560"/>
              </a:spcBef>
              <a:spcAft>
                <a:spcPts val="0"/>
              </a:spcAft>
              <a:buClr>
                <a:srgbClr val="000104"/>
              </a:buClr>
              <a:buSzPts val="2800"/>
              <a:buFont typeface="Verdana"/>
              <a:buNone/>
            </a:pPr>
            <a:r>
              <a:rPr b="0" i="0" lang="en-US" sz="2800" u="none" cap="none" strike="noStrike">
                <a:solidFill>
                  <a:srgbClr val="000104"/>
                </a:solidFill>
                <a:latin typeface="Verdana"/>
                <a:ea typeface="Verdana"/>
                <a:cs typeface="Verdana"/>
                <a:sym typeface="Verdana"/>
              </a:rPr>
              <a:t>- Sau đó mở folder phần mềm thi đã giải nén và chạy file PEALogin.exe để hiển thị của sổ đăng nhập</a:t>
            </a:r>
            <a:endParaRPr b="0" i="0" sz="3000" u="none" cap="none" strike="noStrike">
              <a:solidFill>
                <a:srgbClr val="000104"/>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104"/>
              </a:solidFill>
              <a:latin typeface="Verdana"/>
              <a:ea typeface="Verdana"/>
              <a:cs typeface="Verdana"/>
              <a:sym typeface="Verdana"/>
            </a:endParaRPr>
          </a:p>
        </p:txBody>
      </p:sp>
      <p:sp>
        <p:nvSpPr>
          <p:cNvPr id="394" name="Google Shape;394;p4"/>
          <p:cNvSpPr txBox="1"/>
          <p:nvPr/>
        </p:nvSpPr>
        <p:spPr>
          <a:xfrm>
            <a:off x="0" y="5908575"/>
            <a:ext cx="9144000" cy="8319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104"/>
              </a:buClr>
              <a:buSzPts val="3000"/>
              <a:buFont typeface="Verdana"/>
              <a:buNone/>
            </a:pPr>
            <a:r>
              <a:rPr b="0" i="0" lang="en-US" sz="3000" u="none" cap="none" strike="noStrike">
                <a:solidFill>
                  <a:srgbClr val="000104"/>
                </a:solidFill>
                <a:latin typeface="Verdana"/>
                <a:ea typeface="Verdana"/>
                <a:cs typeface="Verdana"/>
                <a:sym typeface="Verdana"/>
              </a:rPr>
              <a:t>- Kết nối mạng thi FPTU-EXAMONLINE</a:t>
            </a:r>
            <a:endParaRPr b="0" i="0" sz="2200" u="none" cap="none" strike="noStrike">
              <a:solidFill>
                <a:srgbClr val="000104"/>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104"/>
              </a:solidFill>
              <a:latin typeface="Verdana"/>
              <a:ea typeface="Verdana"/>
              <a:cs typeface="Verdana"/>
              <a:sym typeface="Verdana"/>
            </a:endParaRPr>
          </a:p>
        </p:txBody>
      </p:sp>
      <p:cxnSp>
        <p:nvCxnSpPr>
          <p:cNvPr id="395" name="Google Shape;395;p4"/>
          <p:cNvCxnSpPr/>
          <p:nvPr/>
        </p:nvCxnSpPr>
        <p:spPr>
          <a:xfrm>
            <a:off x="0" y="976312"/>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396" name="Google Shape;396;p4"/>
          <p:cNvSpPr txBox="1"/>
          <p:nvPr/>
        </p:nvSpPr>
        <p:spPr>
          <a:xfrm>
            <a:off x="0" y="3580525"/>
            <a:ext cx="9144000" cy="914400"/>
          </a:xfrm>
          <a:prstGeom prst="rect">
            <a:avLst/>
          </a:prstGeom>
          <a:solidFill>
            <a:schemeClr val="accent1"/>
          </a:solidFill>
          <a:ln cap="flat" cmpd="sng" w="25400">
            <a:solidFill>
              <a:srgbClr val="2349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Bắt buộc phải giải nén , nếu không lúc xảy ra sự cố sẽ bị mất bài thi</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anim calcmode="lin" valueType="num">
                                      <p:cBhvr additive="base">
                                        <p:cTn dur="500"/>
                                        <p:tgtEl>
                                          <p:spTgt spid="39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3"/>
                                        </p:tgtEl>
                                        <p:attrNameLst>
                                          <p:attrName>style.visibility</p:attrName>
                                        </p:attrNameLst>
                                      </p:cBhvr>
                                      <p:to>
                                        <p:strVal val="visible"/>
                                      </p:to>
                                    </p:set>
                                    <p:anim calcmode="lin" valueType="num">
                                      <p:cBhvr additive="base">
                                        <p:cTn dur="500"/>
                                        <p:tgtEl>
                                          <p:spTgt spid="3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
          <p:cNvSpPr txBox="1"/>
          <p:nvPr/>
        </p:nvSpPr>
        <p:spPr>
          <a:xfrm>
            <a:off x="271462" y="214312"/>
            <a:ext cx="9144000" cy="83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GIAO DIỆN CỦA CÁC MÔN PRO192, PRF192, </a:t>
            </a:r>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PFP191, PRN, PRJ</a:t>
            </a:r>
            <a:endParaRPr b="0" i="0" sz="1400" u="none" cap="none" strike="noStrike">
              <a:solidFill>
                <a:srgbClr val="000000"/>
              </a:solidFill>
              <a:latin typeface="Arial"/>
              <a:ea typeface="Arial"/>
              <a:cs typeface="Arial"/>
              <a:sym typeface="Arial"/>
            </a:endParaRPr>
          </a:p>
        </p:txBody>
      </p:sp>
      <p:cxnSp>
        <p:nvCxnSpPr>
          <p:cNvPr id="402" name="Google Shape;402;p5"/>
          <p:cNvCxnSpPr/>
          <p:nvPr/>
        </p:nvCxnSpPr>
        <p:spPr>
          <a:xfrm flipH="1" rot="10800000">
            <a:off x="71437" y="1339273"/>
            <a:ext cx="9072563" cy="73892"/>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403" name="Google Shape;403;p5"/>
          <p:cNvSpPr txBox="1"/>
          <p:nvPr/>
        </p:nvSpPr>
        <p:spPr>
          <a:xfrm>
            <a:off x="1505528" y="1413165"/>
            <a:ext cx="73152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104"/>
              </a:buClr>
              <a:buSzPts val="3000"/>
              <a:buFont typeface="Verdana"/>
              <a:buNone/>
            </a:pPr>
            <a:r>
              <a:rPr b="0" i="0" lang="en-US" sz="3000" u="none" cap="none" strike="noStrike">
                <a:solidFill>
                  <a:srgbClr val="000104"/>
                </a:solidFill>
                <a:latin typeface="Verdana"/>
                <a:ea typeface="Verdana"/>
                <a:cs typeface="Verdana"/>
                <a:sym typeface="Verdana"/>
              </a:rPr>
              <a:t>Màn hình đăng nhập xuất hiện</a:t>
            </a:r>
            <a:endParaRPr b="0" i="0" sz="1400" u="none" cap="none" strike="noStrike">
              <a:solidFill>
                <a:srgbClr val="000000"/>
              </a:solidFill>
              <a:latin typeface="Arial"/>
              <a:ea typeface="Arial"/>
              <a:cs typeface="Arial"/>
              <a:sym typeface="Arial"/>
            </a:endParaRPr>
          </a:p>
        </p:txBody>
      </p:sp>
      <p:sp>
        <p:nvSpPr>
          <p:cNvPr id="404" name="Google Shape;404;p5"/>
          <p:cNvSpPr/>
          <p:nvPr/>
        </p:nvSpPr>
        <p:spPr>
          <a:xfrm>
            <a:off x="2438400" y="2422525"/>
            <a:ext cx="636587" cy="444500"/>
          </a:xfrm>
          <a:prstGeom prst="rightArrow">
            <a:avLst>
              <a:gd fmla="val 14068"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405" name="Google Shape;405;p5"/>
          <p:cNvSpPr txBox="1"/>
          <p:nvPr/>
        </p:nvSpPr>
        <p:spPr>
          <a:xfrm>
            <a:off x="82550" y="2417762"/>
            <a:ext cx="19939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1DD6"/>
              </a:buClr>
              <a:buSzPts val="2000"/>
              <a:buFont typeface="Times New Roman"/>
              <a:buNone/>
            </a:pPr>
            <a:r>
              <a:rPr b="1" i="0" lang="en-US" sz="2000" u="none" cap="none" strike="noStrike">
                <a:solidFill>
                  <a:srgbClr val="001DD6"/>
                </a:solidFill>
                <a:latin typeface="Times New Roman"/>
                <a:ea typeface="Times New Roman"/>
                <a:cs typeface="Times New Roman"/>
                <a:sym typeface="Times New Roman"/>
              </a:rPr>
              <a:t>Nhập exam code</a:t>
            </a:r>
            <a:endParaRPr b="0" i="0" sz="1400" u="none" cap="none" strike="noStrike">
              <a:solidFill>
                <a:srgbClr val="000000"/>
              </a:solidFill>
              <a:latin typeface="Arial"/>
              <a:ea typeface="Arial"/>
              <a:cs typeface="Arial"/>
              <a:sym typeface="Arial"/>
            </a:endParaRPr>
          </a:p>
        </p:txBody>
      </p:sp>
      <p:sp>
        <p:nvSpPr>
          <p:cNvPr id="406" name="Google Shape;406;p5"/>
          <p:cNvSpPr txBox="1"/>
          <p:nvPr/>
        </p:nvSpPr>
        <p:spPr>
          <a:xfrm>
            <a:off x="71437" y="2947987"/>
            <a:ext cx="2166937"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1DD6"/>
              </a:buClr>
              <a:buSzPts val="2000"/>
              <a:buFont typeface="Times New Roman"/>
              <a:buNone/>
            </a:pPr>
            <a:r>
              <a:rPr b="1" i="0" lang="en-US" sz="2000" u="none" cap="none" strike="noStrike">
                <a:solidFill>
                  <a:srgbClr val="001DD6"/>
                </a:solidFill>
                <a:latin typeface="Times New Roman"/>
                <a:ea typeface="Times New Roman"/>
                <a:cs typeface="Times New Roman"/>
                <a:sym typeface="Times New Roman"/>
              </a:rPr>
              <a:t>Nhập account wifi</a:t>
            </a:r>
            <a:endParaRPr b="0" i="0" sz="1400" u="none" cap="none" strike="noStrike">
              <a:solidFill>
                <a:srgbClr val="000000"/>
              </a:solidFill>
              <a:latin typeface="Arial"/>
              <a:ea typeface="Arial"/>
              <a:cs typeface="Arial"/>
              <a:sym typeface="Arial"/>
            </a:endParaRPr>
          </a:p>
        </p:txBody>
      </p:sp>
      <p:sp>
        <p:nvSpPr>
          <p:cNvPr id="407" name="Google Shape;407;p5"/>
          <p:cNvSpPr txBox="1"/>
          <p:nvPr/>
        </p:nvSpPr>
        <p:spPr>
          <a:xfrm>
            <a:off x="-17174" y="3575049"/>
            <a:ext cx="2371725"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1DD6"/>
              </a:buClr>
              <a:buSzPts val="2000"/>
              <a:buFont typeface="Times New Roman"/>
              <a:buNone/>
            </a:pPr>
            <a:r>
              <a:rPr b="1" i="0" lang="en-US" sz="2000" u="none" cap="none" strike="noStrike">
                <a:solidFill>
                  <a:srgbClr val="001DD6"/>
                </a:solidFill>
                <a:latin typeface="Times New Roman"/>
                <a:ea typeface="Times New Roman"/>
                <a:cs typeface="Times New Roman"/>
                <a:sym typeface="Times New Roman"/>
              </a:rPr>
              <a:t>Nhập mật khẩu wifi</a:t>
            </a:r>
            <a:endParaRPr b="0" i="0" sz="1400" u="none" cap="none" strike="noStrike">
              <a:solidFill>
                <a:srgbClr val="000000"/>
              </a:solidFill>
              <a:latin typeface="Arial"/>
              <a:ea typeface="Arial"/>
              <a:cs typeface="Arial"/>
              <a:sym typeface="Arial"/>
            </a:endParaRPr>
          </a:p>
        </p:txBody>
      </p:sp>
      <p:sp>
        <p:nvSpPr>
          <p:cNvPr id="408" name="Google Shape;408;p5"/>
          <p:cNvSpPr txBox="1"/>
          <p:nvPr/>
        </p:nvSpPr>
        <p:spPr>
          <a:xfrm>
            <a:off x="82550" y="5327650"/>
            <a:ext cx="2016124" cy="101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rgbClr val="001DD6"/>
                </a:solidFill>
                <a:latin typeface="Times New Roman"/>
                <a:ea typeface="Times New Roman"/>
                <a:cs typeface="Times New Roman"/>
                <a:sym typeface="Times New Roman"/>
              </a:rPr>
              <a:t>Check đúng version</a:t>
            </a:r>
            <a:endParaRPr b="0" i="0" sz="1600" u="none" cap="none" strike="noStrike">
              <a:solidFill>
                <a:srgbClr val="000000"/>
              </a:solidFill>
              <a:latin typeface="Arial"/>
              <a:ea typeface="Arial"/>
              <a:cs typeface="Arial"/>
              <a:sym typeface="Arial"/>
            </a:endParaRPr>
          </a:p>
        </p:txBody>
      </p:sp>
      <p:sp>
        <p:nvSpPr>
          <p:cNvPr id="409" name="Google Shape;409;p5"/>
          <p:cNvSpPr/>
          <p:nvPr/>
        </p:nvSpPr>
        <p:spPr>
          <a:xfrm>
            <a:off x="2438400" y="2976562"/>
            <a:ext cx="636587" cy="444500"/>
          </a:xfrm>
          <a:prstGeom prst="rightArrow">
            <a:avLst>
              <a:gd fmla="val 14068"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410" name="Google Shape;410;p5"/>
          <p:cNvSpPr/>
          <p:nvPr/>
        </p:nvSpPr>
        <p:spPr>
          <a:xfrm>
            <a:off x="2438400" y="3532187"/>
            <a:ext cx="636587" cy="442912"/>
          </a:xfrm>
          <a:prstGeom prst="rightArrow">
            <a:avLst>
              <a:gd fmla="val 14068"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pic>
        <p:nvPicPr>
          <p:cNvPr id="411" name="Google Shape;411;p5"/>
          <p:cNvPicPr preferRelativeResize="0"/>
          <p:nvPr/>
        </p:nvPicPr>
        <p:blipFill rotWithShape="1">
          <a:blip r:embed="rId3">
            <a:alphaModFix/>
          </a:blip>
          <a:srcRect b="0" l="0" r="0" t="0"/>
          <a:stretch/>
        </p:blipFill>
        <p:spPr>
          <a:xfrm>
            <a:off x="3158836" y="1937905"/>
            <a:ext cx="5014336" cy="3832657"/>
          </a:xfrm>
          <a:prstGeom prst="rect">
            <a:avLst/>
          </a:prstGeom>
          <a:noFill/>
          <a:ln>
            <a:noFill/>
          </a:ln>
        </p:spPr>
      </p:pic>
      <p:sp>
        <p:nvSpPr>
          <p:cNvPr id="412" name="Google Shape;412;p5"/>
          <p:cNvSpPr/>
          <p:nvPr/>
        </p:nvSpPr>
        <p:spPr>
          <a:xfrm>
            <a:off x="2406073" y="5327650"/>
            <a:ext cx="636587" cy="442912"/>
          </a:xfrm>
          <a:prstGeom prst="rightArrow">
            <a:avLst>
              <a:gd fmla="val 14068"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
          <p:cNvSpPr txBox="1"/>
          <p:nvPr/>
        </p:nvSpPr>
        <p:spPr>
          <a:xfrm>
            <a:off x="271462" y="214312"/>
            <a:ext cx="9144000" cy="83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GIAO DIỆN CỦA MÔN CSD201</a:t>
            </a:r>
            <a:endParaRPr b="0" i="0" sz="1400" u="none" cap="none" strike="noStrike">
              <a:solidFill>
                <a:srgbClr val="000000"/>
              </a:solidFill>
              <a:latin typeface="Arial"/>
              <a:ea typeface="Arial"/>
              <a:cs typeface="Arial"/>
              <a:sym typeface="Arial"/>
            </a:endParaRPr>
          </a:p>
        </p:txBody>
      </p:sp>
      <p:cxnSp>
        <p:nvCxnSpPr>
          <p:cNvPr id="418" name="Google Shape;418;p6"/>
          <p:cNvCxnSpPr/>
          <p:nvPr/>
        </p:nvCxnSpPr>
        <p:spPr>
          <a:xfrm>
            <a:off x="0" y="976312"/>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419" name="Google Shape;419;p6"/>
          <p:cNvSpPr txBox="1"/>
          <p:nvPr/>
        </p:nvSpPr>
        <p:spPr>
          <a:xfrm>
            <a:off x="1524000" y="1131887"/>
            <a:ext cx="73152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104"/>
              </a:buClr>
              <a:buSzPts val="3000"/>
              <a:buFont typeface="Verdana"/>
              <a:buNone/>
            </a:pPr>
            <a:r>
              <a:rPr b="0" i="0" lang="en-US" sz="3000" u="none" cap="none" strike="noStrike">
                <a:solidFill>
                  <a:srgbClr val="000104"/>
                </a:solidFill>
                <a:latin typeface="Verdana"/>
                <a:ea typeface="Verdana"/>
                <a:cs typeface="Verdana"/>
                <a:sym typeface="Verdana"/>
              </a:rPr>
              <a:t>Màn hình đăng nhập xuất hiện</a:t>
            </a:r>
            <a:endParaRPr b="0" i="0" sz="1400" u="none" cap="none" strike="noStrike">
              <a:solidFill>
                <a:srgbClr val="000000"/>
              </a:solidFill>
              <a:latin typeface="Arial"/>
              <a:ea typeface="Arial"/>
              <a:cs typeface="Arial"/>
              <a:sym typeface="Arial"/>
            </a:endParaRPr>
          </a:p>
        </p:txBody>
      </p:sp>
      <p:sp>
        <p:nvSpPr>
          <p:cNvPr id="420" name="Google Shape;420;p6"/>
          <p:cNvSpPr/>
          <p:nvPr/>
        </p:nvSpPr>
        <p:spPr>
          <a:xfrm>
            <a:off x="2438400" y="2422525"/>
            <a:ext cx="636587" cy="444500"/>
          </a:xfrm>
          <a:prstGeom prst="rightArrow">
            <a:avLst>
              <a:gd fmla="val 14068"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421" name="Google Shape;421;p6"/>
          <p:cNvSpPr txBox="1"/>
          <p:nvPr/>
        </p:nvSpPr>
        <p:spPr>
          <a:xfrm>
            <a:off x="82550" y="2417762"/>
            <a:ext cx="19939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1DD6"/>
              </a:buClr>
              <a:buSzPts val="2000"/>
              <a:buFont typeface="Times New Roman"/>
              <a:buNone/>
            </a:pPr>
            <a:r>
              <a:rPr b="1" i="0" lang="en-US" sz="2000" u="none" cap="none" strike="noStrike">
                <a:solidFill>
                  <a:srgbClr val="001DD6"/>
                </a:solidFill>
                <a:latin typeface="Times New Roman"/>
                <a:ea typeface="Times New Roman"/>
                <a:cs typeface="Times New Roman"/>
                <a:sym typeface="Times New Roman"/>
              </a:rPr>
              <a:t>Nhập exam code</a:t>
            </a:r>
            <a:endParaRPr b="0" i="0" sz="1400" u="none" cap="none" strike="noStrike">
              <a:solidFill>
                <a:srgbClr val="000000"/>
              </a:solidFill>
              <a:latin typeface="Arial"/>
              <a:ea typeface="Arial"/>
              <a:cs typeface="Arial"/>
              <a:sym typeface="Arial"/>
            </a:endParaRPr>
          </a:p>
        </p:txBody>
      </p:sp>
      <p:sp>
        <p:nvSpPr>
          <p:cNvPr id="422" name="Google Shape;422;p6"/>
          <p:cNvSpPr txBox="1"/>
          <p:nvPr/>
        </p:nvSpPr>
        <p:spPr>
          <a:xfrm>
            <a:off x="71437" y="2947987"/>
            <a:ext cx="2166937"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1DD6"/>
              </a:buClr>
              <a:buSzPts val="2000"/>
              <a:buFont typeface="Times New Roman"/>
              <a:buNone/>
            </a:pPr>
            <a:r>
              <a:rPr b="1" i="0" lang="en-US" sz="2000" u="none" cap="none" strike="noStrike">
                <a:solidFill>
                  <a:srgbClr val="001DD6"/>
                </a:solidFill>
                <a:latin typeface="Times New Roman"/>
                <a:ea typeface="Times New Roman"/>
                <a:cs typeface="Times New Roman"/>
                <a:sym typeface="Times New Roman"/>
              </a:rPr>
              <a:t>Nhập account wifi</a:t>
            </a:r>
            <a:endParaRPr b="0" i="0" sz="1400" u="none" cap="none" strike="noStrike">
              <a:solidFill>
                <a:srgbClr val="000000"/>
              </a:solidFill>
              <a:latin typeface="Arial"/>
              <a:ea typeface="Arial"/>
              <a:cs typeface="Arial"/>
              <a:sym typeface="Arial"/>
            </a:endParaRPr>
          </a:p>
        </p:txBody>
      </p:sp>
      <p:sp>
        <p:nvSpPr>
          <p:cNvPr id="423" name="Google Shape;423;p6"/>
          <p:cNvSpPr txBox="1"/>
          <p:nvPr/>
        </p:nvSpPr>
        <p:spPr>
          <a:xfrm>
            <a:off x="-17174" y="3575049"/>
            <a:ext cx="2371725"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1DD6"/>
              </a:buClr>
              <a:buSzPts val="2000"/>
              <a:buFont typeface="Times New Roman"/>
              <a:buNone/>
            </a:pPr>
            <a:r>
              <a:rPr b="1" i="0" lang="en-US" sz="2000" u="none" cap="none" strike="noStrike">
                <a:solidFill>
                  <a:srgbClr val="001DD6"/>
                </a:solidFill>
                <a:latin typeface="Times New Roman"/>
                <a:ea typeface="Times New Roman"/>
                <a:cs typeface="Times New Roman"/>
                <a:sym typeface="Times New Roman"/>
              </a:rPr>
              <a:t>Nhập mật khẩu wifi</a:t>
            </a:r>
            <a:endParaRPr b="0" i="0" sz="1400" u="none" cap="none" strike="noStrike">
              <a:solidFill>
                <a:srgbClr val="000000"/>
              </a:solidFill>
              <a:latin typeface="Arial"/>
              <a:ea typeface="Arial"/>
              <a:cs typeface="Arial"/>
              <a:sym typeface="Arial"/>
            </a:endParaRPr>
          </a:p>
        </p:txBody>
      </p:sp>
      <p:sp>
        <p:nvSpPr>
          <p:cNvPr id="424" name="Google Shape;424;p6"/>
          <p:cNvSpPr txBox="1"/>
          <p:nvPr/>
        </p:nvSpPr>
        <p:spPr>
          <a:xfrm>
            <a:off x="71437" y="5288973"/>
            <a:ext cx="2016124" cy="101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rgbClr val="001DD6"/>
                </a:solidFill>
                <a:latin typeface="Times New Roman"/>
                <a:ea typeface="Times New Roman"/>
                <a:cs typeface="Times New Roman"/>
                <a:sym typeface="Times New Roman"/>
              </a:rPr>
              <a:t>Check đúng version</a:t>
            </a:r>
            <a:endParaRPr b="0" i="0" sz="1600" u="none" cap="none" strike="noStrike">
              <a:solidFill>
                <a:srgbClr val="000000"/>
              </a:solidFill>
              <a:latin typeface="Arial"/>
              <a:ea typeface="Arial"/>
              <a:cs typeface="Arial"/>
              <a:sym typeface="Arial"/>
            </a:endParaRPr>
          </a:p>
        </p:txBody>
      </p:sp>
      <p:sp>
        <p:nvSpPr>
          <p:cNvPr id="425" name="Google Shape;425;p6"/>
          <p:cNvSpPr/>
          <p:nvPr/>
        </p:nvSpPr>
        <p:spPr>
          <a:xfrm>
            <a:off x="2438400" y="2976562"/>
            <a:ext cx="636587" cy="444500"/>
          </a:xfrm>
          <a:prstGeom prst="rightArrow">
            <a:avLst>
              <a:gd fmla="val 14068"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426" name="Google Shape;426;p6"/>
          <p:cNvSpPr/>
          <p:nvPr/>
        </p:nvSpPr>
        <p:spPr>
          <a:xfrm>
            <a:off x="2438400" y="3532187"/>
            <a:ext cx="636587" cy="442912"/>
          </a:xfrm>
          <a:prstGeom prst="rightArrow">
            <a:avLst>
              <a:gd fmla="val 14068"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427" name="Google Shape;427;p6"/>
          <p:cNvSpPr/>
          <p:nvPr/>
        </p:nvSpPr>
        <p:spPr>
          <a:xfrm>
            <a:off x="2406073" y="5327650"/>
            <a:ext cx="636587" cy="442912"/>
          </a:xfrm>
          <a:prstGeom prst="rightArrow">
            <a:avLst>
              <a:gd fmla="val 14068"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pic>
        <p:nvPicPr>
          <p:cNvPr id="428" name="Google Shape;428;p6"/>
          <p:cNvPicPr preferRelativeResize="0"/>
          <p:nvPr/>
        </p:nvPicPr>
        <p:blipFill rotWithShape="1">
          <a:blip r:embed="rId3">
            <a:alphaModFix/>
          </a:blip>
          <a:srcRect b="0" l="0" r="0" t="0"/>
          <a:stretch/>
        </p:blipFill>
        <p:spPr>
          <a:xfrm>
            <a:off x="3158836" y="1817974"/>
            <a:ext cx="5560113" cy="3952587"/>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
          <p:cNvSpPr txBox="1"/>
          <p:nvPr>
            <p:ph type="title"/>
          </p:nvPr>
        </p:nvSpPr>
        <p:spPr>
          <a:xfrm>
            <a:off x="152400" y="220662"/>
            <a:ext cx="9144000" cy="838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GIAO DIỆN CỦA CHƯƠNG TRÌNH</a:t>
            </a:r>
            <a:endParaRPr/>
          </a:p>
        </p:txBody>
      </p:sp>
      <p:cxnSp>
        <p:nvCxnSpPr>
          <p:cNvPr id="434" name="Google Shape;434;p7"/>
          <p:cNvCxnSpPr/>
          <p:nvPr/>
        </p:nvCxnSpPr>
        <p:spPr>
          <a:xfrm>
            <a:off x="0" y="976312"/>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435" name="Google Shape;435;p7"/>
          <p:cNvSpPr txBox="1"/>
          <p:nvPr/>
        </p:nvSpPr>
        <p:spPr>
          <a:xfrm>
            <a:off x="1393825" y="1093787"/>
            <a:ext cx="73152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104"/>
              </a:buClr>
              <a:buSzPts val="3000"/>
              <a:buFont typeface="Verdana"/>
              <a:buNone/>
            </a:pPr>
            <a:r>
              <a:rPr b="0" i="0" lang="en-US" sz="3000" u="none" cap="none" strike="noStrike">
                <a:solidFill>
                  <a:srgbClr val="000104"/>
                </a:solidFill>
                <a:latin typeface="Verdana"/>
                <a:ea typeface="Verdana"/>
                <a:cs typeface="Verdana"/>
                <a:sym typeface="Verdana"/>
              </a:rPr>
              <a:t>Màn hình đăng nhập xuất hiện</a:t>
            </a:r>
            <a:endParaRPr b="0" i="0" sz="1400" u="none" cap="none" strike="noStrike">
              <a:solidFill>
                <a:srgbClr val="000000"/>
              </a:solidFill>
              <a:latin typeface="Arial"/>
              <a:ea typeface="Arial"/>
              <a:cs typeface="Arial"/>
              <a:sym typeface="Arial"/>
            </a:endParaRPr>
          </a:p>
        </p:txBody>
      </p:sp>
      <p:sp>
        <p:nvSpPr>
          <p:cNvPr id="436" name="Google Shape;436;p7"/>
          <p:cNvSpPr txBox="1"/>
          <p:nvPr/>
        </p:nvSpPr>
        <p:spPr>
          <a:xfrm>
            <a:off x="-52387" y="3114675"/>
            <a:ext cx="1590675"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600"/>
              <a:buFont typeface="Times New Roman"/>
              <a:buNone/>
            </a:pPr>
            <a:r>
              <a:rPr b="1" i="0" lang="en-US" sz="1600" u="none" cap="none" strike="noStrike">
                <a:solidFill>
                  <a:srgbClr val="FF0000"/>
                </a:solidFill>
                <a:latin typeface="Times New Roman"/>
                <a:ea typeface="Times New Roman"/>
                <a:cs typeface="Times New Roman"/>
                <a:sym typeface="Times New Roman"/>
              </a:rPr>
              <a:t>Download given</a:t>
            </a:r>
            <a:endParaRPr b="0" i="0" sz="1400" u="none" cap="none" strike="noStrike">
              <a:solidFill>
                <a:srgbClr val="000000"/>
              </a:solidFill>
              <a:latin typeface="Arial"/>
              <a:ea typeface="Arial"/>
              <a:cs typeface="Arial"/>
              <a:sym typeface="Arial"/>
            </a:endParaRPr>
          </a:p>
        </p:txBody>
      </p:sp>
      <p:sp>
        <p:nvSpPr>
          <p:cNvPr id="437" name="Google Shape;437;p7"/>
          <p:cNvSpPr txBox="1"/>
          <p:nvPr/>
        </p:nvSpPr>
        <p:spPr>
          <a:xfrm>
            <a:off x="-52387" y="5562600"/>
            <a:ext cx="1179512" cy="7874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FF0000"/>
              </a:buClr>
              <a:buSzPts val="1600"/>
              <a:buFont typeface="Times New Roman"/>
              <a:buNone/>
            </a:pPr>
            <a:r>
              <a:rPr b="1" i="0" lang="en-US" sz="1600" u="none" cap="none" strike="noStrike">
                <a:solidFill>
                  <a:srgbClr val="FF0000"/>
                </a:solidFill>
                <a:latin typeface="Times New Roman"/>
                <a:ea typeface="Times New Roman"/>
                <a:cs typeface="Times New Roman"/>
                <a:sym typeface="Times New Roman"/>
              </a:rPr>
              <a:t>Hướng dẫn</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FF0000"/>
              </a:buClr>
              <a:buSzPts val="1600"/>
              <a:buFont typeface="Times New Roman"/>
              <a:buNone/>
            </a:pPr>
            <a:r>
              <a:rPr b="1" i="0" lang="en-US" sz="1600" u="none" cap="none" strike="noStrike">
                <a:solidFill>
                  <a:srgbClr val="FF0000"/>
                </a:solidFill>
                <a:latin typeface="Times New Roman"/>
                <a:ea typeface="Times New Roman"/>
                <a:cs typeface="Times New Roman"/>
                <a:sym typeface="Times New Roman"/>
              </a:rPr>
              <a:t>làm bài</a:t>
            </a:r>
            <a:endParaRPr b="0" i="0" sz="1400" u="none" cap="none" strike="noStrike">
              <a:solidFill>
                <a:srgbClr val="000000"/>
              </a:solidFill>
              <a:latin typeface="Arial"/>
              <a:ea typeface="Arial"/>
              <a:cs typeface="Arial"/>
              <a:sym typeface="Arial"/>
            </a:endParaRPr>
          </a:p>
        </p:txBody>
      </p:sp>
      <p:sp>
        <p:nvSpPr>
          <p:cNvPr id="438" name="Google Shape;438;p7"/>
          <p:cNvSpPr/>
          <p:nvPr/>
        </p:nvSpPr>
        <p:spPr>
          <a:xfrm>
            <a:off x="925512" y="2746375"/>
            <a:ext cx="511175" cy="427037"/>
          </a:xfrm>
          <a:prstGeom prst="rightArrow">
            <a:avLst>
              <a:gd fmla="val 12582" name="adj1"/>
              <a:gd fmla="val 50000" name="adj2"/>
            </a:avLst>
          </a:prstGeom>
          <a:solidFill>
            <a:srgbClr val="92D05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439" name="Google Shape;439;p7"/>
          <p:cNvSpPr/>
          <p:nvPr/>
        </p:nvSpPr>
        <p:spPr>
          <a:xfrm>
            <a:off x="936625" y="5867400"/>
            <a:ext cx="511175" cy="425450"/>
          </a:xfrm>
          <a:prstGeom prst="rightArrow">
            <a:avLst>
              <a:gd fmla="val 12582" name="adj1"/>
              <a:gd fmla="val 50000" name="adj2"/>
            </a:avLst>
          </a:prstGeom>
          <a:solidFill>
            <a:srgbClr val="92D05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pic>
        <p:nvPicPr>
          <p:cNvPr id="440" name="Google Shape;440;p7"/>
          <p:cNvPicPr preferRelativeResize="0"/>
          <p:nvPr/>
        </p:nvPicPr>
        <p:blipFill rotWithShape="1">
          <a:blip r:embed="rId3">
            <a:alphaModFix/>
          </a:blip>
          <a:srcRect b="0" l="0" r="0" t="0"/>
          <a:stretch/>
        </p:blipFill>
        <p:spPr>
          <a:xfrm>
            <a:off x="1625660" y="1733549"/>
            <a:ext cx="6591871" cy="4765020"/>
          </a:xfrm>
          <a:prstGeom prst="rect">
            <a:avLst/>
          </a:prstGeom>
          <a:noFill/>
          <a:ln>
            <a:noFill/>
          </a:ln>
        </p:spPr>
      </p:pic>
      <p:sp>
        <p:nvSpPr>
          <p:cNvPr id="441" name="Google Shape;441;p7"/>
          <p:cNvSpPr/>
          <p:nvPr/>
        </p:nvSpPr>
        <p:spPr>
          <a:xfrm rot="-8515899">
            <a:off x="4558203" y="2858550"/>
            <a:ext cx="511175" cy="427037"/>
          </a:xfrm>
          <a:prstGeom prst="rightArrow">
            <a:avLst>
              <a:gd fmla="val 12582" name="adj1"/>
              <a:gd fmla="val 50000" name="adj2"/>
            </a:avLst>
          </a:prstGeom>
          <a:solidFill>
            <a:srgbClr val="92D05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442" name="Google Shape;442;p7"/>
          <p:cNvSpPr/>
          <p:nvPr/>
        </p:nvSpPr>
        <p:spPr>
          <a:xfrm rot="10800000">
            <a:off x="6042457" y="2470439"/>
            <a:ext cx="511175" cy="427037"/>
          </a:xfrm>
          <a:prstGeom prst="rightArrow">
            <a:avLst>
              <a:gd fmla="val 12582" name="adj1"/>
              <a:gd fmla="val 50000" name="adj2"/>
            </a:avLst>
          </a:prstGeom>
          <a:solidFill>
            <a:srgbClr val="92D05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443" name="Google Shape;443;p7"/>
          <p:cNvSpPr txBox="1"/>
          <p:nvPr/>
        </p:nvSpPr>
        <p:spPr>
          <a:xfrm>
            <a:off x="5146665" y="3055223"/>
            <a:ext cx="1590600" cy="33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600"/>
              <a:buFont typeface="Times New Roman"/>
              <a:buNone/>
            </a:pPr>
            <a:r>
              <a:rPr b="1" i="0" lang="en-US" sz="1600" u="none" cap="none" strike="noStrike">
                <a:solidFill>
                  <a:srgbClr val="FF0000"/>
                </a:solidFill>
                <a:latin typeface="Times New Roman"/>
                <a:ea typeface="Times New Roman"/>
                <a:cs typeface="Times New Roman"/>
                <a:sym typeface="Times New Roman"/>
              </a:rPr>
              <a:t>Mã đề</a:t>
            </a:r>
            <a:endParaRPr b="0" i="0" sz="1400" u="none" cap="none" strike="noStrike">
              <a:solidFill>
                <a:srgbClr val="000000"/>
              </a:solidFill>
              <a:latin typeface="Arial"/>
              <a:ea typeface="Arial"/>
              <a:cs typeface="Arial"/>
              <a:sym typeface="Arial"/>
            </a:endParaRPr>
          </a:p>
        </p:txBody>
      </p:sp>
      <p:sp>
        <p:nvSpPr>
          <p:cNvPr id="444" name="Google Shape;444;p7"/>
          <p:cNvSpPr txBox="1"/>
          <p:nvPr/>
        </p:nvSpPr>
        <p:spPr>
          <a:xfrm>
            <a:off x="6714228" y="2514888"/>
            <a:ext cx="1590675"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600"/>
              <a:buFont typeface="Times New Roman"/>
              <a:buNone/>
            </a:pPr>
            <a:r>
              <a:rPr b="1" i="0" lang="en-US" sz="1600" u="none" cap="none" strike="noStrike">
                <a:solidFill>
                  <a:srgbClr val="FF0000"/>
                </a:solidFill>
                <a:latin typeface="Times New Roman"/>
                <a:ea typeface="Times New Roman"/>
                <a:cs typeface="Times New Roman"/>
                <a:sym typeface="Times New Roman"/>
              </a:rPr>
              <a:t>Hiển thị đề thi</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8"/>
          <p:cNvSpPr txBox="1"/>
          <p:nvPr>
            <p:ph type="title"/>
          </p:nvPr>
        </p:nvSpPr>
        <p:spPr>
          <a:xfrm>
            <a:off x="0" y="152400"/>
            <a:ext cx="9144000" cy="838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4000"/>
              <a:buFont typeface="Arial"/>
              <a:buNone/>
            </a:pPr>
            <a:r>
              <a:rPr b="1" i="0" lang="en-US" sz="4000" u="none">
                <a:solidFill>
                  <a:srgbClr val="000000"/>
                </a:solidFill>
                <a:latin typeface="Arial"/>
                <a:ea typeface="Arial"/>
                <a:cs typeface="Arial"/>
                <a:sym typeface="Arial"/>
              </a:rPr>
              <a:t>NỘP BÀI PRO192, PRF192, CSD201</a:t>
            </a:r>
            <a:endParaRPr/>
          </a:p>
        </p:txBody>
      </p:sp>
      <p:cxnSp>
        <p:nvCxnSpPr>
          <p:cNvPr id="450" name="Google Shape;450;p8"/>
          <p:cNvCxnSpPr/>
          <p:nvPr/>
        </p:nvCxnSpPr>
        <p:spPr>
          <a:xfrm>
            <a:off x="0" y="908050"/>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sp>
        <p:nvSpPr>
          <p:cNvPr id="451" name="Google Shape;451;p8"/>
          <p:cNvSpPr txBox="1"/>
          <p:nvPr/>
        </p:nvSpPr>
        <p:spPr>
          <a:xfrm>
            <a:off x="-44450" y="3265487"/>
            <a:ext cx="1492250" cy="812800"/>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Clr>
                <a:srgbClr val="001DD6"/>
              </a:buClr>
              <a:buSzPts val="1800"/>
              <a:buFont typeface="Times New Roman"/>
              <a:buNone/>
            </a:pPr>
            <a:r>
              <a:rPr b="1" i="0" lang="en-US" sz="1800" u="none" cap="none" strike="noStrike">
                <a:solidFill>
                  <a:srgbClr val="001DD6"/>
                </a:solidFill>
                <a:latin typeface="Times New Roman"/>
                <a:ea typeface="Times New Roman"/>
                <a:cs typeface="Times New Roman"/>
                <a:sym typeface="Times New Roman"/>
              </a:rPr>
              <a:t>Chọn câu hỏi</a:t>
            </a:r>
            <a:endParaRPr b="0" i="0" sz="1400" u="none" cap="none" strike="noStrike">
              <a:solidFill>
                <a:srgbClr val="000000"/>
              </a:solidFill>
              <a:latin typeface="Arial"/>
              <a:ea typeface="Arial"/>
              <a:cs typeface="Arial"/>
              <a:sym typeface="Arial"/>
            </a:endParaRPr>
          </a:p>
          <a:p>
            <a:pPr indent="0" lvl="0" marL="0" marR="0" rtl="0" algn="ctr">
              <a:lnSpc>
                <a:spcPct val="130000"/>
              </a:lnSpc>
              <a:spcBef>
                <a:spcPts val="0"/>
              </a:spcBef>
              <a:spcAft>
                <a:spcPts val="0"/>
              </a:spcAft>
              <a:buClr>
                <a:srgbClr val="001DD6"/>
              </a:buClr>
              <a:buSzPts val="1800"/>
              <a:buFont typeface="Times New Roman"/>
              <a:buNone/>
            </a:pPr>
            <a:r>
              <a:rPr b="1" i="0" lang="en-US" sz="1800" u="none" cap="none" strike="noStrike">
                <a:solidFill>
                  <a:srgbClr val="001DD6"/>
                </a:solidFill>
                <a:latin typeface="Times New Roman"/>
                <a:ea typeface="Times New Roman"/>
                <a:cs typeface="Times New Roman"/>
                <a:sym typeface="Times New Roman"/>
              </a:rPr>
              <a:t>tương ứng</a:t>
            </a:r>
            <a:endParaRPr b="0" i="0" sz="1400" u="none" cap="none" strike="noStrike">
              <a:solidFill>
                <a:srgbClr val="000000"/>
              </a:solidFill>
              <a:latin typeface="Arial"/>
              <a:ea typeface="Arial"/>
              <a:cs typeface="Arial"/>
              <a:sym typeface="Arial"/>
            </a:endParaRPr>
          </a:p>
        </p:txBody>
      </p:sp>
      <p:sp>
        <p:nvSpPr>
          <p:cNvPr id="452" name="Google Shape;452;p8"/>
          <p:cNvSpPr/>
          <p:nvPr/>
        </p:nvSpPr>
        <p:spPr>
          <a:xfrm rot="10800000">
            <a:off x="7477125" y="2719387"/>
            <a:ext cx="1066800" cy="304800"/>
          </a:xfrm>
          <a:prstGeom prst="rightArrow">
            <a:avLst>
              <a:gd fmla="val 18514"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453" name="Google Shape;453;p8"/>
          <p:cNvSpPr txBox="1"/>
          <p:nvPr/>
        </p:nvSpPr>
        <p:spPr>
          <a:xfrm>
            <a:off x="7510462" y="2895600"/>
            <a:ext cx="1633537" cy="1136650"/>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Clr>
                <a:srgbClr val="001DD6"/>
              </a:buClr>
              <a:buSzPts val="1800"/>
              <a:buFont typeface="Times New Roman"/>
              <a:buNone/>
            </a:pPr>
            <a:r>
              <a:rPr b="1" i="0" lang="en-US" sz="1800" u="none" cap="none" strike="noStrike">
                <a:solidFill>
                  <a:srgbClr val="001DD6"/>
                </a:solidFill>
                <a:latin typeface="Times New Roman"/>
                <a:ea typeface="Times New Roman"/>
                <a:cs typeface="Times New Roman"/>
                <a:sym typeface="Times New Roman"/>
              </a:rPr>
              <a:t>Chọn đường dẫn tới Folder nộp bài</a:t>
            </a:r>
            <a:endParaRPr b="0" i="0" sz="1400" u="none" cap="none" strike="noStrike">
              <a:solidFill>
                <a:srgbClr val="000000"/>
              </a:solidFill>
              <a:latin typeface="Arial"/>
              <a:ea typeface="Arial"/>
              <a:cs typeface="Arial"/>
              <a:sym typeface="Arial"/>
            </a:endParaRPr>
          </a:p>
        </p:txBody>
      </p:sp>
      <p:pic>
        <p:nvPicPr>
          <p:cNvPr id="454" name="Google Shape;454;p8"/>
          <p:cNvPicPr preferRelativeResize="0"/>
          <p:nvPr/>
        </p:nvPicPr>
        <p:blipFill rotWithShape="1">
          <a:blip r:embed="rId3">
            <a:alphaModFix/>
          </a:blip>
          <a:srcRect b="0" l="0" r="0" t="0"/>
          <a:stretch/>
        </p:blipFill>
        <p:spPr>
          <a:xfrm>
            <a:off x="1597817" y="1158706"/>
            <a:ext cx="5862639" cy="4562811"/>
          </a:xfrm>
          <a:prstGeom prst="rect">
            <a:avLst/>
          </a:prstGeom>
          <a:noFill/>
          <a:ln>
            <a:noFill/>
          </a:ln>
        </p:spPr>
      </p:pic>
      <p:sp>
        <p:nvSpPr>
          <p:cNvPr id="455" name="Google Shape;455;p8"/>
          <p:cNvSpPr/>
          <p:nvPr/>
        </p:nvSpPr>
        <p:spPr>
          <a:xfrm>
            <a:off x="600075" y="3135312"/>
            <a:ext cx="1066800" cy="304800"/>
          </a:xfrm>
          <a:prstGeom prst="rightArrow">
            <a:avLst>
              <a:gd fmla="val 18514" name="adj1"/>
              <a:gd fmla="val 50000" name="adj2"/>
            </a:avLst>
          </a:prstGeom>
          <a:solidFill>
            <a:srgbClr val="FF0000"/>
          </a:solidFill>
          <a:ln cap="sq"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Verdana"/>
              <a:ea typeface="Verdana"/>
              <a:cs typeface="Verdana"/>
              <a:sym typeface="Verdana"/>
            </a:endParaRPr>
          </a:p>
        </p:txBody>
      </p:sp>
      <p:sp>
        <p:nvSpPr>
          <p:cNvPr id="456" name="Google Shape;456;p8"/>
          <p:cNvSpPr txBox="1"/>
          <p:nvPr/>
        </p:nvSpPr>
        <p:spPr>
          <a:xfrm>
            <a:off x="3371273" y="3135312"/>
            <a:ext cx="203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39E5"/>
                </a:solidFill>
                <a:latin typeface="Times New Roman"/>
                <a:ea typeface="Times New Roman"/>
                <a:cs typeface="Times New Roman"/>
                <a:sym typeface="Times New Roman"/>
              </a:rPr>
              <a:t>Ấn Submit để nộp bài</a:t>
            </a:r>
            <a:endParaRPr b="1" i="0" sz="1400" u="none" cap="none" strike="noStrike">
              <a:solidFill>
                <a:srgbClr val="0039E5"/>
              </a:solidFill>
              <a:latin typeface="Times New Roman"/>
              <a:ea typeface="Times New Roman"/>
              <a:cs typeface="Times New Roman"/>
              <a:sym typeface="Times New Roman"/>
            </a:endParaRPr>
          </a:p>
        </p:txBody>
      </p:sp>
      <p:sp>
        <p:nvSpPr>
          <p:cNvPr id="457" name="Google Shape;457;p8"/>
          <p:cNvSpPr/>
          <p:nvPr/>
        </p:nvSpPr>
        <p:spPr>
          <a:xfrm rot="10800000">
            <a:off x="2445542" y="3223490"/>
            <a:ext cx="772253" cy="130176"/>
          </a:xfrm>
          <a:prstGeom prst="rightArrow">
            <a:avLst>
              <a:gd fmla="val 50000" name="adj1"/>
              <a:gd fmla="val 50000" name="adj2"/>
            </a:avLst>
          </a:prstGeom>
          <a:solidFill>
            <a:schemeClr val="accent1"/>
          </a:solidFill>
          <a:ln cap="flat" cmpd="sng" w="25400">
            <a:solidFill>
              <a:srgbClr val="254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9"/>
          <p:cNvSpPr txBox="1"/>
          <p:nvPr>
            <p:ph type="title"/>
          </p:nvPr>
        </p:nvSpPr>
        <p:spPr>
          <a:xfrm>
            <a:off x="0" y="152400"/>
            <a:ext cx="9144000" cy="838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4000"/>
              <a:buFont typeface="Arial"/>
              <a:buNone/>
            </a:pPr>
            <a:r>
              <a:rPr b="1" i="0" lang="en-US" sz="4000" u="none">
                <a:solidFill>
                  <a:srgbClr val="000000"/>
                </a:solidFill>
                <a:latin typeface="Arial"/>
                <a:ea typeface="Arial"/>
                <a:cs typeface="Arial"/>
                <a:sym typeface="Arial"/>
              </a:rPr>
              <a:t>NỘP BÀI PRO192, PRF192, CSD201</a:t>
            </a:r>
            <a:endParaRPr/>
          </a:p>
        </p:txBody>
      </p:sp>
      <p:cxnSp>
        <p:nvCxnSpPr>
          <p:cNvPr id="463" name="Google Shape;463;p9"/>
          <p:cNvCxnSpPr/>
          <p:nvPr/>
        </p:nvCxnSpPr>
        <p:spPr>
          <a:xfrm>
            <a:off x="0" y="908050"/>
            <a:ext cx="9144000" cy="1587"/>
          </a:xfrm>
          <a:prstGeom prst="straightConnector1">
            <a:avLst/>
          </a:prstGeom>
          <a:noFill/>
          <a:ln cap="rnd" cmpd="sng" w="38100">
            <a:solidFill>
              <a:schemeClr val="accent2"/>
            </a:solidFill>
            <a:prstDash val="solid"/>
            <a:miter lim="800000"/>
            <a:headEnd len="sm" w="sm" type="none"/>
            <a:tailEnd len="sm" w="sm" type="none"/>
          </a:ln>
          <a:effectLst>
            <a:outerShdw blurRad="63500" dir="5400000" dist="23000">
              <a:srgbClr val="000000">
                <a:alpha val="34509"/>
              </a:srgbClr>
            </a:outerShdw>
          </a:effectLst>
        </p:spPr>
      </p:cxnSp>
      <p:pic>
        <p:nvPicPr>
          <p:cNvPr id="464" name="Google Shape;464;p9"/>
          <p:cNvPicPr preferRelativeResize="0"/>
          <p:nvPr/>
        </p:nvPicPr>
        <p:blipFill rotWithShape="1">
          <a:blip r:embed="rId3">
            <a:alphaModFix/>
          </a:blip>
          <a:srcRect b="0" l="0" r="0" t="0"/>
          <a:stretch/>
        </p:blipFill>
        <p:spPr>
          <a:xfrm>
            <a:off x="1302039" y="1228437"/>
            <a:ext cx="6614733" cy="4863131"/>
          </a:xfrm>
          <a:prstGeom prst="rect">
            <a:avLst/>
          </a:prstGeom>
          <a:noFill/>
          <a:ln>
            <a:noFill/>
          </a:ln>
        </p:spPr>
      </p:pic>
      <p:sp>
        <p:nvSpPr>
          <p:cNvPr id="465" name="Google Shape;465;p9"/>
          <p:cNvSpPr/>
          <p:nvPr/>
        </p:nvSpPr>
        <p:spPr>
          <a:xfrm rot="10800000">
            <a:off x="3593592" y="3309020"/>
            <a:ext cx="978408" cy="277091"/>
          </a:xfrm>
          <a:prstGeom prst="rightArrow">
            <a:avLst>
              <a:gd fmla="val 50000" name="adj1"/>
              <a:gd fmla="val 19506" name="adj2"/>
            </a:avLst>
          </a:prstGeom>
          <a:solidFill>
            <a:schemeClr val="accent1"/>
          </a:solidFill>
          <a:ln cap="flat" cmpd="sng" w="25400">
            <a:solidFill>
              <a:srgbClr val="254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6" name="Google Shape;466;p9"/>
          <p:cNvSpPr txBox="1"/>
          <p:nvPr/>
        </p:nvSpPr>
        <p:spPr>
          <a:xfrm>
            <a:off x="4802909" y="3241964"/>
            <a:ext cx="24568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Times New Roman"/>
                <a:ea typeface="Times New Roman"/>
                <a:cs typeface="Times New Roman"/>
                <a:sym typeface="Times New Roman"/>
              </a:rPr>
              <a:t>Hiển thị nộp bài thành công</a:t>
            </a:r>
            <a:endParaRPr b="0" i="0" sz="1400" u="none" cap="none" strike="noStrike">
              <a:solidFill>
                <a:srgbClr val="FF0000"/>
              </a:solidFill>
              <a:latin typeface="Times New Roman"/>
              <a:ea typeface="Times New Roman"/>
              <a:cs typeface="Times New Roman"/>
              <a:sym typeface="Times New Roman"/>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6_Beam">
  <a:themeElements>
    <a:clrScheme name="Beam 11">
      <a:dk1>
        <a:srgbClr val="3399FF"/>
      </a:dk1>
      <a:lt1>
        <a:srgbClr val="FFFFFF"/>
      </a:lt1>
      <a:dk2>
        <a:srgbClr val="0099FF"/>
      </a:dk2>
      <a:lt2>
        <a:srgbClr val="FFFFFF"/>
      </a:lt2>
      <a:accent1>
        <a:srgbClr val="3366FF"/>
      </a:accent1>
      <a:accent2>
        <a:srgbClr val="7B46D0"/>
      </a:accent2>
      <a:accent3>
        <a:srgbClr val="AACAFF"/>
      </a:accent3>
      <a:accent4>
        <a:srgbClr val="DADADA"/>
      </a:accent4>
      <a:accent5>
        <a:srgbClr val="ADB8FF"/>
      </a:accent5>
      <a:accent6>
        <a:srgbClr val="6F3FBC"/>
      </a:accent6>
      <a:hlink>
        <a:srgbClr val="86D1EC"/>
      </a:hlink>
      <a:folHlink>
        <a:srgbClr val="45C9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eam">
  <a:themeElements>
    <a:clrScheme name="Beam 11">
      <a:dk1>
        <a:srgbClr val="3399FF"/>
      </a:dk1>
      <a:lt1>
        <a:srgbClr val="FFFFFF"/>
      </a:lt1>
      <a:dk2>
        <a:srgbClr val="0099FF"/>
      </a:dk2>
      <a:lt2>
        <a:srgbClr val="FFFFFF"/>
      </a:lt2>
      <a:accent1>
        <a:srgbClr val="3366FF"/>
      </a:accent1>
      <a:accent2>
        <a:srgbClr val="7B46D0"/>
      </a:accent2>
      <a:accent3>
        <a:srgbClr val="AACAFF"/>
      </a:accent3>
      <a:accent4>
        <a:srgbClr val="DADADA"/>
      </a:accent4>
      <a:accent5>
        <a:srgbClr val="ADB8FF"/>
      </a:accent5>
      <a:accent6>
        <a:srgbClr val="6F3FBC"/>
      </a:accent6>
      <a:hlink>
        <a:srgbClr val="86D1EC"/>
      </a:hlink>
      <a:folHlink>
        <a:srgbClr val="45C9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Beam">
  <a:themeElements>
    <a:clrScheme name="Beam 11">
      <a:dk1>
        <a:srgbClr val="3399FF"/>
      </a:dk1>
      <a:lt1>
        <a:srgbClr val="FFFFFF"/>
      </a:lt1>
      <a:dk2>
        <a:srgbClr val="0099FF"/>
      </a:dk2>
      <a:lt2>
        <a:srgbClr val="FFFFFF"/>
      </a:lt2>
      <a:accent1>
        <a:srgbClr val="3366FF"/>
      </a:accent1>
      <a:accent2>
        <a:srgbClr val="7B46D0"/>
      </a:accent2>
      <a:accent3>
        <a:srgbClr val="AACAFF"/>
      </a:accent3>
      <a:accent4>
        <a:srgbClr val="DADADA"/>
      </a:accent4>
      <a:accent5>
        <a:srgbClr val="ADB8FF"/>
      </a:accent5>
      <a:accent6>
        <a:srgbClr val="6F3FBC"/>
      </a:accent6>
      <a:hlink>
        <a:srgbClr val="86D1EC"/>
      </a:hlink>
      <a:folHlink>
        <a:srgbClr val="45C9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