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AD2-0FD7-45BB-8FC4-CB13C1ACBBDF}" type="datetimeFigureOut">
              <a:rPr lang="en-GB" smtClean="0"/>
              <a:t>11/03/2014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C342-0676-44F4-BEC2-283D3D212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9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AD2-0FD7-45BB-8FC4-CB13C1ACBBDF}" type="datetimeFigureOut">
              <a:rPr lang="en-GB" smtClean="0"/>
              <a:t>11/03/2014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C342-0676-44F4-BEC2-283D3D212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39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AD2-0FD7-45BB-8FC4-CB13C1ACBBDF}" type="datetimeFigureOut">
              <a:rPr lang="en-GB" smtClean="0"/>
              <a:t>11/03/2014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C342-0676-44F4-BEC2-283D3D212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34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AD2-0FD7-45BB-8FC4-CB13C1ACBBDF}" type="datetimeFigureOut">
              <a:rPr lang="en-GB" smtClean="0"/>
              <a:t>11/03/2014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C342-0676-44F4-BEC2-283D3D212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86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AD2-0FD7-45BB-8FC4-CB13C1ACBBDF}" type="datetimeFigureOut">
              <a:rPr lang="en-GB" smtClean="0"/>
              <a:t>11/03/2014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C342-0676-44F4-BEC2-283D3D212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73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AD2-0FD7-45BB-8FC4-CB13C1ACBBDF}" type="datetimeFigureOut">
              <a:rPr lang="en-GB" smtClean="0"/>
              <a:t>11/03/2014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C342-0676-44F4-BEC2-283D3D212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08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AD2-0FD7-45BB-8FC4-CB13C1ACBBDF}" type="datetimeFigureOut">
              <a:rPr lang="en-GB" smtClean="0"/>
              <a:t>11/03/2014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C342-0676-44F4-BEC2-283D3D212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6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AD2-0FD7-45BB-8FC4-CB13C1ACBBDF}" type="datetimeFigureOut">
              <a:rPr lang="en-GB" smtClean="0"/>
              <a:t>11/03/2014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C342-0676-44F4-BEC2-283D3D212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52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AD2-0FD7-45BB-8FC4-CB13C1ACBBDF}" type="datetimeFigureOut">
              <a:rPr lang="en-GB" smtClean="0"/>
              <a:t>11/03/2014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C342-0676-44F4-BEC2-283D3D212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3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AD2-0FD7-45BB-8FC4-CB13C1ACBBDF}" type="datetimeFigureOut">
              <a:rPr lang="en-GB" smtClean="0"/>
              <a:t>11/03/2014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C342-0676-44F4-BEC2-283D3D212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09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9AD2-0FD7-45BB-8FC4-CB13C1ACBBDF}" type="datetimeFigureOut">
              <a:rPr lang="en-GB" smtClean="0"/>
              <a:t>11/03/2014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C342-0676-44F4-BEC2-283D3D212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71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89AD2-0FD7-45BB-8FC4-CB13C1ACBBDF}" type="datetimeFigureOut">
              <a:rPr lang="en-GB" smtClean="0"/>
              <a:t>11/03/2014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5C342-0676-44F4-BEC2-283D3D212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4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656" y="1556792"/>
            <a:ext cx="7772400" cy="1470025"/>
          </a:xfrm>
        </p:spPr>
        <p:txBody>
          <a:bodyPr/>
          <a:lstStyle/>
          <a:p>
            <a:r>
              <a:rPr lang="en-GB" dirty="0" smtClean="0"/>
              <a:t>Game Dev – Game Brief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068960"/>
            <a:ext cx="6400800" cy="1752600"/>
          </a:xfrm>
        </p:spPr>
        <p:txBody>
          <a:bodyPr>
            <a:normAutofit fontScale="62500" lnSpcReduction="20000"/>
          </a:bodyPr>
          <a:lstStyle/>
          <a:p>
            <a:r>
              <a:rPr lang="en-GB" u="sng" dirty="0" smtClean="0"/>
              <a:t>Group 13</a:t>
            </a:r>
          </a:p>
          <a:p>
            <a:r>
              <a:rPr lang="en-GB" dirty="0"/>
              <a:t>Conor Kaye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Johnathan Lauder-Ross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Adam Walker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Samuel </a:t>
            </a:r>
            <a:r>
              <a:rPr lang="en-GB" dirty="0" err="1"/>
              <a:t>Cipolat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Jack Hoyle</a:t>
            </a:r>
          </a:p>
        </p:txBody>
      </p:sp>
    </p:spTree>
    <p:extLst>
      <p:ext uri="{BB962C8B-B14F-4D97-AF65-F5344CB8AC3E}">
        <p14:creationId xmlns:p14="http://schemas.microsoft.com/office/powerpoint/2010/main" val="409093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Ideas/concept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Platformer</a:t>
            </a:r>
            <a:endParaRPr lang="en-GB" dirty="0" smtClean="0"/>
          </a:p>
          <a:p>
            <a:r>
              <a:rPr lang="en-GB" dirty="0" smtClean="0"/>
              <a:t>Jump over and dodge traps and obstacles </a:t>
            </a:r>
          </a:p>
          <a:p>
            <a:r>
              <a:rPr lang="en-GB" dirty="0" smtClean="0"/>
              <a:t>Gravity manipulation</a:t>
            </a:r>
          </a:p>
          <a:p>
            <a:r>
              <a:rPr lang="en-GB" dirty="0" smtClean="0"/>
              <a:t>Neutral colours </a:t>
            </a:r>
            <a:r>
              <a:rPr lang="en-GB" dirty="0" err="1" smtClean="0"/>
              <a:t>eg</a:t>
            </a:r>
            <a:r>
              <a:rPr lang="en-GB" dirty="0" smtClean="0"/>
              <a:t>. Black and white</a:t>
            </a:r>
          </a:p>
          <a:p>
            <a:r>
              <a:rPr lang="en-GB" dirty="0" smtClean="0"/>
              <a:t>Simple art style </a:t>
            </a:r>
            <a:r>
              <a:rPr lang="en-GB" dirty="0" err="1" smtClean="0"/>
              <a:t>eg</a:t>
            </a:r>
            <a:r>
              <a:rPr lang="en-GB" dirty="0" smtClean="0"/>
              <a:t>. Character as a block rather than a highly graphical skin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14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Core/base mechanics working</a:t>
            </a:r>
          </a:p>
          <a:p>
            <a:r>
              <a:rPr lang="en-GB" dirty="0" smtClean="0"/>
              <a:t>Gravity </a:t>
            </a:r>
            <a:r>
              <a:rPr lang="en-GB" dirty="0" err="1" smtClean="0"/>
              <a:t>swaping</a:t>
            </a:r>
            <a:endParaRPr lang="en-GB" dirty="0" smtClean="0"/>
          </a:p>
          <a:p>
            <a:r>
              <a:rPr lang="en-GB" dirty="0" smtClean="0"/>
              <a:t>Character movement</a:t>
            </a:r>
          </a:p>
          <a:p>
            <a:r>
              <a:rPr lang="en-GB" dirty="0" smtClean="0"/>
              <a:t>No art or tile sets yet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14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56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Game Dev – Game Brief</vt:lpstr>
      <vt:lpstr>Ideas/concept</vt:lpstr>
      <vt:lpstr>Progress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 – Game Brief</dc:title>
  <dc:creator>Jack</dc:creator>
  <cp:lastModifiedBy>Jack</cp:lastModifiedBy>
  <cp:revision>2</cp:revision>
  <dcterms:created xsi:type="dcterms:W3CDTF">2014-03-11T14:44:41Z</dcterms:created>
  <dcterms:modified xsi:type="dcterms:W3CDTF">2014-03-11T14:59:06Z</dcterms:modified>
</cp:coreProperties>
</file>