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FDF4-69E7-4D21-95C6-558DBBC3F615}" type="datetimeFigureOut">
              <a:rPr lang="en-GB" smtClean="0"/>
              <a:t>12/12/2014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178-610A-4FEF-B28F-4D66B31A3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98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FDF4-69E7-4D21-95C6-558DBBC3F615}" type="datetimeFigureOut">
              <a:rPr lang="en-GB" smtClean="0"/>
              <a:t>12/12/2014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178-610A-4FEF-B28F-4D66B31A3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9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FDF4-69E7-4D21-95C6-558DBBC3F615}" type="datetimeFigureOut">
              <a:rPr lang="en-GB" smtClean="0"/>
              <a:t>12/12/2014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178-610A-4FEF-B28F-4D66B31A3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74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FDF4-69E7-4D21-95C6-558DBBC3F615}" type="datetimeFigureOut">
              <a:rPr lang="en-GB" smtClean="0"/>
              <a:t>12/12/2014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178-610A-4FEF-B28F-4D66B31A3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27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FDF4-69E7-4D21-95C6-558DBBC3F615}" type="datetimeFigureOut">
              <a:rPr lang="en-GB" smtClean="0"/>
              <a:t>12/12/2014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178-610A-4FEF-B28F-4D66B31A3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18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FDF4-69E7-4D21-95C6-558DBBC3F615}" type="datetimeFigureOut">
              <a:rPr lang="en-GB" smtClean="0"/>
              <a:t>12/12/2014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178-610A-4FEF-B28F-4D66B31A3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21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FDF4-69E7-4D21-95C6-558DBBC3F615}" type="datetimeFigureOut">
              <a:rPr lang="en-GB" smtClean="0"/>
              <a:t>12/12/2014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178-610A-4FEF-B28F-4D66B31A3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22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FDF4-69E7-4D21-95C6-558DBBC3F615}" type="datetimeFigureOut">
              <a:rPr lang="en-GB" smtClean="0"/>
              <a:t>12/12/2014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178-610A-4FEF-B28F-4D66B31A3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74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FDF4-69E7-4D21-95C6-558DBBC3F615}" type="datetimeFigureOut">
              <a:rPr lang="en-GB" smtClean="0"/>
              <a:t>12/12/2014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178-610A-4FEF-B28F-4D66B31A3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34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FDF4-69E7-4D21-95C6-558DBBC3F615}" type="datetimeFigureOut">
              <a:rPr lang="en-GB" smtClean="0"/>
              <a:t>12/12/2014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178-610A-4FEF-B28F-4D66B31A3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89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FDF4-69E7-4D21-95C6-558DBBC3F615}" type="datetimeFigureOut">
              <a:rPr lang="en-GB" smtClean="0"/>
              <a:t>12/12/2014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178-610A-4FEF-B28F-4D66B31A3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9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6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7FDF4-69E7-4D21-95C6-558DBBC3F615}" type="datetimeFigureOut">
              <a:rPr lang="en-GB" smtClean="0"/>
              <a:t>12/12/2014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66178-610A-4FEF-B28F-4D66B31A3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88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Wynne’s Coaches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9735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Group 36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Christopher </a:t>
            </a:r>
            <a:r>
              <a:rPr lang="en-GB" dirty="0" err="1" smtClean="0"/>
              <a:t>Aldred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Jack </a:t>
            </a:r>
            <a:r>
              <a:rPr lang="en-GB" dirty="0"/>
              <a:t>H</a:t>
            </a:r>
            <a:r>
              <a:rPr lang="en-GB" dirty="0" smtClean="0"/>
              <a:t>oyle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Sean Grady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Jake Godfrey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Conor </a:t>
            </a:r>
            <a:r>
              <a:rPr lang="en-GB" dirty="0" err="1" smtClean="0"/>
              <a:t>Colgan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4813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8008"/>
            <a:ext cx="10515600" cy="3918955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 smtClean="0"/>
              <a:t>We have been given a set time for this project, we have all pulled together and made a professional program, which is fully functional with all the trimmings. Our program is designed and suited for Wynne’s Coaches, to allow you to manage your company with a little more ease.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257454" y="0"/>
            <a:ext cx="1934546" cy="36933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12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dirty="0" smtClean="0"/>
              <a:t>Wynne’s Coaches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18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Meet the team!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have 5 team members, all of which have worked to their limit to make this project become a possibility. Unfortunately one of our team members has been unavailable due to mitigating circumstances, but still contributed whenever they could.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Jack and Christopher – Programing and design.</a:t>
            </a:r>
          </a:p>
          <a:p>
            <a:pPr marL="0" indent="0">
              <a:buNone/>
            </a:pPr>
            <a:r>
              <a:rPr lang="en-GB" dirty="0" smtClean="0"/>
              <a:t>Sean – Reports.</a:t>
            </a:r>
          </a:p>
          <a:p>
            <a:pPr marL="0" indent="0">
              <a:buNone/>
            </a:pPr>
            <a:r>
              <a:rPr lang="en-GB" dirty="0" smtClean="0"/>
              <a:t>Jake – Documentation.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257454" y="0"/>
            <a:ext cx="1934546" cy="36933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12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dirty="0" smtClean="0"/>
              <a:t>Wynne’s Coaches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49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finished Program - Customers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257454" y="0"/>
            <a:ext cx="1934546" cy="36933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12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dirty="0" smtClean="0"/>
              <a:t>Wynne’s Coaches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22" y="1390557"/>
            <a:ext cx="10853155" cy="527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finished Program - Coaches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257454" y="0"/>
            <a:ext cx="1934546" cy="36933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12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dirty="0" smtClean="0"/>
              <a:t>Wynne’s Coaches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34" y="1461601"/>
            <a:ext cx="10887932" cy="519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1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finished Program - Tickets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257454" y="0"/>
            <a:ext cx="1934546" cy="36933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12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dirty="0" smtClean="0"/>
              <a:t>Wynne’s Coaches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35" y="1539847"/>
            <a:ext cx="10434929" cy="508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6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 of the team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all function together as a great team, each helping one another by setting tasks and giving advice on </a:t>
            </a:r>
            <a:r>
              <a:rPr lang="en-GB" dirty="0" smtClean="0"/>
              <a:t>colleagues </a:t>
            </a:r>
            <a:r>
              <a:rPr lang="en-GB" dirty="0" smtClean="0"/>
              <a:t>work. </a:t>
            </a:r>
          </a:p>
          <a:p>
            <a:pPr marL="0" indent="0">
              <a:buNone/>
            </a:pPr>
            <a:r>
              <a:rPr lang="en-GB" dirty="0" smtClean="0"/>
              <a:t>A role for leader was not set in stone, but </a:t>
            </a:r>
            <a:r>
              <a:rPr lang="en-GB" dirty="0" smtClean="0"/>
              <a:t>a </a:t>
            </a:r>
            <a:r>
              <a:rPr lang="en-GB" dirty="0" smtClean="0"/>
              <a:t>figure closest to this was Jack, giving support and organising the rest of the team. If anyone had an issue they would address him for advice and support.</a:t>
            </a:r>
          </a:p>
          <a:p>
            <a:pPr marL="0" indent="0">
              <a:buNone/>
            </a:pPr>
            <a:r>
              <a:rPr lang="en-GB" dirty="0" smtClean="0"/>
              <a:t>Each team member played an important role, we all helped each other and finished this project in good time.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257454" y="0"/>
            <a:ext cx="1934546" cy="36933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12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dirty="0" smtClean="0"/>
              <a:t>Wynne’s Coaches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34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Thank you for listening to our presentation, we have all enjoyed creating this program for you, do you have any queries?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257454" y="0"/>
            <a:ext cx="1934546" cy="36933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12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GB" dirty="0" smtClean="0"/>
              <a:t>Wynne’s Coaches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96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>
          <a:outerShdw blurRad="50800" dist="50800" dir="5400000" algn="ctr" rotWithShape="0">
            <a:srgbClr val="000000">
              <a:alpha val="70000"/>
            </a:srgbClr>
          </a:outerShdw>
        </a:effectLst>
        <a:scene3d>
          <a:camera prst="orthographicFront">
            <a:rot lat="1200000" lon="0" rev="0"/>
          </a:camera>
          <a:lightRig rig="threePt" dir="t"/>
        </a:scene3d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Wynne’s Coaches</vt:lpstr>
      <vt:lpstr>Introduction</vt:lpstr>
      <vt:lpstr>Meet the team!</vt:lpstr>
      <vt:lpstr>The finished Program - Customers</vt:lpstr>
      <vt:lpstr>The finished Program - Coaches</vt:lpstr>
      <vt:lpstr>The finished Program - Tickets</vt:lpstr>
      <vt:lpstr>Management of the team</vt:lpstr>
      <vt:lpstr>Any Questions?</vt:lpstr>
    </vt:vector>
  </TitlesOfParts>
  <Company>University of Hull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Wynne’s Coaches</dc:title>
  <dc:creator>Jake A Godfrey</dc:creator>
  <cp:lastModifiedBy>Sean Grady</cp:lastModifiedBy>
  <cp:revision>6</cp:revision>
  <dcterms:created xsi:type="dcterms:W3CDTF">2014-12-10T12:34:52Z</dcterms:created>
  <dcterms:modified xsi:type="dcterms:W3CDTF">2014-12-12T11:41:21Z</dcterms:modified>
</cp:coreProperties>
</file>