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2" r:id="rId4"/>
    <p:sldId id="260" r:id="rId5"/>
    <p:sldId id="261" r:id="rId6"/>
    <p:sldId id="269" r:id="rId7"/>
    <p:sldId id="268" r:id="rId8"/>
    <p:sldId id="264" r:id="rId9"/>
    <p:sldId id="259"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z marina Urrego" initials="LmU" lastIdx="1" clrIdx="0">
    <p:extLst>
      <p:ext uri="{19B8F6BF-5375-455C-9EA6-DF929625EA0E}">
        <p15:presenceInfo xmlns:p15="http://schemas.microsoft.com/office/powerpoint/2012/main" userId="bd7935ec33efee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9" d="100"/>
          <a:sy n="159" d="100"/>
        </p:scale>
        <p:origin x="228"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2T10:40:27.309"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12/12/2019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12/12/2019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12/12/2019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12/12/2019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12/12/2019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12/12/2019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12/12/2019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12/12/2019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12/12/2019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Prooyecto-Asistencia/Casos%20de%20uso/Administrador.vp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Prooyecto-Asistencia/Casos%20de%20uso/Docente.vpp"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Prooyecto-Asistencia/Diagrama%20de%20despliegue/Despliegue%20proyecto%20Linux.vpp"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ckas779/proyecto.git"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32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95916" y="1139252"/>
            <a:ext cx="2512226" cy="461665"/>
          </a:xfrm>
          <a:prstGeom prst="rect">
            <a:avLst/>
          </a:prstGeom>
          <a:noFill/>
        </p:spPr>
        <p:txBody>
          <a:bodyPr wrap="none" rtlCol="0">
            <a:spAutoFit/>
          </a:bodyPr>
          <a:lstStyle/>
          <a:p>
            <a:r>
              <a:rPr lang="es-ES" sz="2400" dirty="0">
                <a:solidFill>
                  <a:schemeClr val="bg1"/>
                </a:solidFill>
                <a:latin typeface="Arial"/>
                <a:cs typeface="Arial"/>
              </a:rPr>
              <a:t>Asistencia SENA</a:t>
            </a:r>
          </a:p>
        </p:txBody>
      </p:sp>
      <p:sp>
        <p:nvSpPr>
          <p:cNvPr id="4" name="CuadroTexto 3"/>
          <p:cNvSpPr txBox="1"/>
          <p:nvPr/>
        </p:nvSpPr>
        <p:spPr>
          <a:xfrm>
            <a:off x="1008690" y="1685337"/>
            <a:ext cx="1672253" cy="369332"/>
          </a:xfrm>
          <a:prstGeom prst="rect">
            <a:avLst/>
          </a:prstGeom>
          <a:noFill/>
        </p:spPr>
        <p:txBody>
          <a:bodyPr wrap="none" rtlCol="0">
            <a:spAutoFit/>
          </a:bodyPr>
          <a:lstStyle/>
          <a:p>
            <a:r>
              <a:rPr lang="es-ES" dirty="0">
                <a:solidFill>
                  <a:schemeClr val="bg1"/>
                </a:solidFill>
                <a:latin typeface="Arial"/>
                <a:cs typeface="Arial"/>
              </a:rPr>
              <a:t>Caso de uso 1</a:t>
            </a:r>
          </a:p>
        </p:txBody>
      </p:sp>
      <p:cxnSp>
        <p:nvCxnSpPr>
          <p:cNvPr id="6" name="Conector recto 5"/>
          <p:cNvCxnSpPr/>
          <p:nvPr/>
        </p:nvCxnSpPr>
        <p:spPr>
          <a:xfrm>
            <a:off x="1123481" y="210479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 name="Conector recto 7"/>
          <p:cNvCxnSpPr/>
          <p:nvPr/>
        </p:nvCxnSpPr>
        <p:spPr>
          <a:xfrm>
            <a:off x="1123481" y="258102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uadroTexto 8"/>
          <p:cNvSpPr txBox="1"/>
          <p:nvPr/>
        </p:nvSpPr>
        <p:spPr>
          <a:xfrm>
            <a:off x="1008690" y="2637798"/>
            <a:ext cx="2685351" cy="369332"/>
          </a:xfrm>
          <a:prstGeom prst="rect">
            <a:avLst/>
          </a:prstGeom>
          <a:noFill/>
        </p:spPr>
        <p:txBody>
          <a:bodyPr wrap="none" rtlCol="0">
            <a:spAutoFit/>
          </a:bodyPr>
          <a:lstStyle/>
          <a:p>
            <a:r>
              <a:rPr lang="es-ES" dirty="0">
                <a:solidFill>
                  <a:schemeClr val="bg1"/>
                </a:solidFill>
                <a:latin typeface="Arial"/>
                <a:cs typeface="Arial"/>
              </a:rPr>
              <a:t>Diagrama de despliegue</a:t>
            </a:r>
          </a:p>
        </p:txBody>
      </p:sp>
      <p:cxnSp>
        <p:nvCxnSpPr>
          <p:cNvPr id="10" name="Conector recto 9"/>
          <p:cNvCxnSpPr/>
          <p:nvPr/>
        </p:nvCxnSpPr>
        <p:spPr>
          <a:xfrm>
            <a:off x="1123481" y="3007130"/>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CuadroTexto 12"/>
          <p:cNvSpPr txBox="1"/>
          <p:nvPr/>
        </p:nvSpPr>
        <p:spPr>
          <a:xfrm>
            <a:off x="1040663" y="3167251"/>
            <a:ext cx="479618" cy="369332"/>
          </a:xfrm>
          <a:prstGeom prst="rect">
            <a:avLst/>
          </a:prstGeom>
          <a:noFill/>
        </p:spPr>
        <p:txBody>
          <a:bodyPr wrap="none" rtlCol="0">
            <a:spAutoFit/>
          </a:bodyPr>
          <a:lstStyle/>
          <a:p>
            <a:r>
              <a:rPr lang="es-ES" dirty="0" err="1">
                <a:solidFill>
                  <a:schemeClr val="bg1"/>
                </a:solidFill>
                <a:latin typeface="Arial"/>
                <a:cs typeface="Arial"/>
              </a:rPr>
              <a:t>Git</a:t>
            </a:r>
            <a:endParaRPr lang="es-ES" dirty="0">
              <a:solidFill>
                <a:schemeClr val="bg1"/>
              </a:solidFill>
              <a:latin typeface="Arial"/>
              <a:cs typeface="Arial"/>
            </a:endParaRPr>
          </a:p>
        </p:txBody>
      </p:sp>
      <p:cxnSp>
        <p:nvCxnSpPr>
          <p:cNvPr id="14" name="Conector recto 13"/>
          <p:cNvCxnSpPr/>
          <p:nvPr/>
        </p:nvCxnSpPr>
        <p:spPr>
          <a:xfrm>
            <a:off x="1123183" y="3498461"/>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CuadroTexto 16">
            <a:extLst>
              <a:ext uri="{FF2B5EF4-FFF2-40B4-BE49-F238E27FC236}">
                <a16:creationId xmlns:a16="http://schemas.microsoft.com/office/drawing/2014/main" id="{7A67912D-993F-4425-B791-3D3710C7B39C}"/>
              </a:ext>
            </a:extLst>
          </p:cNvPr>
          <p:cNvSpPr txBox="1"/>
          <p:nvPr/>
        </p:nvSpPr>
        <p:spPr>
          <a:xfrm>
            <a:off x="1040663" y="2180357"/>
            <a:ext cx="1672253" cy="369332"/>
          </a:xfrm>
          <a:prstGeom prst="rect">
            <a:avLst/>
          </a:prstGeom>
          <a:noFill/>
        </p:spPr>
        <p:txBody>
          <a:bodyPr wrap="none" rtlCol="0">
            <a:spAutoFit/>
          </a:bodyPr>
          <a:lstStyle/>
          <a:p>
            <a:r>
              <a:rPr lang="es-ES" dirty="0">
                <a:solidFill>
                  <a:schemeClr val="bg1"/>
                </a:solidFill>
                <a:latin typeface="Arial"/>
                <a:cs typeface="Arial"/>
              </a:rPr>
              <a:t>Caso de uso 2</a:t>
            </a:r>
          </a:p>
        </p:txBody>
      </p:sp>
    </p:spTree>
    <p:extLst>
      <p:ext uri="{BB962C8B-B14F-4D97-AF65-F5344CB8AC3E}">
        <p14:creationId xmlns:p14="http://schemas.microsoft.com/office/powerpoint/2010/main" val="409326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941744" y="738318"/>
            <a:ext cx="2504340" cy="523220"/>
          </a:xfrm>
          <a:prstGeom prst="rect">
            <a:avLst/>
          </a:prstGeom>
          <a:noFill/>
        </p:spPr>
        <p:txBody>
          <a:bodyPr wrap="none" rtlCol="0">
            <a:spAutoFit/>
          </a:bodyPr>
          <a:lstStyle/>
          <a:p>
            <a:r>
              <a:rPr lang="es-ES" sz="2800" dirty="0">
                <a:solidFill>
                  <a:srgbClr val="274FB2"/>
                </a:solidFill>
              </a:rPr>
              <a:t>Asistencia SENA</a:t>
            </a:r>
          </a:p>
        </p:txBody>
      </p:sp>
      <p:sp>
        <p:nvSpPr>
          <p:cNvPr id="6" name="CuadroTexto 5"/>
          <p:cNvSpPr txBox="1"/>
          <p:nvPr/>
        </p:nvSpPr>
        <p:spPr>
          <a:xfrm>
            <a:off x="4325056" y="1635121"/>
            <a:ext cx="3564108" cy="1169551"/>
          </a:xfrm>
          <a:prstGeom prst="rect">
            <a:avLst/>
          </a:prstGeom>
          <a:noFill/>
        </p:spPr>
        <p:txBody>
          <a:bodyPr wrap="square" rtlCol="0">
            <a:spAutoFit/>
          </a:bodyPr>
          <a:lstStyle/>
          <a:p>
            <a:pPr algn="just"/>
            <a:r>
              <a:rPr lang="es-ES" sz="1400" dirty="0">
                <a:solidFill>
                  <a:srgbClr val="274FB2"/>
                </a:solidFill>
              </a:rPr>
              <a:t>El siguiente proyecto esta enfocado para poder agilizar el llamado de la listas en la sede Colombia del Sena, también se enfoca Enel hecho de tener un mayor control sobre la asistencia de los aprendices de la sede .</a:t>
            </a:r>
            <a:endParaRPr lang="es-CO" sz="1400" dirty="0">
              <a:solidFill>
                <a:srgbClr val="274FB2"/>
              </a:solidFill>
            </a:endParaRPr>
          </a:p>
        </p:txBody>
      </p:sp>
      <p:pic>
        <p:nvPicPr>
          <p:cNvPr id="1026" name="Picture 2" descr="Resultado de imagen para logo sena">
            <a:extLst>
              <a:ext uri="{FF2B5EF4-FFF2-40B4-BE49-F238E27FC236}">
                <a16:creationId xmlns:a16="http://schemas.microsoft.com/office/drawing/2014/main" id="{294FA4EF-119E-47B5-8F94-3A69DD86D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32" y="421599"/>
            <a:ext cx="3923548" cy="384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07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95269" y="192052"/>
            <a:ext cx="2353337" cy="954107"/>
          </a:xfrm>
          <a:prstGeom prst="rect">
            <a:avLst/>
          </a:prstGeom>
          <a:noFill/>
        </p:spPr>
        <p:txBody>
          <a:bodyPr wrap="none" rtlCol="0">
            <a:spAutoFit/>
          </a:bodyPr>
          <a:lstStyle/>
          <a:p>
            <a:r>
              <a:rPr lang="es-ES" sz="2800" dirty="0">
                <a:solidFill>
                  <a:srgbClr val="274FB2"/>
                </a:solidFill>
              </a:rPr>
              <a:t>Casos de uso</a:t>
            </a:r>
            <a:br>
              <a:rPr lang="es-ES" sz="2800" dirty="0">
                <a:solidFill>
                  <a:srgbClr val="274FB2"/>
                </a:solidFill>
              </a:rPr>
            </a:br>
            <a:r>
              <a:rPr lang="es-ES" sz="2800" dirty="0">
                <a:solidFill>
                  <a:srgbClr val="274FB2"/>
                </a:solidFill>
              </a:rPr>
              <a:t>Administrador</a:t>
            </a:r>
          </a:p>
        </p:txBody>
      </p:sp>
      <p:sp>
        <p:nvSpPr>
          <p:cNvPr id="4" name="Elipse 3">
            <a:extLst>
              <a:ext uri="{FF2B5EF4-FFF2-40B4-BE49-F238E27FC236}">
                <a16:creationId xmlns:a16="http://schemas.microsoft.com/office/drawing/2014/main" id="{9B2978EA-A4EC-48BD-9B94-AC836580AF00}"/>
              </a:ext>
            </a:extLst>
          </p:cNvPr>
          <p:cNvSpPr/>
          <p:nvPr/>
        </p:nvSpPr>
        <p:spPr>
          <a:xfrm>
            <a:off x="6900111" y="4579984"/>
            <a:ext cx="216853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3" action="ppaction://hlinkfile"/>
              </a:rPr>
              <a:t>Administrador</a:t>
            </a:r>
            <a:endParaRPr lang="es-CO" dirty="0"/>
          </a:p>
        </p:txBody>
      </p:sp>
      <p:pic>
        <p:nvPicPr>
          <p:cNvPr id="5" name="Imagen 4">
            <a:extLst>
              <a:ext uri="{FF2B5EF4-FFF2-40B4-BE49-F238E27FC236}">
                <a16:creationId xmlns:a16="http://schemas.microsoft.com/office/drawing/2014/main" id="{A0FBBD82-302C-4A82-AE52-5048F89C97A1}"/>
              </a:ext>
            </a:extLst>
          </p:cNvPr>
          <p:cNvPicPr>
            <a:picLocks noChangeAspect="1"/>
          </p:cNvPicPr>
          <p:nvPr/>
        </p:nvPicPr>
        <p:blipFill>
          <a:blip r:embed="rId4"/>
          <a:stretch>
            <a:fillRect/>
          </a:stretch>
        </p:blipFill>
        <p:spPr>
          <a:xfrm>
            <a:off x="75357" y="1050068"/>
            <a:ext cx="5511628" cy="3529916"/>
          </a:xfrm>
          <a:prstGeom prst="rect">
            <a:avLst/>
          </a:prstGeom>
        </p:spPr>
      </p:pic>
      <p:sp>
        <p:nvSpPr>
          <p:cNvPr id="6" name="CuadroTexto 5">
            <a:extLst>
              <a:ext uri="{FF2B5EF4-FFF2-40B4-BE49-F238E27FC236}">
                <a16:creationId xmlns:a16="http://schemas.microsoft.com/office/drawing/2014/main" id="{A80207DB-6031-42B8-BBD1-C431B41780AE}"/>
              </a:ext>
            </a:extLst>
          </p:cNvPr>
          <p:cNvSpPr txBox="1"/>
          <p:nvPr/>
        </p:nvSpPr>
        <p:spPr>
          <a:xfrm>
            <a:off x="5763127" y="1203158"/>
            <a:ext cx="2839452" cy="2031325"/>
          </a:xfrm>
          <a:prstGeom prst="rect">
            <a:avLst/>
          </a:prstGeom>
          <a:noFill/>
        </p:spPr>
        <p:txBody>
          <a:bodyPr wrap="square" rtlCol="0">
            <a:spAutoFit/>
          </a:bodyPr>
          <a:lstStyle/>
          <a:p>
            <a:r>
              <a:rPr lang="es-ES" dirty="0"/>
              <a:t>Caso de uso de como se espera que se comporte el sistema cuando un administrado inicie sesión, aquí mismo se puede observar todas las funciones que tendrá disponible .</a:t>
            </a:r>
            <a:endParaRPr lang="es-CO" dirty="0"/>
          </a:p>
        </p:txBody>
      </p:sp>
    </p:spTree>
    <p:extLst>
      <p:ext uri="{BB962C8B-B14F-4D97-AF65-F5344CB8AC3E}">
        <p14:creationId xmlns:p14="http://schemas.microsoft.com/office/powerpoint/2010/main" val="343116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910082" y="249990"/>
            <a:ext cx="1927131" cy="954107"/>
          </a:xfrm>
          <a:prstGeom prst="rect">
            <a:avLst/>
          </a:prstGeom>
          <a:noFill/>
        </p:spPr>
        <p:txBody>
          <a:bodyPr wrap="none" rtlCol="0">
            <a:spAutoFit/>
          </a:bodyPr>
          <a:lstStyle/>
          <a:p>
            <a:r>
              <a:rPr lang="es-ES" sz="2800" dirty="0">
                <a:solidFill>
                  <a:srgbClr val="274FB2"/>
                </a:solidFill>
                <a:latin typeface="Work Sans" panose="00000500000000000000" pitchFamily="2" charset="0"/>
              </a:rPr>
              <a:t>Caso de uso</a:t>
            </a:r>
          </a:p>
          <a:p>
            <a:r>
              <a:rPr lang="es-ES" sz="2800" dirty="0">
                <a:solidFill>
                  <a:srgbClr val="274FB2"/>
                </a:solidFill>
                <a:latin typeface="Work Sans" panose="00000500000000000000" pitchFamily="2" charset="0"/>
              </a:rPr>
              <a:t>Docente</a:t>
            </a:r>
          </a:p>
        </p:txBody>
      </p:sp>
      <p:sp>
        <p:nvSpPr>
          <p:cNvPr id="7" name="CuadroTexto 6"/>
          <p:cNvSpPr txBox="1"/>
          <p:nvPr/>
        </p:nvSpPr>
        <p:spPr>
          <a:xfrm>
            <a:off x="5519056" y="1670901"/>
            <a:ext cx="3564108" cy="461665"/>
          </a:xfrm>
          <a:prstGeom prst="rect">
            <a:avLst/>
          </a:prstGeom>
          <a:noFill/>
        </p:spPr>
        <p:txBody>
          <a:bodyPr wrap="square" rtlCol="0">
            <a:spAutoFit/>
          </a:bodyPr>
          <a:lstStyle/>
          <a:p>
            <a:pPr lvl="1" algn="just"/>
            <a:endParaRPr lang="es-CO" sz="2400" dirty="0">
              <a:solidFill>
                <a:srgbClr val="274FB2"/>
              </a:solidFill>
            </a:endParaRPr>
          </a:p>
        </p:txBody>
      </p:sp>
      <p:sp>
        <p:nvSpPr>
          <p:cNvPr id="8" name="Elipse 7">
            <a:extLst>
              <a:ext uri="{FF2B5EF4-FFF2-40B4-BE49-F238E27FC236}">
                <a16:creationId xmlns:a16="http://schemas.microsoft.com/office/drawing/2014/main" id="{5A7650BA-63CD-45E6-82DE-E48E0102C982}"/>
              </a:ext>
            </a:extLst>
          </p:cNvPr>
          <p:cNvSpPr/>
          <p:nvPr/>
        </p:nvSpPr>
        <p:spPr>
          <a:xfrm>
            <a:off x="7640053" y="4579984"/>
            <a:ext cx="1393985"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3" action="ppaction://hlinkfile"/>
              </a:rPr>
              <a:t>docente</a:t>
            </a:r>
            <a:endParaRPr lang="es-CO" dirty="0"/>
          </a:p>
        </p:txBody>
      </p:sp>
      <p:pic>
        <p:nvPicPr>
          <p:cNvPr id="2" name="Imagen 1">
            <a:extLst>
              <a:ext uri="{FF2B5EF4-FFF2-40B4-BE49-F238E27FC236}">
                <a16:creationId xmlns:a16="http://schemas.microsoft.com/office/drawing/2014/main" id="{32FC6794-17E0-4D3E-B2FB-99EAC72F786D}"/>
              </a:ext>
            </a:extLst>
          </p:cNvPr>
          <p:cNvPicPr>
            <a:picLocks noChangeAspect="1"/>
          </p:cNvPicPr>
          <p:nvPr/>
        </p:nvPicPr>
        <p:blipFill>
          <a:blip r:embed="rId4"/>
          <a:stretch>
            <a:fillRect/>
          </a:stretch>
        </p:blipFill>
        <p:spPr>
          <a:xfrm>
            <a:off x="0" y="1046748"/>
            <a:ext cx="5344753" cy="2558908"/>
          </a:xfrm>
          <a:prstGeom prst="rect">
            <a:avLst/>
          </a:prstGeom>
        </p:spPr>
      </p:pic>
      <p:sp>
        <p:nvSpPr>
          <p:cNvPr id="9" name="CuadroTexto 8">
            <a:extLst>
              <a:ext uri="{FF2B5EF4-FFF2-40B4-BE49-F238E27FC236}">
                <a16:creationId xmlns:a16="http://schemas.microsoft.com/office/drawing/2014/main" id="{0A32D099-F264-4EEB-A18C-5F5D28FF85E9}"/>
              </a:ext>
            </a:extLst>
          </p:cNvPr>
          <p:cNvSpPr txBox="1"/>
          <p:nvPr/>
        </p:nvSpPr>
        <p:spPr>
          <a:xfrm>
            <a:off x="5763127" y="1203158"/>
            <a:ext cx="2839452" cy="1754326"/>
          </a:xfrm>
          <a:prstGeom prst="rect">
            <a:avLst/>
          </a:prstGeom>
          <a:noFill/>
        </p:spPr>
        <p:txBody>
          <a:bodyPr wrap="square" rtlCol="0">
            <a:spAutoFit/>
          </a:bodyPr>
          <a:lstStyle/>
          <a:p>
            <a:r>
              <a:rPr lang="es-ES" dirty="0"/>
              <a:t>Modelo de caso de uso en donde un usuario docente tendrá distintas funciones que podrá realizar ya sea desde reportar un alumno a llamar la lista.</a:t>
            </a:r>
            <a:endParaRPr lang="es-CO" dirty="0"/>
          </a:p>
        </p:txBody>
      </p:sp>
    </p:spTree>
    <p:extLst>
      <p:ext uri="{BB962C8B-B14F-4D97-AF65-F5344CB8AC3E}">
        <p14:creationId xmlns:p14="http://schemas.microsoft.com/office/powerpoint/2010/main" val="253359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40B56C-37F0-4349-B586-38825510211C}"/>
              </a:ext>
            </a:extLst>
          </p:cNvPr>
          <p:cNvSpPr txBox="1"/>
          <p:nvPr/>
        </p:nvSpPr>
        <p:spPr>
          <a:xfrm>
            <a:off x="5774894" y="296879"/>
            <a:ext cx="2137765" cy="954107"/>
          </a:xfrm>
          <a:prstGeom prst="rect">
            <a:avLst/>
          </a:prstGeom>
          <a:noFill/>
        </p:spPr>
        <p:txBody>
          <a:bodyPr wrap="none" rtlCol="0">
            <a:spAutoFit/>
          </a:bodyPr>
          <a:lstStyle/>
          <a:p>
            <a:pPr algn="ctr"/>
            <a:r>
              <a:rPr lang="es-ES" sz="2800" dirty="0">
                <a:solidFill>
                  <a:srgbClr val="274FB2"/>
                </a:solidFill>
                <a:latin typeface="Work Sans" panose="00000500000000000000" pitchFamily="2" charset="0"/>
              </a:rPr>
              <a:t>Diagrama De </a:t>
            </a:r>
          </a:p>
          <a:p>
            <a:pPr algn="ctr"/>
            <a:r>
              <a:rPr lang="es-ES" sz="2800" dirty="0">
                <a:solidFill>
                  <a:srgbClr val="274FB2"/>
                </a:solidFill>
                <a:latin typeface="Work Sans" panose="00000500000000000000" pitchFamily="2" charset="0"/>
              </a:rPr>
              <a:t>Despliegue</a:t>
            </a:r>
          </a:p>
        </p:txBody>
      </p:sp>
      <p:sp>
        <p:nvSpPr>
          <p:cNvPr id="3" name="CuadroTexto 2">
            <a:extLst>
              <a:ext uri="{FF2B5EF4-FFF2-40B4-BE49-F238E27FC236}">
                <a16:creationId xmlns:a16="http://schemas.microsoft.com/office/drawing/2014/main" id="{C655A4AD-972B-4B6F-9C7C-CE727012B3A4}"/>
              </a:ext>
            </a:extLst>
          </p:cNvPr>
          <p:cNvSpPr txBox="1"/>
          <p:nvPr/>
        </p:nvSpPr>
        <p:spPr>
          <a:xfrm>
            <a:off x="4941744" y="1762712"/>
            <a:ext cx="3804050" cy="1200329"/>
          </a:xfrm>
          <a:prstGeom prst="rect">
            <a:avLst/>
          </a:prstGeom>
          <a:noFill/>
        </p:spPr>
        <p:txBody>
          <a:bodyPr wrap="square" rtlCol="0">
            <a:spAutoFit/>
          </a:bodyPr>
          <a:lstStyle/>
          <a:p>
            <a:pPr algn="just"/>
            <a:r>
              <a:rPr lang="es-CO" sz="2400" dirty="0">
                <a:solidFill>
                  <a:srgbClr val="274FB2"/>
                </a:solidFill>
              </a:rPr>
              <a:t>Representación de la arquitectura en tiempo de ejecución de un programa.</a:t>
            </a:r>
          </a:p>
        </p:txBody>
      </p:sp>
      <p:sp>
        <p:nvSpPr>
          <p:cNvPr id="4" name="Elipse 3">
            <a:extLst>
              <a:ext uri="{FF2B5EF4-FFF2-40B4-BE49-F238E27FC236}">
                <a16:creationId xmlns:a16="http://schemas.microsoft.com/office/drawing/2014/main" id="{858938BA-0CBB-49FB-BDB2-610B064BC07D}"/>
              </a:ext>
            </a:extLst>
          </p:cNvPr>
          <p:cNvSpPr/>
          <p:nvPr/>
        </p:nvSpPr>
        <p:spPr>
          <a:xfrm>
            <a:off x="7589935" y="4635299"/>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2" action="ppaction://hlinkfile"/>
              </a:rPr>
              <a:t>DD</a:t>
            </a:r>
            <a:endParaRPr lang="es-CO" dirty="0"/>
          </a:p>
        </p:txBody>
      </p:sp>
      <p:pic>
        <p:nvPicPr>
          <p:cNvPr id="6" name="Imagen 5">
            <a:extLst>
              <a:ext uri="{FF2B5EF4-FFF2-40B4-BE49-F238E27FC236}">
                <a16:creationId xmlns:a16="http://schemas.microsoft.com/office/drawing/2014/main" id="{330D7027-9D85-4147-B91C-1565F4BC4F57}"/>
              </a:ext>
            </a:extLst>
          </p:cNvPr>
          <p:cNvPicPr>
            <a:picLocks noChangeAspect="1"/>
          </p:cNvPicPr>
          <p:nvPr/>
        </p:nvPicPr>
        <p:blipFill>
          <a:blip r:embed="rId3"/>
          <a:stretch>
            <a:fillRect/>
          </a:stretch>
        </p:blipFill>
        <p:spPr>
          <a:xfrm>
            <a:off x="288310" y="343668"/>
            <a:ext cx="4375744" cy="3849691"/>
          </a:xfrm>
          <a:prstGeom prst="rect">
            <a:avLst/>
          </a:prstGeom>
        </p:spPr>
      </p:pic>
    </p:spTree>
    <p:extLst>
      <p:ext uri="{BB962C8B-B14F-4D97-AF65-F5344CB8AC3E}">
        <p14:creationId xmlns:p14="http://schemas.microsoft.com/office/powerpoint/2010/main" val="395576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1729" y="735882"/>
            <a:ext cx="4218039" cy="3821369"/>
          </a:xfrm>
          <a:prstGeom prst="rect">
            <a:avLst/>
          </a:prstGeom>
        </p:spPr>
      </p:pic>
      <p:sp>
        <p:nvSpPr>
          <p:cNvPr id="3" name="CuadroTexto 2"/>
          <p:cNvSpPr txBox="1"/>
          <p:nvPr/>
        </p:nvSpPr>
        <p:spPr>
          <a:xfrm>
            <a:off x="6429233" y="296879"/>
            <a:ext cx="829074" cy="523220"/>
          </a:xfrm>
          <a:prstGeom prst="rect">
            <a:avLst/>
          </a:prstGeom>
          <a:noFill/>
        </p:spPr>
        <p:txBody>
          <a:bodyPr wrap="none" rtlCol="0">
            <a:spAutoFit/>
          </a:bodyPr>
          <a:lstStyle/>
          <a:p>
            <a:pPr algn="ctr"/>
            <a:r>
              <a:rPr lang="es-ES" sz="2800" dirty="0" err="1">
                <a:solidFill>
                  <a:srgbClr val="274FB2"/>
                </a:solidFill>
                <a:latin typeface="Work Sans" panose="00000500000000000000" pitchFamily="2" charset="0"/>
              </a:rPr>
              <a:t>Git</a:t>
            </a:r>
            <a:endParaRPr lang="es-ES" sz="2800" dirty="0">
              <a:solidFill>
                <a:srgbClr val="274FB2"/>
              </a:solidFill>
              <a:latin typeface="Work Sans" panose="00000500000000000000" pitchFamily="2" charset="0"/>
            </a:endParaRPr>
          </a:p>
        </p:txBody>
      </p:sp>
      <p:sp>
        <p:nvSpPr>
          <p:cNvPr id="4" name="CuadroTexto 3"/>
          <p:cNvSpPr txBox="1"/>
          <p:nvPr/>
        </p:nvSpPr>
        <p:spPr>
          <a:xfrm>
            <a:off x="4941744" y="1762712"/>
            <a:ext cx="3804050" cy="2308324"/>
          </a:xfrm>
          <a:prstGeom prst="rect">
            <a:avLst/>
          </a:prstGeom>
          <a:noFill/>
        </p:spPr>
        <p:txBody>
          <a:bodyPr wrap="square" rtlCol="0">
            <a:spAutoFit/>
          </a:bodyPr>
          <a:lstStyle/>
          <a:p>
            <a:pPr algn="just"/>
            <a:r>
              <a:rPr lang="es-CO" sz="2400" dirty="0">
                <a:solidFill>
                  <a:srgbClr val="274FB2"/>
                </a:solidFill>
              </a:rPr>
              <a:t>Sistema de gestión de versiones para ir guardando las versiones de un proyecto y así poder llevar una línea de evolución que se pueda identificar.</a:t>
            </a:r>
          </a:p>
        </p:txBody>
      </p:sp>
      <p:sp>
        <p:nvSpPr>
          <p:cNvPr id="5" name="Elipse 4">
            <a:hlinkClick r:id="rId3"/>
            <a:extLst>
              <a:ext uri="{FF2B5EF4-FFF2-40B4-BE49-F238E27FC236}">
                <a16:creationId xmlns:a16="http://schemas.microsoft.com/office/drawing/2014/main" id="{A019667B-8E3C-4154-8D3E-C243BE7E7BB6}"/>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Git</a:t>
            </a:r>
          </a:p>
        </p:txBody>
      </p:sp>
    </p:spTree>
    <p:extLst>
      <p:ext uri="{BB962C8B-B14F-4D97-AF65-F5344CB8AC3E}">
        <p14:creationId xmlns:p14="http://schemas.microsoft.com/office/powerpoint/2010/main" val="330049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sp>
        <p:nvSpPr>
          <p:cNvPr id="3" name="Rectángulo 2"/>
          <p:cNvSpPr/>
          <p:nvPr/>
        </p:nvSpPr>
        <p:spPr>
          <a:xfrm rot="16200000">
            <a:off x="4596461" y="599207"/>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FRASE</a:t>
            </a:r>
          </a:p>
        </p:txBody>
      </p:sp>
      <p:sp>
        <p:nvSpPr>
          <p:cNvPr id="9" name="CuadroTexto 8"/>
          <p:cNvSpPr txBox="1"/>
          <p:nvPr/>
        </p:nvSpPr>
        <p:spPr>
          <a:xfrm>
            <a:off x="5269826" y="1598585"/>
            <a:ext cx="3398540" cy="2677656"/>
          </a:xfrm>
          <a:prstGeom prst="rect">
            <a:avLst/>
          </a:prstGeom>
          <a:noFill/>
        </p:spPr>
        <p:txBody>
          <a:bodyPr wrap="square" rtlCol="0">
            <a:spAutoFit/>
          </a:bodyPr>
          <a:lstStyle/>
          <a:p>
            <a:pPr algn="r"/>
            <a:r>
              <a:rPr lang="es-ES" sz="2400" dirty="0">
                <a:solidFill>
                  <a:schemeClr val="bg1"/>
                </a:solidFill>
                <a:latin typeface="Work sans"/>
                <a:cs typeface="Work sans"/>
              </a:rPr>
              <a:t>El</a:t>
            </a:r>
            <a:r>
              <a:rPr lang="es-ES" sz="2400" b="1" dirty="0">
                <a:solidFill>
                  <a:schemeClr val="bg1"/>
                </a:solidFill>
                <a:latin typeface="Work sans"/>
                <a:cs typeface="Work sans"/>
              </a:rPr>
              <a:t> éxito no se trata de tener suerte , la suerte la construyes con esfuerzo y dedicación.</a:t>
            </a:r>
          </a:p>
        </p:txBody>
      </p:sp>
      <p:pic>
        <p:nvPicPr>
          <p:cNvPr id="11" name="Imagen 10"/>
          <p:cNvPicPr>
            <a:picLocks noChangeAspect="1"/>
          </p:cNvPicPr>
          <p:nvPr/>
        </p:nvPicPr>
        <p:blipFill>
          <a:blip r:embed="rId4"/>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4733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504</TotalTime>
  <Words>544</Words>
  <Application>Microsoft Office PowerPoint</Application>
  <PresentationFormat>Presentación en pantalla (16:9)</PresentationFormat>
  <Paragraphs>47</Paragraphs>
  <Slides>9</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Work Sans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Luz marina Urrego</cp:lastModifiedBy>
  <cp:revision>36</cp:revision>
  <dcterms:created xsi:type="dcterms:W3CDTF">2018-12-10T14:32:57Z</dcterms:created>
  <dcterms:modified xsi:type="dcterms:W3CDTF">2019-12-12T15:56:41Z</dcterms:modified>
</cp:coreProperties>
</file>