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3" r:id="rId2"/>
    <p:sldId id="338" r:id="rId3"/>
    <p:sldId id="340" r:id="rId4"/>
    <p:sldId id="341" r:id="rId5"/>
    <p:sldId id="343" r:id="rId6"/>
    <p:sldId id="342" r:id="rId7"/>
    <p:sldId id="344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72" d="100"/>
          <a:sy n="72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6/09/2019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6/09/2019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trong%20Inventory.mp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Base%20de%20datos/inv.mw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alidas/Salida%20por%20medio%20del%20prestatario.bmpr" TargetMode="External"/><Relationship Id="rId2" Type="http://schemas.openxmlformats.org/officeDocument/2006/relationships/hyperlink" Target="Entradas/Agregar%20productos.bmp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Reportes/Reportes%20entradas.bmp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523999" y="598506"/>
            <a:ext cx="6598745" cy="9044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latin typeface="Garamond" panose="02020404030301010803" pitchFamily="18" charset="0"/>
              </a:rPr>
              <a:t>IMPLEMENTACION DE UN SISTEMA DE GESTION QUE PERMITA CONTROLAR EL MANEJO DE LOS INVENTARIOS EN LA I.E.D.</a:t>
            </a:r>
          </a:p>
        </p:txBody>
      </p:sp>
      <p:sp>
        <p:nvSpPr>
          <p:cNvPr id="5" name="Marcador de texto 5"/>
          <p:cNvSpPr txBox="1">
            <a:spLocks/>
          </p:cNvSpPr>
          <p:nvPr/>
        </p:nvSpPr>
        <p:spPr>
          <a:xfrm>
            <a:off x="1424003" y="2259725"/>
            <a:ext cx="6798736" cy="301646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" indent="0" algn="ctr">
              <a:lnSpc>
                <a:spcPct val="320000"/>
              </a:lnSpc>
              <a:buFont typeface="Arial"/>
              <a:buNone/>
            </a:pPr>
            <a:r>
              <a:rPr lang="es-CO" sz="6400" dirty="0"/>
              <a:t>SERVICIO NACIONAL DE APRENDIZAJE – SENA</a:t>
            </a:r>
            <a:br>
              <a:rPr lang="es-CO" sz="6400" dirty="0"/>
            </a:br>
            <a:r>
              <a:rPr lang="es-CO" sz="6400" dirty="0"/>
              <a:t>CENTRO DE ELECTRICIDAD, ELECTRONICA Y TELECOMUNICACIONES</a:t>
            </a:r>
            <a:br>
              <a:rPr lang="es-CO" sz="6400" dirty="0"/>
            </a:br>
            <a:r>
              <a:rPr lang="es-CO" sz="6400" dirty="0"/>
              <a:t>TECNOLOGO EN ANALISIS Y DESARROLLO EN SISTEMAS DE INFORMACION</a:t>
            </a:r>
            <a:br>
              <a:rPr lang="es-CO" sz="6400" dirty="0"/>
            </a:br>
            <a:r>
              <a:rPr lang="es-CO" sz="6400" b="1" dirty="0"/>
              <a:t>No. FICHA </a:t>
            </a:r>
            <a:r>
              <a:rPr lang="es-CO" sz="6400" dirty="0"/>
              <a:t>1834732</a:t>
            </a:r>
            <a:br>
              <a:rPr lang="es-CO" sz="6400" dirty="0"/>
            </a:br>
            <a:r>
              <a:rPr lang="es-CO" sz="6400" dirty="0"/>
              <a:t>BOGOTA D.C. 2019</a:t>
            </a:r>
            <a:br>
              <a:rPr lang="es-CO" sz="4000" dirty="0"/>
            </a:br>
            <a:br>
              <a:rPr lang="es-CO" sz="4000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8;g5972cc826a_0_2"/>
          <p:cNvPicPr preferRelativeResize="0"/>
          <p:nvPr/>
        </p:nvPicPr>
        <p:blipFill rotWithShape="1">
          <a:blip r:embed="rId2">
            <a:alphaModFix/>
          </a:blip>
          <a:srcRect l="-43" t="18971" r="61683" b="36650"/>
          <a:stretch/>
        </p:blipFill>
        <p:spPr>
          <a:xfrm>
            <a:off x="1259452" y="1870043"/>
            <a:ext cx="6544398" cy="47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7;g5972cc826a_0_2"/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latin typeface="Garamond"/>
                <a:ea typeface="Garamond"/>
                <a:cs typeface="Garamond"/>
                <a:sym typeface="Garamond"/>
              </a:rPr>
              <a:t>STRONG INVENTORY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307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441F31-6A9D-47E5-95AF-77525ACD6A29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FF09E8F6-7395-48F9-A00B-F98D777551B8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PROJECT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23F93B-A328-4612-96A4-F871ABB0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912918"/>
            <a:ext cx="7790189" cy="4379843"/>
          </a:xfrm>
          <a:prstGeom prst="rect">
            <a:avLst/>
          </a:prstGeom>
        </p:spPr>
      </p:pic>
      <p:sp>
        <p:nvSpPr>
          <p:cNvPr id="5" name="Flecha: a la derecha 4">
            <a:hlinkClick r:id="rId3" action="ppaction://hlinkfile"/>
            <a:extLst>
              <a:ext uri="{FF2B5EF4-FFF2-40B4-BE49-F238E27FC236}">
                <a16:creationId xmlns:a16="http://schemas.microsoft.com/office/drawing/2014/main" id="{E3E8A75D-2905-4551-A33D-C2103E59AB87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8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5972cc826a_0_2">
            <a:extLst>
              <a:ext uri="{FF2B5EF4-FFF2-40B4-BE49-F238E27FC236}">
                <a16:creationId xmlns:a16="http://schemas.microsoft.com/office/drawing/2014/main" id="{B0451736-AA60-4D48-8204-D909E1A84097}"/>
              </a:ext>
            </a:extLst>
          </p:cNvPr>
          <p:cNvSpPr txBox="1"/>
          <p:nvPr/>
        </p:nvSpPr>
        <p:spPr>
          <a:xfrm>
            <a:off x="1510748" y="565239"/>
            <a:ext cx="5223586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MODELO RELACIONAL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Flecha: a la derecha 2">
            <a:hlinkClick r:id="rId2" action="ppaction://hlinkfile"/>
            <a:extLst>
              <a:ext uri="{FF2B5EF4-FFF2-40B4-BE49-F238E27FC236}">
                <a16:creationId xmlns:a16="http://schemas.microsoft.com/office/drawing/2014/main" id="{542ABFC7-46AF-4E1F-AEF6-405651E17FC4}"/>
              </a:ext>
            </a:extLst>
          </p:cNvPr>
          <p:cNvSpPr/>
          <p:nvPr/>
        </p:nvSpPr>
        <p:spPr>
          <a:xfrm>
            <a:off x="6897756" y="6440740"/>
            <a:ext cx="1815547" cy="4041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E17B2A-1D4B-4773-AF82-39D8C2FA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8" y="1426946"/>
            <a:ext cx="7560364" cy="50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B5DC73-B100-487C-A474-81A3BBB0C30E}"/>
              </a:ext>
            </a:extLst>
          </p:cNvPr>
          <p:cNvSpPr txBox="1"/>
          <p:nvPr/>
        </p:nvSpPr>
        <p:spPr>
          <a:xfrm>
            <a:off x="1338470" y="397565"/>
            <a:ext cx="4426226" cy="8216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Google Shape;167;g5972cc826a_0_2">
            <a:extLst>
              <a:ext uri="{FF2B5EF4-FFF2-40B4-BE49-F238E27FC236}">
                <a16:creationId xmlns:a16="http://schemas.microsoft.com/office/drawing/2014/main" id="{ABF0031C-E6B3-46C0-9B0A-85DE3149AE22}"/>
              </a:ext>
            </a:extLst>
          </p:cNvPr>
          <p:cNvSpPr txBox="1"/>
          <p:nvPr/>
        </p:nvSpPr>
        <p:spPr>
          <a:xfrm>
            <a:off x="2497134" y="565239"/>
            <a:ext cx="42372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Garamond"/>
                <a:ea typeface="Garamond"/>
                <a:cs typeface="Garamond"/>
                <a:sym typeface="Garamond"/>
              </a:rPr>
              <a:t>MOCKUPS</a:t>
            </a:r>
            <a:endParaRPr sz="3000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Flecha: a la derecha 3">
            <a:hlinkClick r:id="rId2" action="ppaction://hlinkfile"/>
            <a:extLst>
              <a:ext uri="{FF2B5EF4-FFF2-40B4-BE49-F238E27FC236}">
                <a16:creationId xmlns:a16="http://schemas.microsoft.com/office/drawing/2014/main" id="{74FF502A-0347-441C-BBFD-C82917863E84}"/>
              </a:ext>
            </a:extLst>
          </p:cNvPr>
          <p:cNvSpPr/>
          <p:nvPr/>
        </p:nvSpPr>
        <p:spPr>
          <a:xfrm>
            <a:off x="1057945" y="2044148"/>
            <a:ext cx="2703443" cy="2663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Entradas</a:t>
            </a:r>
            <a:endParaRPr lang="es-CO" sz="2400" dirty="0"/>
          </a:p>
        </p:txBody>
      </p:sp>
      <p:sp>
        <p:nvSpPr>
          <p:cNvPr id="5" name="Flecha: hacia la izquierda 4">
            <a:hlinkClick r:id="rId3" action="ppaction://hlinkfile"/>
            <a:extLst>
              <a:ext uri="{FF2B5EF4-FFF2-40B4-BE49-F238E27FC236}">
                <a16:creationId xmlns:a16="http://schemas.microsoft.com/office/drawing/2014/main" id="{556B0674-F51E-4629-93AC-976D448FF044}"/>
              </a:ext>
            </a:extLst>
          </p:cNvPr>
          <p:cNvSpPr/>
          <p:nvPr/>
        </p:nvSpPr>
        <p:spPr>
          <a:xfrm>
            <a:off x="5382612" y="2150166"/>
            <a:ext cx="2703443" cy="25576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Salidas</a:t>
            </a:r>
            <a:endParaRPr lang="es-CO" sz="2400" dirty="0"/>
          </a:p>
        </p:txBody>
      </p:sp>
      <p:sp>
        <p:nvSpPr>
          <p:cNvPr id="6" name="Trapecio 5">
            <a:hlinkClick r:id="rId4" action="ppaction://hlinkfile"/>
            <a:extLst>
              <a:ext uri="{FF2B5EF4-FFF2-40B4-BE49-F238E27FC236}">
                <a16:creationId xmlns:a16="http://schemas.microsoft.com/office/drawing/2014/main" id="{CDCBB027-FAE3-4D14-B5B1-59748275B5CA}"/>
              </a:ext>
            </a:extLst>
          </p:cNvPr>
          <p:cNvSpPr/>
          <p:nvPr/>
        </p:nvSpPr>
        <p:spPr>
          <a:xfrm>
            <a:off x="3289519" y="4025581"/>
            <a:ext cx="2564961" cy="2423036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Reportes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5119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664914AC-F33A-412A-AFF2-6BAF20E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2316646"/>
            <a:ext cx="7858539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7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9169</TotalTime>
  <Words>54</Words>
  <Application>Microsoft Office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Nicolas Ardila</cp:lastModifiedBy>
  <cp:revision>286</cp:revision>
  <dcterms:created xsi:type="dcterms:W3CDTF">2014-06-25T16:18:26Z</dcterms:created>
  <dcterms:modified xsi:type="dcterms:W3CDTF">2019-09-06T08:05:27Z</dcterms:modified>
</cp:coreProperties>
</file>