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72177-8ECD-4138-8B60-08547D0BC014}" v="2" dt="2021-11-25T19:13:23.08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>
      <p:cViewPr varScale="1">
        <p:scale>
          <a:sx n="64" d="100"/>
          <a:sy n="64" d="100"/>
        </p:scale>
        <p:origin x="748" y="4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43B72177-8ECD-4138-8B60-08547D0BC014}"/>
    <pc:docChg chg="custSel addSld modSld">
      <pc:chgData name="John Clos" userId="35f71590851144db" providerId="LiveId" clId="{43B72177-8ECD-4138-8B60-08547D0BC014}" dt="2021-11-25T19:13:18.054" v="149" actId="20577"/>
      <pc:docMkLst>
        <pc:docMk/>
      </pc:docMkLst>
      <pc:sldChg chg="modSp mod">
        <pc:chgData name="John Clos" userId="35f71590851144db" providerId="LiveId" clId="{43B72177-8ECD-4138-8B60-08547D0BC014}" dt="2021-11-25T19:13:18.054" v="149" actId="20577"/>
        <pc:sldMkLst>
          <pc:docMk/>
          <pc:sldMk cId="344080127" sldId="256"/>
        </pc:sldMkLst>
        <pc:spChg chg="mod">
          <ac:chgData name="John Clos" userId="35f71590851144db" providerId="LiveId" clId="{43B72177-8ECD-4138-8B60-08547D0BC014}" dt="2021-11-25T19:13:18.054" v="149" actId="20577"/>
          <ac:spMkLst>
            <pc:docMk/>
            <pc:sldMk cId="344080127" sldId="256"/>
            <ac:spMk id="3" creationId="{00000000-0000-0000-0000-000000000000}"/>
          </ac:spMkLst>
        </pc:spChg>
      </pc:sldChg>
      <pc:sldChg chg="modSp mod">
        <pc:chgData name="John Clos" userId="35f71590851144db" providerId="LiveId" clId="{43B72177-8ECD-4138-8B60-08547D0BC014}" dt="2021-11-25T19:00:30.976" v="9" actId="6549"/>
        <pc:sldMkLst>
          <pc:docMk/>
          <pc:sldMk cId="379348850" sldId="257"/>
        </pc:sldMkLst>
        <pc:spChg chg="mod">
          <ac:chgData name="John Clos" userId="35f71590851144db" providerId="LiveId" clId="{43B72177-8ECD-4138-8B60-08547D0BC014}" dt="2021-11-25T19:00:26.195" v="8" actId="20577"/>
          <ac:spMkLst>
            <pc:docMk/>
            <pc:sldMk cId="379348850" sldId="257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0:30.976" v="9" actId="6549"/>
          <ac:spMkLst>
            <pc:docMk/>
            <pc:sldMk cId="379348850" sldId="257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43B72177-8ECD-4138-8B60-08547D0BC014}" dt="2021-11-25T19:07:53.638" v="84" actId="1076"/>
        <pc:sldMkLst>
          <pc:docMk/>
          <pc:sldMk cId="3098616160" sldId="259"/>
        </pc:sldMkLst>
        <pc:spChg chg="mod">
          <ac:chgData name="John Clos" userId="35f71590851144db" providerId="LiveId" clId="{43B72177-8ECD-4138-8B60-08547D0BC014}" dt="2021-11-25T19:05:28.228" v="77" actId="20577"/>
          <ac:spMkLst>
            <pc:docMk/>
            <pc:sldMk cId="3098616160" sldId="259"/>
            <ac:spMk id="2" creationId="{00000000-0000-0000-0000-000000000000}"/>
          </ac:spMkLst>
        </pc:spChg>
        <pc:spChg chg="del">
          <ac:chgData name="John Clos" userId="35f71590851144db" providerId="LiveId" clId="{43B72177-8ECD-4138-8B60-08547D0BC014}" dt="2021-11-25T19:05:39.568" v="81" actId="478"/>
          <ac:spMkLst>
            <pc:docMk/>
            <pc:sldMk cId="3098616160" sldId="259"/>
            <ac:spMk id="3" creationId="{00000000-0000-0000-0000-000000000000}"/>
          </ac:spMkLst>
        </pc:spChg>
        <pc:spChg chg="add del mod">
          <ac:chgData name="John Clos" userId="35f71590851144db" providerId="LiveId" clId="{43B72177-8ECD-4138-8B60-08547D0BC014}" dt="2021-11-25T19:05:35.651" v="80" actId="478"/>
          <ac:spMkLst>
            <pc:docMk/>
            <pc:sldMk cId="3098616160" sldId="259"/>
            <ac:spMk id="6" creationId="{DFBECAA7-AB9B-4229-87C1-D5F08AB2AD07}"/>
          </ac:spMkLst>
        </pc:spChg>
        <pc:spChg chg="add del mod">
          <ac:chgData name="John Clos" userId="35f71590851144db" providerId="LiveId" clId="{43B72177-8ECD-4138-8B60-08547D0BC014}" dt="2021-11-25T19:05:44.111" v="82" actId="478"/>
          <ac:spMkLst>
            <pc:docMk/>
            <pc:sldMk cId="3098616160" sldId="259"/>
            <ac:spMk id="8" creationId="{6D390D2C-0C57-49EE-BB67-6AC0D2D8431D}"/>
          </ac:spMkLst>
        </pc:spChg>
        <pc:graphicFrameChg chg="del mod">
          <ac:chgData name="John Clos" userId="35f71590851144db" providerId="LiveId" clId="{43B72177-8ECD-4138-8B60-08547D0BC014}" dt="2021-11-25T19:05:33.625" v="79" actId="478"/>
          <ac:graphicFrameMkLst>
            <pc:docMk/>
            <pc:sldMk cId="3098616160" sldId="259"/>
            <ac:graphicFrameMk id="5" creationId="{00000000-0000-0000-0000-000000000000}"/>
          </ac:graphicFrameMkLst>
        </pc:graphicFrameChg>
        <pc:picChg chg="add mod">
          <ac:chgData name="John Clos" userId="35f71590851144db" providerId="LiveId" clId="{43B72177-8ECD-4138-8B60-08547D0BC014}" dt="2021-11-25T19:07:53.638" v="84" actId="1076"/>
          <ac:picMkLst>
            <pc:docMk/>
            <pc:sldMk cId="3098616160" sldId="259"/>
            <ac:picMk id="10" creationId="{A9AC5BC9-9D1F-4961-A28C-79127AEDADE1}"/>
          </ac:picMkLst>
        </pc:picChg>
      </pc:sldChg>
      <pc:sldChg chg="modSp mod">
        <pc:chgData name="John Clos" userId="35f71590851144db" providerId="LiveId" clId="{43B72177-8ECD-4138-8B60-08547D0BC014}" dt="2021-11-25T19:03:33.465" v="57" actId="6549"/>
        <pc:sldMkLst>
          <pc:docMk/>
          <pc:sldMk cId="2624389181" sldId="264"/>
        </pc:sldMkLst>
        <pc:spChg chg="mod">
          <ac:chgData name="John Clos" userId="35f71590851144db" providerId="LiveId" clId="{43B72177-8ECD-4138-8B60-08547D0BC014}" dt="2021-11-25T19:03:01.267" v="20" actId="20577"/>
          <ac:spMkLst>
            <pc:docMk/>
            <pc:sldMk cId="2624389181" sldId="264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3:33.465" v="57" actId="6549"/>
          <ac:spMkLst>
            <pc:docMk/>
            <pc:sldMk cId="2624389181" sldId="264"/>
            <ac:spMk id="3" creationId="{00000000-0000-0000-0000-000000000000}"/>
          </ac:spMkLst>
        </pc:spChg>
      </pc:sldChg>
      <pc:sldChg chg="modSp add mod">
        <pc:chgData name="John Clos" userId="35f71590851144db" providerId="LiveId" clId="{43B72177-8ECD-4138-8B60-08547D0BC014}" dt="2021-11-25T19:00:36.167" v="10" actId="20577"/>
        <pc:sldMkLst>
          <pc:docMk/>
          <pc:sldMk cId="384745142" sldId="266"/>
        </pc:sldMkLst>
        <pc:spChg chg="mod">
          <ac:chgData name="John Clos" userId="35f71590851144db" providerId="LiveId" clId="{43B72177-8ECD-4138-8B60-08547D0BC014}" dt="2021-11-25T19:00:36.167" v="10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">
        <pc:chgData name="John Clos" userId="35f71590851144db" providerId="LiveId" clId="{43B72177-8ECD-4138-8B60-08547D0BC014}" dt="2021-11-25T19:02:40.764" v="11" actId="2890"/>
        <pc:sldMkLst>
          <pc:docMk/>
          <pc:sldMk cId="1607059164" sldId="267"/>
        </pc:sldMkLst>
      </pc:sldChg>
      <pc:sldChg chg="add">
        <pc:chgData name="John Clos" userId="35f71590851144db" providerId="LiveId" clId="{43B72177-8ECD-4138-8B60-08547D0BC014}" dt="2021-11-25T19:05:14.267" v="58" actId="2890"/>
        <pc:sldMkLst>
          <pc:docMk/>
          <pc:sldMk cId="391894709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11/25/2021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 S-Mart Sales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Clos, Jack Cohen, Sharon Colson and </a:t>
            </a:r>
            <a:r>
              <a:rPr lang="en-US"/>
              <a:t>Uchenna</a:t>
            </a:r>
            <a:r>
              <a:rPr lang="en-US" dirty="0"/>
              <a:t> </a:t>
            </a:r>
            <a:r>
              <a:rPr lang="en-US" dirty="0" err="1"/>
              <a:t>Nwagbara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Outline the drawbacks of the current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 dirty="0"/>
              <a:t>Submit a research proposal</a:t>
            </a:r>
          </a:p>
          <a:p>
            <a:pPr lvl="3"/>
            <a:r>
              <a:rPr lang="en-US" dirty="0"/>
              <a:t>Then, we’ll submit a proposal for your evaluation.</a:t>
            </a:r>
          </a:p>
          <a:p>
            <a:pPr lvl="2"/>
            <a:r>
              <a:rPr lang="en-US" dirty="0"/>
              <a:t>Begin the research</a:t>
            </a:r>
          </a:p>
          <a:p>
            <a:pPr lvl="3"/>
            <a:r>
              <a:rPr lang="en-US" dirty="0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 dirty="0"/>
              <a:t>Provide ongoing support</a:t>
            </a:r>
          </a:p>
          <a:p>
            <a:pPr lvl="3"/>
            <a:r>
              <a:rPr lang="en-US" dirty="0"/>
              <a:t>We will continue to work with you after we deliver your report so you get the most value out of the research findings.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Briefly introduce yourself and your colleagues.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Describe the products or services your company provides at a </a:t>
            </a:r>
            <a:br>
              <a:rPr lang="en-US" dirty="0"/>
            </a:br>
            <a:r>
              <a:rPr lang="en-US" dirty="0"/>
              <a:t>high level.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Trey Research offers complete solutions for strategic market planning, from global business intelligence reports to targeted market analysis.</a:t>
            </a:r>
          </a:p>
        </p:txBody>
      </p:sp>
    </p:spTree>
    <p:extLst>
      <p:ext uri="{BB962C8B-B14F-4D97-AF65-F5344CB8AC3E}">
        <p14:creationId xmlns:p14="http://schemas.microsoft.com/office/powerpoint/2010/main" val="38474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5BC9-9D1F-4961-A28C-79127AED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381000"/>
            <a:ext cx="976448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9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19</TotalTime>
  <Words>567</Words>
  <Application>Microsoft Office PowerPoint</Application>
  <PresentationFormat>Custom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Sales presentation on product or service</vt:lpstr>
      <vt:lpstr>Project 4:  S-Mart Sales Predictor</vt:lpstr>
      <vt:lpstr>The Team</vt:lpstr>
      <vt:lpstr>Introduction</vt:lpstr>
      <vt:lpstr>Business Opportunities</vt:lpstr>
      <vt:lpstr>System Architecture</vt:lpstr>
      <vt:lpstr>Our Products and Services</vt:lpstr>
      <vt:lpstr>Cost Comparison</vt:lpstr>
      <vt:lpstr>Our Strengths</vt:lpstr>
      <vt:lpstr>Key Benefits of Product or Service</vt:lpstr>
      <vt:lpstr>Drawbacks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S-Mart Sales Predictor</dc:title>
  <dc:creator>John Clos</dc:creator>
  <cp:lastModifiedBy>John Clos</cp:lastModifiedBy>
  <cp:revision>1</cp:revision>
  <dcterms:created xsi:type="dcterms:W3CDTF">2021-11-25T18:53:44Z</dcterms:created>
  <dcterms:modified xsi:type="dcterms:W3CDTF">2021-11-25T19:13:23Z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