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58" r:id="rId5"/>
    <p:sldId id="259" r:id="rId6"/>
    <p:sldId id="268" r:id="rId7"/>
    <p:sldId id="260" r:id="rId8"/>
    <p:sldId id="262" r:id="rId9"/>
    <p:sldId id="263" r:id="rId10"/>
    <p:sldId id="264" r:id="rId11"/>
    <p:sldId id="267" r:id="rId12"/>
    <p:sldId id="26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>
      <p:cViewPr>
        <p:scale>
          <a:sx n="56" d="100"/>
          <a:sy n="56" d="100"/>
        </p:scale>
        <p:origin x="532" y="6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los" userId="35f71590851144db" providerId="LiveId" clId="{43B72177-8ECD-4138-8B60-08547D0BC014}"/>
    <pc:docChg chg="custSel addSld modSld">
      <pc:chgData name="John Clos" userId="35f71590851144db" providerId="LiveId" clId="{43B72177-8ECD-4138-8B60-08547D0BC014}" dt="2021-11-26T23:28:04.372" v="150" actId="20577"/>
      <pc:docMkLst>
        <pc:docMk/>
      </pc:docMkLst>
      <pc:sldChg chg="modSp mod">
        <pc:chgData name="John Clos" userId="35f71590851144db" providerId="LiveId" clId="{43B72177-8ECD-4138-8B60-08547D0BC014}" dt="2021-11-26T23:28:04.372" v="150" actId="20577"/>
        <pc:sldMkLst>
          <pc:docMk/>
          <pc:sldMk cId="344080127" sldId="256"/>
        </pc:sldMkLst>
        <pc:spChg chg="mod">
          <ac:chgData name="John Clos" userId="35f71590851144db" providerId="LiveId" clId="{43B72177-8ECD-4138-8B60-08547D0BC014}" dt="2021-11-26T23:28:04.372" v="150" actId="20577"/>
          <ac:spMkLst>
            <pc:docMk/>
            <pc:sldMk cId="344080127" sldId="256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13:18.054" v="149" actId="20577"/>
          <ac:spMkLst>
            <pc:docMk/>
            <pc:sldMk cId="344080127" sldId="256"/>
            <ac:spMk id="3" creationId="{00000000-0000-0000-0000-000000000000}"/>
          </ac:spMkLst>
        </pc:spChg>
      </pc:sldChg>
      <pc:sldChg chg="modSp mod">
        <pc:chgData name="John Clos" userId="35f71590851144db" providerId="LiveId" clId="{43B72177-8ECD-4138-8B60-08547D0BC014}" dt="2021-11-25T19:00:30.976" v="9" actId="6549"/>
        <pc:sldMkLst>
          <pc:docMk/>
          <pc:sldMk cId="379348850" sldId="257"/>
        </pc:sldMkLst>
        <pc:spChg chg="mod">
          <ac:chgData name="John Clos" userId="35f71590851144db" providerId="LiveId" clId="{43B72177-8ECD-4138-8B60-08547D0BC014}" dt="2021-11-25T19:00:26.195" v="8" actId="20577"/>
          <ac:spMkLst>
            <pc:docMk/>
            <pc:sldMk cId="379348850" sldId="257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00:30.976" v="9" actId="6549"/>
          <ac:spMkLst>
            <pc:docMk/>
            <pc:sldMk cId="379348850" sldId="257"/>
            <ac:spMk id="3" creationId="{00000000-0000-0000-0000-000000000000}"/>
          </ac:spMkLst>
        </pc:spChg>
      </pc:sldChg>
      <pc:sldChg chg="addSp delSp modSp mod">
        <pc:chgData name="John Clos" userId="35f71590851144db" providerId="LiveId" clId="{43B72177-8ECD-4138-8B60-08547D0BC014}" dt="2021-11-25T19:07:53.638" v="84" actId="1076"/>
        <pc:sldMkLst>
          <pc:docMk/>
          <pc:sldMk cId="3098616160" sldId="259"/>
        </pc:sldMkLst>
        <pc:spChg chg="mod">
          <ac:chgData name="John Clos" userId="35f71590851144db" providerId="LiveId" clId="{43B72177-8ECD-4138-8B60-08547D0BC014}" dt="2021-11-25T19:05:28.228" v="77" actId="20577"/>
          <ac:spMkLst>
            <pc:docMk/>
            <pc:sldMk cId="3098616160" sldId="259"/>
            <ac:spMk id="2" creationId="{00000000-0000-0000-0000-000000000000}"/>
          </ac:spMkLst>
        </pc:spChg>
        <pc:spChg chg="del">
          <ac:chgData name="John Clos" userId="35f71590851144db" providerId="LiveId" clId="{43B72177-8ECD-4138-8B60-08547D0BC014}" dt="2021-11-25T19:05:39.568" v="81" actId="478"/>
          <ac:spMkLst>
            <pc:docMk/>
            <pc:sldMk cId="3098616160" sldId="259"/>
            <ac:spMk id="3" creationId="{00000000-0000-0000-0000-000000000000}"/>
          </ac:spMkLst>
        </pc:spChg>
        <pc:spChg chg="add del mod">
          <ac:chgData name="John Clos" userId="35f71590851144db" providerId="LiveId" clId="{43B72177-8ECD-4138-8B60-08547D0BC014}" dt="2021-11-25T19:05:35.651" v="80" actId="478"/>
          <ac:spMkLst>
            <pc:docMk/>
            <pc:sldMk cId="3098616160" sldId="259"/>
            <ac:spMk id="6" creationId="{DFBECAA7-AB9B-4229-87C1-D5F08AB2AD07}"/>
          </ac:spMkLst>
        </pc:spChg>
        <pc:spChg chg="add del mod">
          <ac:chgData name="John Clos" userId="35f71590851144db" providerId="LiveId" clId="{43B72177-8ECD-4138-8B60-08547D0BC014}" dt="2021-11-25T19:05:44.111" v="82" actId="478"/>
          <ac:spMkLst>
            <pc:docMk/>
            <pc:sldMk cId="3098616160" sldId="259"/>
            <ac:spMk id="8" creationId="{6D390D2C-0C57-49EE-BB67-6AC0D2D8431D}"/>
          </ac:spMkLst>
        </pc:spChg>
        <pc:graphicFrameChg chg="del mod">
          <ac:chgData name="John Clos" userId="35f71590851144db" providerId="LiveId" clId="{43B72177-8ECD-4138-8B60-08547D0BC014}" dt="2021-11-25T19:05:33.625" v="79" actId="478"/>
          <ac:graphicFrameMkLst>
            <pc:docMk/>
            <pc:sldMk cId="3098616160" sldId="259"/>
            <ac:graphicFrameMk id="5" creationId="{00000000-0000-0000-0000-000000000000}"/>
          </ac:graphicFrameMkLst>
        </pc:graphicFrameChg>
        <pc:picChg chg="add mod">
          <ac:chgData name="John Clos" userId="35f71590851144db" providerId="LiveId" clId="{43B72177-8ECD-4138-8B60-08547D0BC014}" dt="2021-11-25T19:07:53.638" v="84" actId="1076"/>
          <ac:picMkLst>
            <pc:docMk/>
            <pc:sldMk cId="3098616160" sldId="259"/>
            <ac:picMk id="10" creationId="{A9AC5BC9-9D1F-4961-A28C-79127AEDADE1}"/>
          </ac:picMkLst>
        </pc:picChg>
      </pc:sldChg>
      <pc:sldChg chg="modSp mod">
        <pc:chgData name="John Clos" userId="35f71590851144db" providerId="LiveId" clId="{43B72177-8ECD-4138-8B60-08547D0BC014}" dt="2021-11-25T19:03:33.465" v="57" actId="6549"/>
        <pc:sldMkLst>
          <pc:docMk/>
          <pc:sldMk cId="2624389181" sldId="264"/>
        </pc:sldMkLst>
        <pc:spChg chg="mod">
          <ac:chgData name="John Clos" userId="35f71590851144db" providerId="LiveId" clId="{43B72177-8ECD-4138-8B60-08547D0BC014}" dt="2021-11-25T19:03:01.267" v="20" actId="20577"/>
          <ac:spMkLst>
            <pc:docMk/>
            <pc:sldMk cId="2624389181" sldId="264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03:33.465" v="57" actId="6549"/>
          <ac:spMkLst>
            <pc:docMk/>
            <pc:sldMk cId="2624389181" sldId="264"/>
            <ac:spMk id="3" creationId="{00000000-0000-0000-0000-000000000000}"/>
          </ac:spMkLst>
        </pc:spChg>
      </pc:sldChg>
      <pc:sldChg chg="modSp add mod">
        <pc:chgData name="John Clos" userId="35f71590851144db" providerId="LiveId" clId="{43B72177-8ECD-4138-8B60-08547D0BC014}" dt="2021-11-25T19:00:36.167" v="10" actId="20577"/>
        <pc:sldMkLst>
          <pc:docMk/>
          <pc:sldMk cId="384745142" sldId="266"/>
        </pc:sldMkLst>
        <pc:spChg chg="mod">
          <ac:chgData name="John Clos" userId="35f71590851144db" providerId="LiveId" clId="{43B72177-8ECD-4138-8B60-08547D0BC014}" dt="2021-11-25T19:00:36.167" v="10" actId="20577"/>
          <ac:spMkLst>
            <pc:docMk/>
            <pc:sldMk cId="384745142" sldId="266"/>
            <ac:spMk id="3" creationId="{00000000-0000-0000-0000-000000000000}"/>
          </ac:spMkLst>
        </pc:spChg>
      </pc:sldChg>
      <pc:sldChg chg="add">
        <pc:chgData name="John Clos" userId="35f71590851144db" providerId="LiveId" clId="{43B72177-8ECD-4138-8B60-08547D0BC014}" dt="2021-11-25T19:02:40.764" v="11" actId="2890"/>
        <pc:sldMkLst>
          <pc:docMk/>
          <pc:sldMk cId="1607059164" sldId="267"/>
        </pc:sldMkLst>
      </pc:sldChg>
      <pc:sldChg chg="add">
        <pc:chgData name="John Clos" userId="35f71590851144db" providerId="LiveId" clId="{43B72177-8ECD-4138-8B60-08547D0BC014}" dt="2021-11-25T19:05:14.267" v="58" actId="2890"/>
        <pc:sldMkLst>
          <pc:docMk/>
          <pc:sldMk cId="391894709" sldId="268"/>
        </pc:sldMkLst>
      </pc:sldChg>
    </pc:docChg>
  </pc:docChgLst>
  <pc:docChgLst>
    <pc:chgData name="John Clos" userId="35f71590851144db" providerId="LiveId" clId="{58E8EA7F-7C44-4580-9B47-C6E7E8D7B6BA}"/>
    <pc:docChg chg="undo custSel modSld">
      <pc:chgData name="John Clos" userId="35f71590851144db" providerId="LiveId" clId="{58E8EA7F-7C44-4580-9B47-C6E7E8D7B6BA}" dt="2021-11-30T03:05:15.171" v="299" actId="20577"/>
      <pc:docMkLst>
        <pc:docMk/>
      </pc:docMkLst>
      <pc:sldChg chg="addSp delSp modSp mod">
        <pc:chgData name="John Clos" userId="35f71590851144db" providerId="LiveId" clId="{58E8EA7F-7C44-4580-9B47-C6E7E8D7B6BA}" dt="2021-11-30T01:45:20.259" v="2" actId="22"/>
        <pc:sldMkLst>
          <pc:docMk/>
          <pc:sldMk cId="379348850" sldId="257"/>
        </pc:sldMkLst>
        <pc:spChg chg="del">
          <ac:chgData name="John Clos" userId="35f71590851144db" providerId="LiveId" clId="{58E8EA7F-7C44-4580-9B47-C6E7E8D7B6BA}" dt="2021-11-30T01:45:14.757" v="0" actId="478"/>
          <ac:spMkLst>
            <pc:docMk/>
            <pc:sldMk cId="379348850" sldId="257"/>
            <ac:spMk id="3" creationId="{00000000-0000-0000-0000-000000000000}"/>
          </ac:spMkLst>
        </pc:spChg>
        <pc:spChg chg="add del mod">
          <ac:chgData name="John Clos" userId="35f71590851144db" providerId="LiveId" clId="{58E8EA7F-7C44-4580-9B47-C6E7E8D7B6BA}" dt="2021-11-30T01:45:19.044" v="1" actId="478"/>
          <ac:spMkLst>
            <pc:docMk/>
            <pc:sldMk cId="379348850" sldId="257"/>
            <ac:spMk id="5" creationId="{2DE190DB-AAEE-4114-B79C-6004D0AFC57B}"/>
          </ac:spMkLst>
        </pc:spChg>
        <pc:picChg chg="add">
          <ac:chgData name="John Clos" userId="35f71590851144db" providerId="LiveId" clId="{58E8EA7F-7C44-4580-9B47-C6E7E8D7B6BA}" dt="2021-11-30T01:45:20.259" v="2" actId="22"/>
          <ac:picMkLst>
            <pc:docMk/>
            <pc:sldMk cId="379348850" sldId="257"/>
            <ac:picMk id="7" creationId="{7FAD9DCD-A595-4EF2-94B3-7A7595690736}"/>
          </ac:picMkLst>
        </pc:picChg>
      </pc:sldChg>
      <pc:sldChg chg="modSp mod">
        <pc:chgData name="John Clos" userId="35f71590851144db" providerId="LiveId" clId="{58E8EA7F-7C44-4580-9B47-C6E7E8D7B6BA}" dt="2021-11-30T03:05:15.171" v="299" actId="20577"/>
        <pc:sldMkLst>
          <pc:docMk/>
          <pc:sldMk cId="3415676531" sldId="263"/>
        </pc:sldMkLst>
        <pc:spChg chg="mod">
          <ac:chgData name="John Clos" userId="35f71590851144db" providerId="LiveId" clId="{58E8EA7F-7C44-4580-9B47-C6E7E8D7B6BA}" dt="2021-11-30T03:05:15.171" v="299" actId="20577"/>
          <ac:spMkLst>
            <pc:docMk/>
            <pc:sldMk cId="3415676531" sldId="263"/>
            <ac:spMk id="3" creationId="{00000000-0000-0000-0000-000000000000}"/>
          </ac:spMkLst>
        </pc:spChg>
      </pc:sldChg>
      <pc:sldChg chg="addSp delSp modSp mod">
        <pc:chgData name="John Clos" userId="35f71590851144db" providerId="LiveId" clId="{58E8EA7F-7C44-4580-9B47-C6E7E8D7B6BA}" dt="2021-11-30T03:02:11.817" v="142" actId="14100"/>
        <pc:sldMkLst>
          <pc:docMk/>
          <pc:sldMk cId="2624389181" sldId="264"/>
        </pc:sldMkLst>
        <pc:spChg chg="mod">
          <ac:chgData name="John Clos" userId="35f71590851144db" providerId="LiveId" clId="{58E8EA7F-7C44-4580-9B47-C6E7E8D7B6BA}" dt="2021-11-30T03:02:11.817" v="142" actId="14100"/>
          <ac:spMkLst>
            <pc:docMk/>
            <pc:sldMk cId="2624389181" sldId="264"/>
            <ac:spMk id="3" creationId="{00000000-0000-0000-0000-000000000000}"/>
          </ac:spMkLst>
        </pc:spChg>
        <pc:spChg chg="add del mod">
          <ac:chgData name="John Clos" userId="35f71590851144db" providerId="LiveId" clId="{58E8EA7F-7C44-4580-9B47-C6E7E8D7B6BA}" dt="2021-11-30T03:02:00.535" v="141" actId="478"/>
          <ac:spMkLst>
            <pc:docMk/>
            <pc:sldMk cId="2624389181" sldId="264"/>
            <ac:spMk id="5" creationId="{A6976BAB-220A-406A-BF0F-C633D613DEC8}"/>
          </ac:spMkLst>
        </pc:spChg>
        <pc:spChg chg="del">
          <ac:chgData name="John Clos" userId="35f71590851144db" providerId="LiveId" clId="{58E8EA7F-7C44-4580-9B47-C6E7E8D7B6BA}" dt="2021-11-30T03:01:56.516" v="140" actId="478"/>
          <ac:spMkLst>
            <pc:docMk/>
            <pc:sldMk cId="2624389181" sldId="264"/>
            <ac:spMk id="6" creationId="{00000000-0000-0000-0000-000000000000}"/>
          </ac:spMkLst>
        </pc:spChg>
      </pc:sldChg>
      <pc:sldChg chg="modSp mod">
        <pc:chgData name="John Clos" userId="35f71590851144db" providerId="LiveId" clId="{58E8EA7F-7C44-4580-9B47-C6E7E8D7B6BA}" dt="2021-11-30T01:49:37.688" v="53" actId="20577"/>
        <pc:sldMkLst>
          <pc:docMk/>
          <pc:sldMk cId="384745142" sldId="266"/>
        </pc:sldMkLst>
        <pc:spChg chg="mod">
          <ac:chgData name="John Clos" userId="35f71590851144db" providerId="LiveId" clId="{58E8EA7F-7C44-4580-9B47-C6E7E8D7B6BA}" dt="2021-11-30T01:49:37.688" v="53" actId="20577"/>
          <ac:spMkLst>
            <pc:docMk/>
            <pc:sldMk cId="384745142" sldId="266"/>
            <ac:spMk id="3" creationId="{00000000-0000-0000-0000-000000000000}"/>
          </ac:spMkLst>
        </pc:spChg>
      </pc:sldChg>
      <pc:sldChg chg="addSp delSp modSp mod">
        <pc:chgData name="John Clos" userId="35f71590851144db" providerId="LiveId" clId="{58E8EA7F-7C44-4580-9B47-C6E7E8D7B6BA}" dt="2021-11-30T03:02:35.948" v="146" actId="14100"/>
        <pc:sldMkLst>
          <pc:docMk/>
          <pc:sldMk cId="1607059164" sldId="267"/>
        </pc:sldMkLst>
        <pc:spChg chg="mod">
          <ac:chgData name="John Clos" userId="35f71590851144db" providerId="LiveId" clId="{58E8EA7F-7C44-4580-9B47-C6E7E8D7B6BA}" dt="2021-11-30T03:02:35.948" v="146" actId="14100"/>
          <ac:spMkLst>
            <pc:docMk/>
            <pc:sldMk cId="1607059164" sldId="267"/>
            <ac:spMk id="3" creationId="{00000000-0000-0000-0000-000000000000}"/>
          </ac:spMkLst>
        </pc:spChg>
        <pc:spChg chg="add del mod">
          <ac:chgData name="John Clos" userId="35f71590851144db" providerId="LiveId" clId="{58E8EA7F-7C44-4580-9B47-C6E7E8D7B6BA}" dt="2021-11-30T03:01:10.102" v="55" actId="478"/>
          <ac:spMkLst>
            <pc:docMk/>
            <pc:sldMk cId="1607059164" sldId="267"/>
            <ac:spMk id="5" creationId="{6342B630-358C-481D-A509-1D71E75733AB}"/>
          </ac:spMkLst>
        </pc:spChg>
        <pc:spChg chg="del">
          <ac:chgData name="John Clos" userId="35f71590851144db" providerId="LiveId" clId="{58E8EA7F-7C44-4580-9B47-C6E7E8D7B6BA}" dt="2021-11-30T03:01:08.014" v="54" actId="478"/>
          <ac:spMkLst>
            <pc:docMk/>
            <pc:sldMk cId="1607059164" sldId="267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entry strategies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Product and brand launch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Competitive intelligence data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review and monitoring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entry strategies</a:t>
          </a:r>
          <a:endParaRPr lang="en-US" sz="1400" kern="1200" dirty="0">
            <a:latin typeface="+mn-lt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Product and brand launch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Competitive intelligence data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analysis, </a:t>
          </a:r>
        </a:p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review and monitoring</a:t>
          </a:r>
        </a:p>
      </dsp:txBody>
      <dsp:txXfrm>
        <a:off x="628649" y="1257299"/>
        <a:ext cx="83820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11/29/2021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11/29/2021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1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4:  </a:t>
            </a:r>
            <a:br>
              <a:rPr lang="en-US" dirty="0"/>
            </a:br>
            <a:r>
              <a:rPr lang="en-US" dirty="0"/>
              <a:t>S-Mart Sales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John Clos, Jack Cohen, Sharon Colson and </a:t>
            </a:r>
            <a:r>
              <a:rPr lang="en-US"/>
              <a:t>Uchenna</a:t>
            </a:r>
            <a:r>
              <a:rPr lang="en-US" dirty="0"/>
              <a:t> </a:t>
            </a:r>
            <a:r>
              <a:rPr lang="en-US" dirty="0" err="1"/>
              <a:t>Nwagbara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10287000" cy="4191000"/>
          </a:xfrm>
        </p:spPr>
        <p:txBody>
          <a:bodyPr/>
          <a:lstStyle/>
          <a:p>
            <a:r>
              <a:rPr lang="en-US" dirty="0"/>
              <a:t>We were limited in the amount of data that we had</a:t>
            </a:r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10287001" cy="4191000"/>
          </a:xfrm>
        </p:spPr>
        <p:txBody>
          <a:bodyPr/>
          <a:lstStyle/>
          <a:p>
            <a:r>
              <a:rPr lang="en-US" dirty="0"/>
              <a:t>Find more data and retrain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D9DCD-A595-4EF2-94B3-7A759569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7" y="1509444"/>
            <a:ext cx="1136491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S-Mart: Shop Smart, Shop S-Mart</a:t>
            </a:r>
            <a:endParaRPr lang="en-US" dirty="0"/>
          </a:p>
          <a:p>
            <a:r>
              <a:rPr lang="en-US" dirty="0"/>
              <a:t>For S-Mart, setting the right price for a given product is critical.</a:t>
            </a:r>
          </a:p>
          <a:p>
            <a:r>
              <a:rPr lang="en-US" dirty="0"/>
              <a:t> If price too low, profit per unit will be too low</a:t>
            </a:r>
          </a:p>
          <a:p>
            <a:r>
              <a:rPr lang="en-US" dirty="0"/>
              <a:t>If price too high, the units sold will be too low and product will be wasted </a:t>
            </a:r>
          </a:p>
          <a:p>
            <a:r>
              <a:rPr lang="en-US" dirty="0"/>
              <a:t>To maximize profits, the business needs to find the optimum price.</a:t>
            </a:r>
          </a:p>
          <a:p>
            <a:r>
              <a:rPr lang="en-US" dirty="0"/>
              <a:t>Using sales data, we’ve built a model to predict and compare units sold and revenue for all nine locations.</a:t>
            </a:r>
          </a:p>
          <a:p>
            <a:r>
              <a:rPr lang="en-US" dirty="0"/>
              <a:t>Using this model, we can ensure our locations are properly stocked and staffed for the coming week's sales.</a:t>
            </a:r>
          </a:p>
        </p:txBody>
      </p:sp>
    </p:spTree>
    <p:extLst>
      <p:ext uri="{BB962C8B-B14F-4D97-AF65-F5344CB8AC3E}">
        <p14:creationId xmlns:p14="http://schemas.microsoft.com/office/powerpoint/2010/main" val="3847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customer’s needs and requirements as you </a:t>
            </a:r>
            <a:br>
              <a:rPr lang="en-US" dirty="0"/>
            </a:br>
            <a:r>
              <a:rPr lang="en-US" dirty="0"/>
              <a:t>understand them.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Contoso, Ltd. has several new products in research and development that are scheduled to go to market in FY [Date].</a:t>
            </a:r>
          </a:p>
          <a:p>
            <a:pPr lvl="1"/>
            <a:r>
              <a:rPr lang="en-US" dirty="0"/>
              <a:t>Now is the time:</a:t>
            </a:r>
          </a:p>
          <a:p>
            <a:pPr lvl="2"/>
            <a:r>
              <a:rPr lang="en-US" dirty="0"/>
              <a:t>to identify the target market for these products.</a:t>
            </a:r>
          </a:p>
          <a:p>
            <a:pPr lvl="2"/>
            <a:r>
              <a:rPr lang="en-US" dirty="0"/>
              <a:t>to understand how to best brand and position them.</a:t>
            </a:r>
          </a:p>
          <a:p>
            <a:pPr lvl="2"/>
            <a:r>
              <a:rPr lang="en-US" dirty="0"/>
              <a:t>to identify competitors and benchmark their success.</a:t>
            </a:r>
          </a:p>
          <a:p>
            <a:pPr lvl="1"/>
            <a:r>
              <a:rPr lang="en-US" dirty="0"/>
              <a:t>Also consider ongoing support to help you respond to changes in </a:t>
            </a:r>
            <a:br>
              <a:rPr lang="en-US" dirty="0"/>
            </a:br>
            <a:r>
              <a:rPr lang="en-US" dirty="0"/>
              <a:t>your market.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C5BC9-9D1F-4961-A28C-79127AED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381000"/>
            <a:ext cx="976448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the products or services your company provides that will help the customer achieve their objectives.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Using a variety of research methodologies, Trey Research can provide support in the following areas: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9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model predicts based on: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Week of year</a:t>
            </a:r>
          </a:p>
          <a:p>
            <a:pPr lvl="1"/>
            <a:r>
              <a:rPr lang="en-US" dirty="0"/>
              <a:t>Base price</a:t>
            </a:r>
          </a:p>
          <a:p>
            <a:pPr lvl="1"/>
            <a:r>
              <a:rPr lang="en-US"/>
              <a:t>Actual price</a:t>
            </a:r>
            <a:endParaRPr lang="en-US" dirty="0"/>
          </a:p>
          <a:p>
            <a:r>
              <a:rPr lang="en-US" dirty="0"/>
              <a:t>It is simple and easy to retrain</a:t>
            </a:r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241</TotalTime>
  <Words>454</Words>
  <Application>Microsoft Office PowerPoint</Application>
  <PresentationFormat>Custom</PresentationFormat>
  <Paragraphs>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Corbel</vt:lpstr>
      <vt:lpstr>Sales presentation on product or service</vt:lpstr>
      <vt:lpstr>Project 4:   S-Mart Sales Predictor</vt:lpstr>
      <vt:lpstr>The Team</vt:lpstr>
      <vt:lpstr>Introduction</vt:lpstr>
      <vt:lpstr>Business Opportunities</vt:lpstr>
      <vt:lpstr>System Architecture</vt:lpstr>
      <vt:lpstr>Our Products and Services</vt:lpstr>
      <vt:lpstr>Cost Comparison</vt:lpstr>
      <vt:lpstr>Our Strengths</vt:lpstr>
      <vt:lpstr>Key Benefits of Product or Service</vt:lpstr>
      <vt:lpstr>Drawbacks</vt:lpstr>
      <vt:lpstr>Next Steps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 S-Mart Sales Predictor</dc:title>
  <dc:creator>John Clos</dc:creator>
  <cp:lastModifiedBy>John Clos</cp:lastModifiedBy>
  <cp:revision>1</cp:revision>
  <dcterms:created xsi:type="dcterms:W3CDTF">2021-11-25T18:53:44Z</dcterms:created>
  <dcterms:modified xsi:type="dcterms:W3CDTF">2021-11-30T03:05:18Z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