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66" r:id="rId4"/>
    <p:sldId id="258" r:id="rId5"/>
    <p:sldId id="259" r:id="rId6"/>
    <p:sldId id="268" r:id="rId7"/>
    <p:sldId id="260" r:id="rId8"/>
    <p:sldId id="262" r:id="rId9"/>
    <p:sldId id="263" r:id="rId10"/>
    <p:sldId id="264" r:id="rId11"/>
    <p:sldId id="267" r:id="rId12"/>
    <p:sldId id="265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orient="horz" pos="432">
          <p15:clr>
            <a:srgbClr val="A4A3A4"/>
          </p15:clr>
        </p15:guide>
        <p15:guide id="4" orient="horz" pos="3072">
          <p15:clr>
            <a:srgbClr val="A4A3A4"/>
          </p15:clr>
        </p15:guide>
        <p15:guide id="5" orient="horz" pos="3408">
          <p15:clr>
            <a:srgbClr val="A4A3A4"/>
          </p15:clr>
        </p15:guide>
        <p15:guide id="6" pos="3839">
          <p15:clr>
            <a:srgbClr val="A4A3A4"/>
          </p15:clr>
        </p15:guide>
        <p15:guide id="7" pos="383">
          <p15:clr>
            <a:srgbClr val="A4A3A4"/>
          </p15:clr>
        </p15:guide>
        <p15:guide id="8" pos="7295">
          <p15:clr>
            <a:srgbClr val="A4A3A4"/>
          </p15:clr>
        </p15:guide>
        <p15:guide id="9" pos="815">
          <p15:clr>
            <a:srgbClr val="A4A3A4"/>
          </p15:clr>
        </p15:guide>
        <p15:guide id="10" pos="2879">
          <p15:clr>
            <a:srgbClr val="A4A3A4"/>
          </p15:clr>
        </p15:guide>
        <p15:guide id="11" pos="30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E8EA7F-7C44-4580-9B47-C6E7E8D7B6BA}" v="1" dt="2021-11-30T23:02:36.511"/>
  </p1510:revLst>
</p1510:revInfo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60"/>
  </p:normalViewPr>
  <p:slideViewPr>
    <p:cSldViewPr>
      <p:cViewPr>
        <p:scale>
          <a:sx n="53" d="100"/>
          <a:sy n="53" d="100"/>
        </p:scale>
        <p:origin x="568" y="48"/>
      </p:cViewPr>
      <p:guideLst>
        <p:guide orient="horz" pos="2160"/>
        <p:guide orient="horz" pos="3888"/>
        <p:guide orient="horz" pos="432"/>
        <p:guide orient="horz" pos="3072"/>
        <p:guide orient="horz" pos="3408"/>
        <p:guide pos="3839"/>
        <p:guide pos="383"/>
        <p:guide pos="7295"/>
        <p:guide pos="815"/>
        <p:guide pos="2879"/>
        <p:guide pos="307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Clos" userId="35f71590851144db" providerId="LiveId" clId="{43B72177-8ECD-4138-8B60-08547D0BC014}"/>
    <pc:docChg chg="custSel addSld modSld">
      <pc:chgData name="John Clos" userId="35f71590851144db" providerId="LiveId" clId="{43B72177-8ECD-4138-8B60-08547D0BC014}" dt="2021-11-26T23:28:04.372" v="150" actId="20577"/>
      <pc:docMkLst>
        <pc:docMk/>
      </pc:docMkLst>
      <pc:sldChg chg="modSp mod">
        <pc:chgData name="John Clos" userId="35f71590851144db" providerId="LiveId" clId="{43B72177-8ECD-4138-8B60-08547D0BC014}" dt="2021-11-26T23:28:04.372" v="150" actId="20577"/>
        <pc:sldMkLst>
          <pc:docMk/>
          <pc:sldMk cId="344080127" sldId="256"/>
        </pc:sldMkLst>
        <pc:spChg chg="mod">
          <ac:chgData name="John Clos" userId="35f71590851144db" providerId="LiveId" clId="{43B72177-8ECD-4138-8B60-08547D0BC014}" dt="2021-11-26T23:28:04.372" v="150" actId="20577"/>
          <ac:spMkLst>
            <pc:docMk/>
            <pc:sldMk cId="344080127" sldId="256"/>
            <ac:spMk id="2" creationId="{00000000-0000-0000-0000-000000000000}"/>
          </ac:spMkLst>
        </pc:spChg>
        <pc:spChg chg="mod">
          <ac:chgData name="John Clos" userId="35f71590851144db" providerId="LiveId" clId="{43B72177-8ECD-4138-8B60-08547D0BC014}" dt="2021-11-25T19:13:18.054" v="149" actId="20577"/>
          <ac:spMkLst>
            <pc:docMk/>
            <pc:sldMk cId="344080127" sldId="256"/>
            <ac:spMk id="3" creationId="{00000000-0000-0000-0000-000000000000}"/>
          </ac:spMkLst>
        </pc:spChg>
      </pc:sldChg>
      <pc:sldChg chg="modSp mod">
        <pc:chgData name="John Clos" userId="35f71590851144db" providerId="LiveId" clId="{43B72177-8ECD-4138-8B60-08547D0BC014}" dt="2021-11-25T19:00:30.976" v="9" actId="6549"/>
        <pc:sldMkLst>
          <pc:docMk/>
          <pc:sldMk cId="379348850" sldId="257"/>
        </pc:sldMkLst>
        <pc:spChg chg="mod">
          <ac:chgData name="John Clos" userId="35f71590851144db" providerId="LiveId" clId="{43B72177-8ECD-4138-8B60-08547D0BC014}" dt="2021-11-25T19:00:26.195" v="8" actId="20577"/>
          <ac:spMkLst>
            <pc:docMk/>
            <pc:sldMk cId="379348850" sldId="257"/>
            <ac:spMk id="2" creationId="{00000000-0000-0000-0000-000000000000}"/>
          </ac:spMkLst>
        </pc:spChg>
        <pc:spChg chg="mod">
          <ac:chgData name="John Clos" userId="35f71590851144db" providerId="LiveId" clId="{43B72177-8ECD-4138-8B60-08547D0BC014}" dt="2021-11-25T19:00:30.976" v="9" actId="6549"/>
          <ac:spMkLst>
            <pc:docMk/>
            <pc:sldMk cId="379348850" sldId="257"/>
            <ac:spMk id="3" creationId="{00000000-0000-0000-0000-000000000000}"/>
          </ac:spMkLst>
        </pc:spChg>
      </pc:sldChg>
      <pc:sldChg chg="addSp delSp modSp mod">
        <pc:chgData name="John Clos" userId="35f71590851144db" providerId="LiveId" clId="{43B72177-8ECD-4138-8B60-08547D0BC014}" dt="2021-11-25T19:07:53.638" v="84" actId="1076"/>
        <pc:sldMkLst>
          <pc:docMk/>
          <pc:sldMk cId="3098616160" sldId="259"/>
        </pc:sldMkLst>
        <pc:spChg chg="mod">
          <ac:chgData name="John Clos" userId="35f71590851144db" providerId="LiveId" clId="{43B72177-8ECD-4138-8B60-08547D0BC014}" dt="2021-11-25T19:05:28.228" v="77" actId="20577"/>
          <ac:spMkLst>
            <pc:docMk/>
            <pc:sldMk cId="3098616160" sldId="259"/>
            <ac:spMk id="2" creationId="{00000000-0000-0000-0000-000000000000}"/>
          </ac:spMkLst>
        </pc:spChg>
        <pc:spChg chg="del">
          <ac:chgData name="John Clos" userId="35f71590851144db" providerId="LiveId" clId="{43B72177-8ECD-4138-8B60-08547D0BC014}" dt="2021-11-25T19:05:39.568" v="81" actId="478"/>
          <ac:spMkLst>
            <pc:docMk/>
            <pc:sldMk cId="3098616160" sldId="259"/>
            <ac:spMk id="3" creationId="{00000000-0000-0000-0000-000000000000}"/>
          </ac:spMkLst>
        </pc:spChg>
        <pc:spChg chg="add del mod">
          <ac:chgData name="John Clos" userId="35f71590851144db" providerId="LiveId" clId="{43B72177-8ECD-4138-8B60-08547D0BC014}" dt="2021-11-25T19:05:35.651" v="80" actId="478"/>
          <ac:spMkLst>
            <pc:docMk/>
            <pc:sldMk cId="3098616160" sldId="259"/>
            <ac:spMk id="6" creationId="{DFBECAA7-AB9B-4229-87C1-D5F08AB2AD07}"/>
          </ac:spMkLst>
        </pc:spChg>
        <pc:spChg chg="add del mod">
          <ac:chgData name="John Clos" userId="35f71590851144db" providerId="LiveId" clId="{43B72177-8ECD-4138-8B60-08547D0BC014}" dt="2021-11-25T19:05:44.111" v="82" actId="478"/>
          <ac:spMkLst>
            <pc:docMk/>
            <pc:sldMk cId="3098616160" sldId="259"/>
            <ac:spMk id="8" creationId="{6D390D2C-0C57-49EE-BB67-6AC0D2D8431D}"/>
          </ac:spMkLst>
        </pc:spChg>
        <pc:graphicFrameChg chg="del mod">
          <ac:chgData name="John Clos" userId="35f71590851144db" providerId="LiveId" clId="{43B72177-8ECD-4138-8B60-08547D0BC014}" dt="2021-11-25T19:05:33.625" v="79" actId="478"/>
          <ac:graphicFrameMkLst>
            <pc:docMk/>
            <pc:sldMk cId="3098616160" sldId="259"/>
            <ac:graphicFrameMk id="5" creationId="{00000000-0000-0000-0000-000000000000}"/>
          </ac:graphicFrameMkLst>
        </pc:graphicFrameChg>
        <pc:picChg chg="add mod">
          <ac:chgData name="John Clos" userId="35f71590851144db" providerId="LiveId" clId="{43B72177-8ECD-4138-8B60-08547D0BC014}" dt="2021-11-25T19:07:53.638" v="84" actId="1076"/>
          <ac:picMkLst>
            <pc:docMk/>
            <pc:sldMk cId="3098616160" sldId="259"/>
            <ac:picMk id="10" creationId="{A9AC5BC9-9D1F-4961-A28C-79127AEDADE1}"/>
          </ac:picMkLst>
        </pc:picChg>
      </pc:sldChg>
      <pc:sldChg chg="modSp mod">
        <pc:chgData name="John Clos" userId="35f71590851144db" providerId="LiveId" clId="{43B72177-8ECD-4138-8B60-08547D0BC014}" dt="2021-11-25T19:03:33.465" v="57" actId="6549"/>
        <pc:sldMkLst>
          <pc:docMk/>
          <pc:sldMk cId="2624389181" sldId="264"/>
        </pc:sldMkLst>
        <pc:spChg chg="mod">
          <ac:chgData name="John Clos" userId="35f71590851144db" providerId="LiveId" clId="{43B72177-8ECD-4138-8B60-08547D0BC014}" dt="2021-11-25T19:03:01.267" v="20" actId="20577"/>
          <ac:spMkLst>
            <pc:docMk/>
            <pc:sldMk cId="2624389181" sldId="264"/>
            <ac:spMk id="2" creationId="{00000000-0000-0000-0000-000000000000}"/>
          </ac:spMkLst>
        </pc:spChg>
        <pc:spChg chg="mod">
          <ac:chgData name="John Clos" userId="35f71590851144db" providerId="LiveId" clId="{43B72177-8ECD-4138-8B60-08547D0BC014}" dt="2021-11-25T19:03:33.465" v="57" actId="6549"/>
          <ac:spMkLst>
            <pc:docMk/>
            <pc:sldMk cId="2624389181" sldId="264"/>
            <ac:spMk id="3" creationId="{00000000-0000-0000-0000-000000000000}"/>
          </ac:spMkLst>
        </pc:spChg>
      </pc:sldChg>
      <pc:sldChg chg="modSp add mod">
        <pc:chgData name="John Clos" userId="35f71590851144db" providerId="LiveId" clId="{43B72177-8ECD-4138-8B60-08547D0BC014}" dt="2021-11-25T19:00:36.167" v="10" actId="20577"/>
        <pc:sldMkLst>
          <pc:docMk/>
          <pc:sldMk cId="384745142" sldId="266"/>
        </pc:sldMkLst>
        <pc:spChg chg="mod">
          <ac:chgData name="John Clos" userId="35f71590851144db" providerId="LiveId" clId="{43B72177-8ECD-4138-8B60-08547D0BC014}" dt="2021-11-25T19:00:36.167" v="10" actId="20577"/>
          <ac:spMkLst>
            <pc:docMk/>
            <pc:sldMk cId="384745142" sldId="266"/>
            <ac:spMk id="3" creationId="{00000000-0000-0000-0000-000000000000}"/>
          </ac:spMkLst>
        </pc:spChg>
      </pc:sldChg>
      <pc:sldChg chg="add">
        <pc:chgData name="John Clos" userId="35f71590851144db" providerId="LiveId" clId="{43B72177-8ECD-4138-8B60-08547D0BC014}" dt="2021-11-25T19:02:40.764" v="11" actId="2890"/>
        <pc:sldMkLst>
          <pc:docMk/>
          <pc:sldMk cId="1607059164" sldId="267"/>
        </pc:sldMkLst>
      </pc:sldChg>
      <pc:sldChg chg="add">
        <pc:chgData name="John Clos" userId="35f71590851144db" providerId="LiveId" clId="{43B72177-8ECD-4138-8B60-08547D0BC014}" dt="2021-11-25T19:05:14.267" v="58" actId="2890"/>
        <pc:sldMkLst>
          <pc:docMk/>
          <pc:sldMk cId="391894709" sldId="268"/>
        </pc:sldMkLst>
      </pc:sldChg>
    </pc:docChg>
  </pc:docChgLst>
  <pc:docChgLst>
    <pc:chgData name="John Clos" userId="35f71590851144db" providerId="LiveId" clId="{58E8EA7F-7C44-4580-9B47-C6E7E8D7B6BA}"/>
    <pc:docChg chg="undo custSel modSld">
      <pc:chgData name="John Clos" userId="35f71590851144db" providerId="LiveId" clId="{58E8EA7F-7C44-4580-9B47-C6E7E8D7B6BA}" dt="2021-11-30T23:16:54.008" v="435" actId="20577"/>
      <pc:docMkLst>
        <pc:docMk/>
      </pc:docMkLst>
      <pc:sldChg chg="addSp delSp modSp mod">
        <pc:chgData name="John Clos" userId="35f71590851144db" providerId="LiveId" clId="{58E8EA7F-7C44-4580-9B47-C6E7E8D7B6BA}" dt="2021-11-30T01:45:20.259" v="2" actId="22"/>
        <pc:sldMkLst>
          <pc:docMk/>
          <pc:sldMk cId="379348850" sldId="257"/>
        </pc:sldMkLst>
        <pc:spChg chg="del">
          <ac:chgData name="John Clos" userId="35f71590851144db" providerId="LiveId" clId="{58E8EA7F-7C44-4580-9B47-C6E7E8D7B6BA}" dt="2021-11-30T01:45:14.757" v="0" actId="478"/>
          <ac:spMkLst>
            <pc:docMk/>
            <pc:sldMk cId="379348850" sldId="257"/>
            <ac:spMk id="3" creationId="{00000000-0000-0000-0000-000000000000}"/>
          </ac:spMkLst>
        </pc:spChg>
        <pc:spChg chg="add del mod">
          <ac:chgData name="John Clos" userId="35f71590851144db" providerId="LiveId" clId="{58E8EA7F-7C44-4580-9B47-C6E7E8D7B6BA}" dt="2021-11-30T01:45:19.044" v="1" actId="478"/>
          <ac:spMkLst>
            <pc:docMk/>
            <pc:sldMk cId="379348850" sldId="257"/>
            <ac:spMk id="5" creationId="{2DE190DB-AAEE-4114-B79C-6004D0AFC57B}"/>
          </ac:spMkLst>
        </pc:spChg>
        <pc:picChg chg="add">
          <ac:chgData name="John Clos" userId="35f71590851144db" providerId="LiveId" clId="{58E8EA7F-7C44-4580-9B47-C6E7E8D7B6BA}" dt="2021-11-30T01:45:20.259" v="2" actId="22"/>
          <ac:picMkLst>
            <pc:docMk/>
            <pc:sldMk cId="379348850" sldId="257"/>
            <ac:picMk id="7" creationId="{7FAD9DCD-A595-4EF2-94B3-7A7595690736}"/>
          </ac:picMkLst>
        </pc:picChg>
      </pc:sldChg>
      <pc:sldChg chg="modSp mod">
        <pc:chgData name="John Clos" userId="35f71590851144db" providerId="LiveId" clId="{58E8EA7F-7C44-4580-9B47-C6E7E8D7B6BA}" dt="2021-11-30T03:05:15.171" v="299" actId="20577"/>
        <pc:sldMkLst>
          <pc:docMk/>
          <pc:sldMk cId="3415676531" sldId="263"/>
        </pc:sldMkLst>
        <pc:spChg chg="mod">
          <ac:chgData name="John Clos" userId="35f71590851144db" providerId="LiveId" clId="{58E8EA7F-7C44-4580-9B47-C6E7E8D7B6BA}" dt="2021-11-30T03:05:15.171" v="299" actId="20577"/>
          <ac:spMkLst>
            <pc:docMk/>
            <pc:sldMk cId="3415676531" sldId="263"/>
            <ac:spMk id="3" creationId="{00000000-0000-0000-0000-000000000000}"/>
          </ac:spMkLst>
        </pc:spChg>
      </pc:sldChg>
      <pc:sldChg chg="addSp delSp modSp mod">
        <pc:chgData name="John Clos" userId="35f71590851144db" providerId="LiveId" clId="{58E8EA7F-7C44-4580-9B47-C6E7E8D7B6BA}" dt="2021-11-30T03:02:11.817" v="142" actId="14100"/>
        <pc:sldMkLst>
          <pc:docMk/>
          <pc:sldMk cId="2624389181" sldId="264"/>
        </pc:sldMkLst>
        <pc:spChg chg="mod">
          <ac:chgData name="John Clos" userId="35f71590851144db" providerId="LiveId" clId="{58E8EA7F-7C44-4580-9B47-C6E7E8D7B6BA}" dt="2021-11-30T03:02:11.817" v="142" actId="14100"/>
          <ac:spMkLst>
            <pc:docMk/>
            <pc:sldMk cId="2624389181" sldId="264"/>
            <ac:spMk id="3" creationId="{00000000-0000-0000-0000-000000000000}"/>
          </ac:spMkLst>
        </pc:spChg>
        <pc:spChg chg="add del mod">
          <ac:chgData name="John Clos" userId="35f71590851144db" providerId="LiveId" clId="{58E8EA7F-7C44-4580-9B47-C6E7E8D7B6BA}" dt="2021-11-30T03:02:00.535" v="141" actId="478"/>
          <ac:spMkLst>
            <pc:docMk/>
            <pc:sldMk cId="2624389181" sldId="264"/>
            <ac:spMk id="5" creationId="{A6976BAB-220A-406A-BF0F-C633D613DEC8}"/>
          </ac:spMkLst>
        </pc:spChg>
        <pc:spChg chg="del">
          <ac:chgData name="John Clos" userId="35f71590851144db" providerId="LiveId" clId="{58E8EA7F-7C44-4580-9B47-C6E7E8D7B6BA}" dt="2021-11-30T03:01:56.516" v="140" actId="478"/>
          <ac:spMkLst>
            <pc:docMk/>
            <pc:sldMk cId="2624389181" sldId="264"/>
            <ac:spMk id="6" creationId="{00000000-0000-0000-0000-000000000000}"/>
          </ac:spMkLst>
        </pc:spChg>
      </pc:sldChg>
      <pc:sldChg chg="modSp mod">
        <pc:chgData name="John Clos" userId="35f71590851144db" providerId="LiveId" clId="{58E8EA7F-7C44-4580-9B47-C6E7E8D7B6BA}" dt="2021-11-30T01:49:37.688" v="53" actId="20577"/>
        <pc:sldMkLst>
          <pc:docMk/>
          <pc:sldMk cId="384745142" sldId="266"/>
        </pc:sldMkLst>
        <pc:spChg chg="mod">
          <ac:chgData name="John Clos" userId="35f71590851144db" providerId="LiveId" clId="{58E8EA7F-7C44-4580-9B47-C6E7E8D7B6BA}" dt="2021-11-30T01:49:37.688" v="53" actId="20577"/>
          <ac:spMkLst>
            <pc:docMk/>
            <pc:sldMk cId="384745142" sldId="266"/>
            <ac:spMk id="3" creationId="{00000000-0000-0000-0000-000000000000}"/>
          </ac:spMkLst>
        </pc:spChg>
      </pc:sldChg>
      <pc:sldChg chg="addSp delSp modSp mod">
        <pc:chgData name="John Clos" userId="35f71590851144db" providerId="LiveId" clId="{58E8EA7F-7C44-4580-9B47-C6E7E8D7B6BA}" dt="2021-11-30T03:02:35.948" v="146" actId="14100"/>
        <pc:sldMkLst>
          <pc:docMk/>
          <pc:sldMk cId="1607059164" sldId="267"/>
        </pc:sldMkLst>
        <pc:spChg chg="mod">
          <ac:chgData name="John Clos" userId="35f71590851144db" providerId="LiveId" clId="{58E8EA7F-7C44-4580-9B47-C6E7E8D7B6BA}" dt="2021-11-30T03:02:35.948" v="146" actId="14100"/>
          <ac:spMkLst>
            <pc:docMk/>
            <pc:sldMk cId="1607059164" sldId="267"/>
            <ac:spMk id="3" creationId="{00000000-0000-0000-0000-000000000000}"/>
          </ac:spMkLst>
        </pc:spChg>
        <pc:spChg chg="add del mod">
          <ac:chgData name="John Clos" userId="35f71590851144db" providerId="LiveId" clId="{58E8EA7F-7C44-4580-9B47-C6E7E8D7B6BA}" dt="2021-11-30T03:01:10.102" v="55" actId="478"/>
          <ac:spMkLst>
            <pc:docMk/>
            <pc:sldMk cId="1607059164" sldId="267"/>
            <ac:spMk id="5" creationId="{6342B630-358C-481D-A509-1D71E75733AB}"/>
          </ac:spMkLst>
        </pc:spChg>
        <pc:spChg chg="del">
          <ac:chgData name="John Clos" userId="35f71590851144db" providerId="LiveId" clId="{58E8EA7F-7C44-4580-9B47-C6E7E8D7B6BA}" dt="2021-11-30T03:01:08.014" v="54" actId="478"/>
          <ac:spMkLst>
            <pc:docMk/>
            <pc:sldMk cId="1607059164" sldId="267"/>
            <ac:spMk id="6" creationId="{00000000-0000-0000-0000-000000000000}"/>
          </ac:spMkLst>
        </pc:spChg>
      </pc:sldChg>
      <pc:sldChg chg="addSp delSp modSp mod">
        <pc:chgData name="John Clos" userId="35f71590851144db" providerId="LiveId" clId="{58E8EA7F-7C44-4580-9B47-C6E7E8D7B6BA}" dt="2021-11-30T23:16:54.008" v="435" actId="20577"/>
        <pc:sldMkLst>
          <pc:docMk/>
          <pc:sldMk cId="391894709" sldId="268"/>
        </pc:sldMkLst>
        <pc:spChg chg="mod">
          <ac:chgData name="John Clos" userId="35f71590851144db" providerId="LiveId" clId="{58E8EA7F-7C44-4580-9B47-C6E7E8D7B6BA}" dt="2021-11-30T23:16:54.008" v="435" actId="20577"/>
          <ac:spMkLst>
            <pc:docMk/>
            <pc:sldMk cId="391894709" sldId="268"/>
            <ac:spMk id="2" creationId="{00000000-0000-0000-0000-000000000000}"/>
          </ac:spMkLst>
        </pc:spChg>
        <pc:spChg chg="mod">
          <ac:chgData name="John Clos" userId="35f71590851144db" providerId="LiveId" clId="{58E8EA7F-7C44-4580-9B47-C6E7E8D7B6BA}" dt="2021-11-30T23:09:53.829" v="422" actId="1076"/>
          <ac:spMkLst>
            <pc:docMk/>
            <pc:sldMk cId="391894709" sldId="268"/>
            <ac:spMk id="3" creationId="{00000000-0000-0000-0000-000000000000}"/>
          </ac:spMkLst>
        </pc:spChg>
        <pc:spChg chg="add del mod">
          <ac:chgData name="John Clos" userId="35f71590851144db" providerId="LiveId" clId="{58E8EA7F-7C44-4580-9B47-C6E7E8D7B6BA}" dt="2021-11-30T23:02:24.735" v="324" actId="478"/>
          <ac:spMkLst>
            <pc:docMk/>
            <pc:sldMk cId="391894709" sldId="268"/>
            <ac:spMk id="6" creationId="{405C27BB-0104-446B-B8A3-A57397CA833B}"/>
          </ac:spMkLst>
        </pc:spChg>
        <pc:spChg chg="add mod">
          <ac:chgData name="John Clos" userId="35f71590851144db" providerId="LiveId" clId="{58E8EA7F-7C44-4580-9B47-C6E7E8D7B6BA}" dt="2021-11-30T23:16:43.476" v="434" actId="20577"/>
          <ac:spMkLst>
            <pc:docMk/>
            <pc:sldMk cId="391894709" sldId="268"/>
            <ac:spMk id="7" creationId="{DB376CA9-F44E-44C0-98E7-521AF9BFB8ED}"/>
          </ac:spMkLst>
        </pc:spChg>
        <pc:graphicFrameChg chg="del">
          <ac:chgData name="John Clos" userId="35f71590851144db" providerId="LiveId" clId="{58E8EA7F-7C44-4580-9B47-C6E7E8D7B6BA}" dt="2021-11-30T23:02:22.608" v="323" actId="478"/>
          <ac:graphicFrameMkLst>
            <pc:docMk/>
            <pc:sldMk cId="391894709" sldId="268"/>
            <ac:graphicFrameMk id="5" creationId="{00000000-0000-0000-0000-000000000000}"/>
          </ac:graphicFrameMkLst>
        </pc:graphicFrameChg>
        <pc:picChg chg="add mod modCrop">
          <ac:chgData name="John Clos" userId="35f71590851144db" providerId="LiveId" clId="{58E8EA7F-7C44-4580-9B47-C6E7E8D7B6BA}" dt="2021-11-30T23:10:46.455" v="429" actId="14100"/>
          <ac:picMkLst>
            <pc:docMk/>
            <pc:sldMk cId="391894709" sldId="268"/>
            <ac:picMk id="9" creationId="{BCD39BF0-AAEB-4D2E-AD1B-4EBCD55E9AF8}"/>
          </ac:picMkLst>
        </pc:picChg>
        <pc:picChg chg="add mod modCrop">
          <ac:chgData name="John Clos" userId="35f71590851144db" providerId="LiveId" clId="{58E8EA7F-7C44-4580-9B47-C6E7E8D7B6BA}" dt="2021-11-30T23:10:59.321" v="431" actId="1076"/>
          <ac:picMkLst>
            <pc:docMk/>
            <pc:sldMk cId="391894709" sldId="268"/>
            <ac:picMk id="11" creationId="{3FFB786C-24FA-4E71-996F-684DEB79D6DD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1038A5-A781-483A-B3BE-3FC4F0B3FF7E}" type="doc">
      <dgm:prSet loTypeId="urn:microsoft.com/office/officeart/2005/8/layout/radial6" loCatId="cycle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8EBA43C8-9012-4EA0-B106-6FE159AD46CF}">
      <dgm:prSet phldrT="[Text]"/>
      <dgm:spPr/>
      <dgm:t>
        <a:bodyPr/>
        <a:lstStyle/>
        <a:p>
          <a:r>
            <a:rPr lang="en-US" dirty="0"/>
            <a:t>Durable goods</a:t>
          </a:r>
        </a:p>
      </dgm:t>
      <dgm:extLst>
        <a:ext uri="{E40237B7-FDA0-4F09-8148-C483321AD2D9}">
          <dgm14:cNvPr xmlns:dgm14="http://schemas.microsoft.com/office/drawing/2010/diagram" id="0" name="" title="Task 1- durable goods"/>
        </a:ext>
      </dgm:extLst>
    </dgm:pt>
    <dgm:pt modelId="{CE87F387-1F98-4174-BA90-BEDB0C412A00}" type="parTrans" cxnId="{2DD76791-EEE3-404F-A5FD-E3CCAA3838FA}">
      <dgm:prSet/>
      <dgm:spPr/>
      <dgm:t>
        <a:bodyPr/>
        <a:lstStyle/>
        <a:p>
          <a:endParaRPr lang="en-US"/>
        </a:p>
      </dgm:t>
    </dgm:pt>
    <dgm:pt modelId="{D145ACA9-EADF-427B-B057-A3789CC70F81}" type="sibTrans" cxnId="{2DD76791-EEE3-404F-A5FD-E3CCAA3838FA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50393109-4215-430A-83B7-DA6AC511BBB4}">
      <dgm:prSet phldrT="[Text]"/>
      <dgm:spPr/>
      <dgm:t>
        <a:bodyPr/>
        <a:lstStyle/>
        <a:p>
          <a:r>
            <a:rPr lang="en-US" dirty="0"/>
            <a:t>Electronics</a:t>
          </a:r>
        </a:p>
      </dgm:t>
      <dgm:extLst>
        <a:ext uri="{E40237B7-FDA0-4F09-8148-C483321AD2D9}">
          <dgm14:cNvPr xmlns:dgm14="http://schemas.microsoft.com/office/drawing/2010/diagram" id="0" name="" title="Task 2- electronics"/>
        </a:ext>
      </dgm:extLst>
    </dgm:pt>
    <dgm:pt modelId="{97FCF809-BA55-4379-9BA7-F0CE4B74E875}" type="parTrans" cxnId="{46D58BC3-1E6B-4468-B5FF-4DF8F2F4C767}">
      <dgm:prSet/>
      <dgm:spPr/>
      <dgm:t>
        <a:bodyPr/>
        <a:lstStyle/>
        <a:p>
          <a:endParaRPr lang="en-US"/>
        </a:p>
      </dgm:t>
    </dgm:pt>
    <dgm:pt modelId="{A7AB3396-1C05-4844-AE94-8674FDE6C754}" type="sibTrans" cxnId="{46D58BC3-1E6B-4468-B5FF-4DF8F2F4C767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90CC1A74-5FA2-4533-A7D3-9997BE508B7E}">
      <dgm:prSet phldrT="[Text]"/>
      <dgm:spPr/>
      <dgm:t>
        <a:bodyPr/>
        <a:lstStyle/>
        <a:p>
          <a:r>
            <a:rPr lang="en-US" dirty="0"/>
            <a:t>Healthcare</a:t>
          </a:r>
        </a:p>
      </dgm:t>
      <dgm:extLst>
        <a:ext uri="{E40237B7-FDA0-4F09-8148-C483321AD2D9}">
          <dgm14:cNvPr xmlns:dgm14="http://schemas.microsoft.com/office/drawing/2010/diagram" id="0" name="" title="Task 3- healthcare"/>
        </a:ext>
      </dgm:extLst>
    </dgm:pt>
    <dgm:pt modelId="{C77A45DF-C805-4419-A414-9691B5533B0F}" type="parTrans" cxnId="{5378B383-ED04-458F-A0B9-A1998C575509}">
      <dgm:prSet/>
      <dgm:spPr/>
      <dgm:t>
        <a:bodyPr/>
        <a:lstStyle/>
        <a:p>
          <a:endParaRPr lang="en-US"/>
        </a:p>
      </dgm:t>
    </dgm:pt>
    <dgm:pt modelId="{1C63C5B8-6BE7-4797-9F34-BD6AFDE7A4CD}" type="sibTrans" cxnId="{5378B383-ED04-458F-A0B9-A1998C575509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B336CD0B-2FAE-4744-A0E5-97102973AF98}">
      <dgm:prSet phldrT="[Text]"/>
      <dgm:spPr/>
      <dgm:t>
        <a:bodyPr/>
        <a:lstStyle/>
        <a:p>
          <a:r>
            <a:rPr lang="en-US" dirty="0"/>
            <a:t>Foods</a:t>
          </a:r>
        </a:p>
      </dgm:t>
      <dgm:extLst>
        <a:ext uri="{E40237B7-FDA0-4F09-8148-C483321AD2D9}">
          <dgm14:cNvPr xmlns:dgm14="http://schemas.microsoft.com/office/drawing/2010/diagram" id="0" name="" title="Task 4- foods"/>
        </a:ext>
      </dgm:extLst>
    </dgm:pt>
    <dgm:pt modelId="{2D8D52C5-8E3A-46BF-B559-81B0B517AFF1}" type="parTrans" cxnId="{59E47C94-3E56-47D8-8D1F-0C4A8F2B9C04}">
      <dgm:prSet/>
      <dgm:spPr/>
      <dgm:t>
        <a:bodyPr/>
        <a:lstStyle/>
        <a:p>
          <a:endParaRPr lang="en-US"/>
        </a:p>
      </dgm:t>
    </dgm:pt>
    <dgm:pt modelId="{B0BC49F9-573F-4CB9-A7E3-46163D43B0D1}" type="sibTrans" cxnId="{59E47C94-3E56-47D8-8D1F-0C4A8F2B9C04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CD789EEF-4B5E-43DD-B856-0213893032FF}">
      <dgm:prSet phldrT="[Text]"/>
      <dgm:spPr/>
      <dgm:t>
        <a:bodyPr/>
        <a:lstStyle/>
        <a:p>
          <a:r>
            <a:rPr lang="en-US" dirty="0"/>
            <a:t>Consumer Goods and Services</a:t>
          </a:r>
        </a:p>
      </dgm:t>
      <dgm:extLst>
        <a:ext uri="{E40237B7-FDA0-4F09-8148-C483321AD2D9}">
          <dgm14:cNvPr xmlns:dgm14="http://schemas.microsoft.com/office/drawing/2010/diagram" id="0" name="" title="Group- consumer goods and services"/>
        </a:ext>
      </dgm:extLst>
    </dgm:pt>
    <dgm:pt modelId="{3C02E6A9-ACFA-4A0B-BCA7-C0E7A7B7D576}" type="parTrans" cxnId="{6C521F0C-E7C7-49CB-BBCF-E50952C8A103}">
      <dgm:prSet/>
      <dgm:spPr/>
      <dgm:t>
        <a:bodyPr/>
        <a:lstStyle/>
        <a:p>
          <a:endParaRPr lang="en-US"/>
        </a:p>
      </dgm:t>
    </dgm:pt>
    <dgm:pt modelId="{28B2834F-F48A-4E43-9FFE-28646D0A4772}" type="sibTrans" cxnId="{6C521F0C-E7C7-49CB-BBCF-E50952C8A103}">
      <dgm:prSet/>
      <dgm:spPr/>
      <dgm:t>
        <a:bodyPr/>
        <a:lstStyle/>
        <a:p>
          <a:endParaRPr lang="en-US"/>
        </a:p>
      </dgm:t>
    </dgm:pt>
    <dgm:pt modelId="{027325E2-23C6-4C06-858B-81D8D052A85E}" type="pres">
      <dgm:prSet presAssocID="{661038A5-A781-483A-B3BE-3FC4F0B3FF7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D5002D5-010C-429B-8E83-03E155A5B707}" type="pres">
      <dgm:prSet presAssocID="{CD789EEF-4B5E-43DD-B856-0213893032FF}" presName="centerShape" presStyleLbl="node0" presStyleIdx="0" presStyleCnt="1"/>
      <dgm:spPr/>
    </dgm:pt>
    <dgm:pt modelId="{BD6582BC-7D62-4B6F-A5D1-0AE57EEA3EFD}" type="pres">
      <dgm:prSet presAssocID="{8EBA43C8-9012-4EA0-B106-6FE159AD46CF}" presName="node" presStyleLbl="node1" presStyleIdx="0" presStyleCnt="4">
        <dgm:presLayoutVars>
          <dgm:bulletEnabled val="1"/>
        </dgm:presLayoutVars>
      </dgm:prSet>
      <dgm:spPr/>
    </dgm:pt>
    <dgm:pt modelId="{2E112B4B-4AC3-4523-B3DE-6ACAE9149B68}" type="pres">
      <dgm:prSet presAssocID="{8EBA43C8-9012-4EA0-B106-6FE159AD46CF}" presName="dummy" presStyleCnt="0"/>
      <dgm:spPr/>
    </dgm:pt>
    <dgm:pt modelId="{15FB489D-4744-42DD-8ABC-D9C0418A6E88}" type="pres">
      <dgm:prSet presAssocID="{D145ACA9-EADF-427B-B057-A3789CC70F81}" presName="sibTrans" presStyleLbl="sibTrans2D1" presStyleIdx="0" presStyleCnt="4"/>
      <dgm:spPr/>
    </dgm:pt>
    <dgm:pt modelId="{FD270AAC-50A3-4636-B194-94E1C3F6E757}" type="pres">
      <dgm:prSet presAssocID="{50393109-4215-430A-83B7-DA6AC511BBB4}" presName="node" presStyleLbl="node1" presStyleIdx="1" presStyleCnt="4">
        <dgm:presLayoutVars>
          <dgm:bulletEnabled val="1"/>
        </dgm:presLayoutVars>
      </dgm:prSet>
      <dgm:spPr/>
    </dgm:pt>
    <dgm:pt modelId="{C710FEDE-8B84-48B5-A210-3EF4A3DDAC67}" type="pres">
      <dgm:prSet presAssocID="{50393109-4215-430A-83B7-DA6AC511BBB4}" presName="dummy" presStyleCnt="0"/>
      <dgm:spPr/>
    </dgm:pt>
    <dgm:pt modelId="{4B56FDDB-B44E-4281-A5F3-2F52349AD1BA}" type="pres">
      <dgm:prSet presAssocID="{A7AB3396-1C05-4844-AE94-8674FDE6C754}" presName="sibTrans" presStyleLbl="sibTrans2D1" presStyleIdx="1" presStyleCnt="4"/>
      <dgm:spPr/>
    </dgm:pt>
    <dgm:pt modelId="{6F810E4F-8574-42C0-86A4-A217C02538AB}" type="pres">
      <dgm:prSet presAssocID="{90CC1A74-5FA2-4533-A7D3-9997BE508B7E}" presName="node" presStyleLbl="node1" presStyleIdx="2" presStyleCnt="4">
        <dgm:presLayoutVars>
          <dgm:bulletEnabled val="1"/>
        </dgm:presLayoutVars>
      </dgm:prSet>
      <dgm:spPr/>
    </dgm:pt>
    <dgm:pt modelId="{FF1D5B58-7BD0-4457-8595-5ED9D6677FD4}" type="pres">
      <dgm:prSet presAssocID="{90CC1A74-5FA2-4533-A7D3-9997BE508B7E}" presName="dummy" presStyleCnt="0"/>
      <dgm:spPr/>
    </dgm:pt>
    <dgm:pt modelId="{2A737C0B-BD58-4229-A1C3-E2A44E868CB9}" type="pres">
      <dgm:prSet presAssocID="{1C63C5B8-6BE7-4797-9F34-BD6AFDE7A4CD}" presName="sibTrans" presStyleLbl="sibTrans2D1" presStyleIdx="2" presStyleCnt="4"/>
      <dgm:spPr/>
    </dgm:pt>
    <dgm:pt modelId="{65D72103-F6CF-452C-9010-CFD11BA6E749}" type="pres">
      <dgm:prSet presAssocID="{B336CD0B-2FAE-4744-A0E5-97102973AF98}" presName="node" presStyleLbl="node1" presStyleIdx="3" presStyleCnt="4">
        <dgm:presLayoutVars>
          <dgm:bulletEnabled val="1"/>
        </dgm:presLayoutVars>
      </dgm:prSet>
      <dgm:spPr/>
    </dgm:pt>
    <dgm:pt modelId="{82FCD261-8D10-444F-9BC7-E67A8370072E}" type="pres">
      <dgm:prSet presAssocID="{B336CD0B-2FAE-4744-A0E5-97102973AF98}" presName="dummy" presStyleCnt="0"/>
      <dgm:spPr/>
    </dgm:pt>
    <dgm:pt modelId="{229A783D-F5B2-4DCC-BA2E-5640D044789F}" type="pres">
      <dgm:prSet presAssocID="{B0BC49F9-573F-4CB9-A7E3-46163D43B0D1}" presName="sibTrans" presStyleLbl="sibTrans2D1" presStyleIdx="3" presStyleCnt="4"/>
      <dgm:spPr/>
    </dgm:pt>
  </dgm:ptLst>
  <dgm:cxnLst>
    <dgm:cxn modelId="{B534F401-3782-4941-95FE-F57F1C6BC3B7}" type="presOf" srcId="{D145ACA9-EADF-427B-B057-A3789CC70F81}" destId="{15FB489D-4744-42DD-8ABC-D9C0418A6E88}" srcOrd="0" destOrd="0" presId="urn:microsoft.com/office/officeart/2005/8/layout/radial6"/>
    <dgm:cxn modelId="{539B9F03-498F-4C83-8B37-457F080E9BCD}" type="presOf" srcId="{90CC1A74-5FA2-4533-A7D3-9997BE508B7E}" destId="{6F810E4F-8574-42C0-86A4-A217C02538AB}" srcOrd="0" destOrd="0" presId="urn:microsoft.com/office/officeart/2005/8/layout/radial6"/>
    <dgm:cxn modelId="{6C521F0C-E7C7-49CB-BBCF-E50952C8A103}" srcId="{661038A5-A781-483A-B3BE-3FC4F0B3FF7E}" destId="{CD789EEF-4B5E-43DD-B856-0213893032FF}" srcOrd="0" destOrd="0" parTransId="{3C02E6A9-ACFA-4A0B-BCA7-C0E7A7B7D576}" sibTransId="{28B2834F-F48A-4E43-9FFE-28646D0A4772}"/>
    <dgm:cxn modelId="{1FED2F1F-7EDB-48D9-AC11-272C325F590D}" type="presOf" srcId="{1C63C5B8-6BE7-4797-9F34-BD6AFDE7A4CD}" destId="{2A737C0B-BD58-4229-A1C3-E2A44E868CB9}" srcOrd="0" destOrd="0" presId="urn:microsoft.com/office/officeart/2005/8/layout/radial6"/>
    <dgm:cxn modelId="{D168AB2D-E92C-46B7-8C57-DFA64267A923}" type="presOf" srcId="{8EBA43C8-9012-4EA0-B106-6FE159AD46CF}" destId="{BD6582BC-7D62-4B6F-A5D1-0AE57EEA3EFD}" srcOrd="0" destOrd="0" presId="urn:microsoft.com/office/officeart/2005/8/layout/radial6"/>
    <dgm:cxn modelId="{EC460B31-FA6B-4A20-ACCE-013FD46E2549}" type="presOf" srcId="{CD789EEF-4B5E-43DD-B856-0213893032FF}" destId="{4D5002D5-010C-429B-8E83-03E155A5B707}" srcOrd="0" destOrd="0" presId="urn:microsoft.com/office/officeart/2005/8/layout/radial6"/>
    <dgm:cxn modelId="{BD019B58-2E29-4FC2-8305-46F80FDA4879}" type="presOf" srcId="{50393109-4215-430A-83B7-DA6AC511BBB4}" destId="{FD270AAC-50A3-4636-B194-94E1C3F6E757}" srcOrd="0" destOrd="0" presId="urn:microsoft.com/office/officeart/2005/8/layout/radial6"/>
    <dgm:cxn modelId="{5378B383-ED04-458F-A0B9-A1998C575509}" srcId="{CD789EEF-4B5E-43DD-B856-0213893032FF}" destId="{90CC1A74-5FA2-4533-A7D3-9997BE508B7E}" srcOrd="2" destOrd="0" parTransId="{C77A45DF-C805-4419-A414-9691B5533B0F}" sibTransId="{1C63C5B8-6BE7-4797-9F34-BD6AFDE7A4CD}"/>
    <dgm:cxn modelId="{2DD76791-EEE3-404F-A5FD-E3CCAA3838FA}" srcId="{CD789EEF-4B5E-43DD-B856-0213893032FF}" destId="{8EBA43C8-9012-4EA0-B106-6FE159AD46CF}" srcOrd="0" destOrd="0" parTransId="{CE87F387-1F98-4174-BA90-BEDB0C412A00}" sibTransId="{D145ACA9-EADF-427B-B057-A3789CC70F81}"/>
    <dgm:cxn modelId="{59E47C94-3E56-47D8-8D1F-0C4A8F2B9C04}" srcId="{CD789EEF-4B5E-43DD-B856-0213893032FF}" destId="{B336CD0B-2FAE-4744-A0E5-97102973AF98}" srcOrd="3" destOrd="0" parTransId="{2D8D52C5-8E3A-46BF-B559-81B0B517AFF1}" sibTransId="{B0BC49F9-573F-4CB9-A7E3-46163D43B0D1}"/>
    <dgm:cxn modelId="{72A79097-6461-41C6-9332-2F4BCACF8ECE}" type="presOf" srcId="{661038A5-A781-483A-B3BE-3FC4F0B3FF7E}" destId="{027325E2-23C6-4C06-858B-81D8D052A85E}" srcOrd="0" destOrd="0" presId="urn:microsoft.com/office/officeart/2005/8/layout/radial6"/>
    <dgm:cxn modelId="{E92C0CB0-542F-483B-9928-7B82053D8B01}" type="presOf" srcId="{B336CD0B-2FAE-4744-A0E5-97102973AF98}" destId="{65D72103-F6CF-452C-9010-CFD11BA6E749}" srcOrd="0" destOrd="0" presId="urn:microsoft.com/office/officeart/2005/8/layout/radial6"/>
    <dgm:cxn modelId="{AC9B14BC-75A9-4A80-B107-3A46BCB90DAC}" type="presOf" srcId="{A7AB3396-1C05-4844-AE94-8674FDE6C754}" destId="{4B56FDDB-B44E-4281-A5F3-2F52349AD1BA}" srcOrd="0" destOrd="0" presId="urn:microsoft.com/office/officeart/2005/8/layout/radial6"/>
    <dgm:cxn modelId="{7B45E7BF-C2F5-473A-B4BF-A55AB9CC9B77}" type="presOf" srcId="{B0BC49F9-573F-4CB9-A7E3-46163D43B0D1}" destId="{229A783D-F5B2-4DCC-BA2E-5640D044789F}" srcOrd="0" destOrd="0" presId="urn:microsoft.com/office/officeart/2005/8/layout/radial6"/>
    <dgm:cxn modelId="{46D58BC3-1E6B-4468-B5FF-4DF8F2F4C767}" srcId="{CD789EEF-4B5E-43DD-B856-0213893032FF}" destId="{50393109-4215-430A-83B7-DA6AC511BBB4}" srcOrd="1" destOrd="0" parTransId="{97FCF809-BA55-4379-9BA7-F0CE4B74E875}" sibTransId="{A7AB3396-1C05-4844-AE94-8674FDE6C754}"/>
    <dgm:cxn modelId="{2FC5C4F1-CA51-412B-B357-B7A5D7E0B194}" type="presParOf" srcId="{027325E2-23C6-4C06-858B-81D8D052A85E}" destId="{4D5002D5-010C-429B-8E83-03E155A5B707}" srcOrd="0" destOrd="0" presId="urn:microsoft.com/office/officeart/2005/8/layout/radial6"/>
    <dgm:cxn modelId="{BC3F54C0-F08E-4492-9A74-C3B03DD0EBD2}" type="presParOf" srcId="{027325E2-23C6-4C06-858B-81D8D052A85E}" destId="{BD6582BC-7D62-4B6F-A5D1-0AE57EEA3EFD}" srcOrd="1" destOrd="0" presId="urn:microsoft.com/office/officeart/2005/8/layout/radial6"/>
    <dgm:cxn modelId="{3D22E0E1-A6AC-45A3-9947-D458CE75D2B2}" type="presParOf" srcId="{027325E2-23C6-4C06-858B-81D8D052A85E}" destId="{2E112B4B-4AC3-4523-B3DE-6ACAE9149B68}" srcOrd="2" destOrd="0" presId="urn:microsoft.com/office/officeart/2005/8/layout/radial6"/>
    <dgm:cxn modelId="{51899861-F655-448E-BAD3-95937839D052}" type="presParOf" srcId="{027325E2-23C6-4C06-858B-81D8D052A85E}" destId="{15FB489D-4744-42DD-8ABC-D9C0418A6E88}" srcOrd="3" destOrd="0" presId="urn:microsoft.com/office/officeart/2005/8/layout/radial6"/>
    <dgm:cxn modelId="{9E02A224-BCA3-4BF8-ADB1-7BB2D95DBA8E}" type="presParOf" srcId="{027325E2-23C6-4C06-858B-81D8D052A85E}" destId="{FD270AAC-50A3-4636-B194-94E1C3F6E757}" srcOrd="4" destOrd="0" presId="urn:microsoft.com/office/officeart/2005/8/layout/radial6"/>
    <dgm:cxn modelId="{824F1A89-68F3-4228-88CC-5EF767ADC12D}" type="presParOf" srcId="{027325E2-23C6-4C06-858B-81D8D052A85E}" destId="{C710FEDE-8B84-48B5-A210-3EF4A3DDAC67}" srcOrd="5" destOrd="0" presId="urn:microsoft.com/office/officeart/2005/8/layout/radial6"/>
    <dgm:cxn modelId="{C623939E-DA09-433A-A507-2226E905A6A9}" type="presParOf" srcId="{027325E2-23C6-4C06-858B-81D8D052A85E}" destId="{4B56FDDB-B44E-4281-A5F3-2F52349AD1BA}" srcOrd="6" destOrd="0" presId="urn:microsoft.com/office/officeart/2005/8/layout/radial6"/>
    <dgm:cxn modelId="{3DC74DC9-C01F-44F7-830B-1796EFA9DD2B}" type="presParOf" srcId="{027325E2-23C6-4C06-858B-81D8D052A85E}" destId="{6F810E4F-8574-42C0-86A4-A217C02538AB}" srcOrd="7" destOrd="0" presId="urn:microsoft.com/office/officeart/2005/8/layout/radial6"/>
    <dgm:cxn modelId="{1666E65B-52FF-411B-A44A-F4994FBFA6D0}" type="presParOf" srcId="{027325E2-23C6-4C06-858B-81D8D052A85E}" destId="{FF1D5B58-7BD0-4457-8595-5ED9D6677FD4}" srcOrd="8" destOrd="0" presId="urn:microsoft.com/office/officeart/2005/8/layout/radial6"/>
    <dgm:cxn modelId="{BB9468E3-A96C-4FCC-BE50-D73FC890FF2A}" type="presParOf" srcId="{027325E2-23C6-4C06-858B-81D8D052A85E}" destId="{2A737C0B-BD58-4229-A1C3-E2A44E868CB9}" srcOrd="9" destOrd="0" presId="urn:microsoft.com/office/officeart/2005/8/layout/radial6"/>
    <dgm:cxn modelId="{5972E612-BB19-450F-96E7-B61C41330735}" type="presParOf" srcId="{027325E2-23C6-4C06-858B-81D8D052A85E}" destId="{65D72103-F6CF-452C-9010-CFD11BA6E749}" srcOrd="10" destOrd="0" presId="urn:microsoft.com/office/officeart/2005/8/layout/radial6"/>
    <dgm:cxn modelId="{5D0531D3-C19F-46E7-95D4-0DC8471F1C65}" type="presParOf" srcId="{027325E2-23C6-4C06-858B-81D8D052A85E}" destId="{82FCD261-8D10-444F-9BC7-E67A8370072E}" srcOrd="11" destOrd="0" presId="urn:microsoft.com/office/officeart/2005/8/layout/radial6"/>
    <dgm:cxn modelId="{34B62483-1796-4084-A71D-116F498F167B}" type="presParOf" srcId="{027325E2-23C6-4C06-858B-81D8D052A85E}" destId="{229A783D-F5B2-4DCC-BA2E-5640D044789F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1038A5-A781-483A-B3BE-3FC4F0B3FF7E}" type="doc">
      <dgm:prSet loTypeId="urn:microsoft.com/office/officeart/2005/8/layout/radial6" loCatId="cycle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8EBA43C8-9012-4EA0-B106-6FE159AD46CF}">
      <dgm:prSet phldrT="[Text]"/>
      <dgm:spPr/>
      <dgm:t>
        <a:bodyPr/>
        <a:lstStyle/>
        <a:p>
          <a:r>
            <a:rPr lang="en-US" dirty="0"/>
            <a:t>Global Data</a:t>
          </a:r>
        </a:p>
      </dgm:t>
      <dgm:extLst>
        <a:ext uri="{E40237B7-FDA0-4F09-8148-C483321AD2D9}">
          <dgm14:cNvPr xmlns:dgm14="http://schemas.microsoft.com/office/drawing/2010/diagram" id="0" name="" title="Task 1- global data"/>
        </a:ext>
      </dgm:extLst>
    </dgm:pt>
    <dgm:pt modelId="{CE87F387-1F98-4174-BA90-BEDB0C412A00}" type="parTrans" cxnId="{2DD76791-EEE3-404F-A5FD-E3CCAA3838FA}">
      <dgm:prSet/>
      <dgm:spPr/>
      <dgm:t>
        <a:bodyPr/>
        <a:lstStyle/>
        <a:p>
          <a:endParaRPr lang="en-US"/>
        </a:p>
      </dgm:t>
    </dgm:pt>
    <dgm:pt modelId="{D145ACA9-EADF-427B-B057-A3789CC70F81}" type="sibTrans" cxnId="{2DD76791-EEE3-404F-A5FD-E3CCAA3838FA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CD789EEF-4B5E-43DD-B856-0213893032FF}">
      <dgm:prSet phldrT="[Text]"/>
      <dgm:spPr/>
      <dgm:t>
        <a:bodyPr/>
        <a:lstStyle/>
        <a:p>
          <a:r>
            <a:rPr lang="en-US" dirty="0"/>
            <a:t>Research Network</a:t>
          </a:r>
        </a:p>
      </dgm:t>
      <dgm:extLst>
        <a:ext uri="{E40237B7-FDA0-4F09-8148-C483321AD2D9}">
          <dgm14:cNvPr xmlns:dgm14="http://schemas.microsoft.com/office/drawing/2010/diagram" id="0" name="" title="Group- research network"/>
        </a:ext>
      </dgm:extLst>
    </dgm:pt>
    <dgm:pt modelId="{3C02E6A9-ACFA-4A0B-BCA7-C0E7A7B7D576}" type="parTrans" cxnId="{6C521F0C-E7C7-49CB-BBCF-E50952C8A103}">
      <dgm:prSet/>
      <dgm:spPr/>
      <dgm:t>
        <a:bodyPr/>
        <a:lstStyle/>
        <a:p>
          <a:endParaRPr lang="en-US"/>
        </a:p>
      </dgm:t>
    </dgm:pt>
    <dgm:pt modelId="{28B2834F-F48A-4E43-9FFE-28646D0A4772}" type="sibTrans" cxnId="{6C521F0C-E7C7-49CB-BBCF-E50952C8A103}">
      <dgm:prSet/>
      <dgm:spPr/>
      <dgm:t>
        <a:bodyPr/>
        <a:lstStyle/>
        <a:p>
          <a:endParaRPr lang="en-US"/>
        </a:p>
      </dgm:t>
    </dgm:pt>
    <dgm:pt modelId="{82641D75-9AAE-4A95-A785-B579F086A951}">
      <dgm:prSet phldrT="[Text]"/>
      <dgm:spPr/>
      <dgm:t>
        <a:bodyPr/>
        <a:lstStyle/>
        <a:p>
          <a:r>
            <a:rPr lang="en-US" dirty="0"/>
            <a:t>Benchmarking</a:t>
          </a:r>
        </a:p>
      </dgm:t>
      <dgm:extLst>
        <a:ext uri="{E40237B7-FDA0-4F09-8148-C483321AD2D9}">
          <dgm14:cNvPr xmlns:dgm14="http://schemas.microsoft.com/office/drawing/2010/diagram" id="0" name="" title="Task 2- benchmarking"/>
        </a:ext>
      </dgm:extLst>
    </dgm:pt>
    <dgm:pt modelId="{CB3FAB3D-C2BB-4B6B-9848-1997E7AECFCE}" type="parTrans" cxnId="{260696CA-DCBA-4021-8AB9-D203FEA3C305}">
      <dgm:prSet/>
      <dgm:spPr/>
      <dgm:t>
        <a:bodyPr/>
        <a:lstStyle/>
        <a:p>
          <a:endParaRPr lang="en-US"/>
        </a:p>
      </dgm:t>
    </dgm:pt>
    <dgm:pt modelId="{37AB307F-421F-4976-BC33-C87760AA27EE}" type="sibTrans" cxnId="{260696CA-DCBA-4021-8AB9-D203FEA3C305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F996E586-D5C4-4739-8868-B0FD782805CC}">
      <dgm:prSet phldrT="[Text]"/>
      <dgm:spPr/>
      <dgm:t>
        <a:bodyPr/>
        <a:lstStyle/>
        <a:p>
          <a:r>
            <a:rPr lang="en-US" dirty="0"/>
            <a:t>Brand intelligence</a:t>
          </a:r>
        </a:p>
      </dgm:t>
      <dgm:extLst>
        <a:ext uri="{E40237B7-FDA0-4F09-8148-C483321AD2D9}">
          <dgm14:cNvPr xmlns:dgm14="http://schemas.microsoft.com/office/drawing/2010/diagram" id="0" name="" title="Task 3- brand intelligence"/>
        </a:ext>
      </dgm:extLst>
    </dgm:pt>
    <dgm:pt modelId="{61DA791D-C210-4147-B166-510A0A79B819}" type="parTrans" cxnId="{2CBFA67F-1C24-44FA-9103-45001007CC71}">
      <dgm:prSet/>
      <dgm:spPr/>
      <dgm:t>
        <a:bodyPr/>
        <a:lstStyle/>
        <a:p>
          <a:endParaRPr lang="en-US"/>
        </a:p>
      </dgm:t>
    </dgm:pt>
    <dgm:pt modelId="{CB1BA7E0-042C-43AE-8BAA-00CD48E7B9DE}" type="sibTrans" cxnId="{2CBFA67F-1C24-44FA-9103-45001007CC71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E527DF91-8269-47C0-8443-B92A933E55C7}">
      <dgm:prSet phldrT="[Text]"/>
      <dgm:spPr/>
      <dgm:t>
        <a:bodyPr/>
        <a:lstStyle/>
        <a:p>
          <a:r>
            <a:rPr lang="en-US" dirty="0"/>
            <a:t>Trends</a:t>
          </a:r>
        </a:p>
      </dgm:t>
      <dgm:extLst>
        <a:ext uri="{E40237B7-FDA0-4F09-8148-C483321AD2D9}">
          <dgm14:cNvPr xmlns:dgm14="http://schemas.microsoft.com/office/drawing/2010/diagram" id="0" name="" title="Task 4- trends"/>
        </a:ext>
      </dgm:extLst>
    </dgm:pt>
    <dgm:pt modelId="{F9853749-1C9C-42A6-BCB2-7AB574DF6415}" type="parTrans" cxnId="{046EE6C8-6533-4DC3-AC55-CB490BF1FD4E}">
      <dgm:prSet/>
      <dgm:spPr/>
      <dgm:t>
        <a:bodyPr/>
        <a:lstStyle/>
        <a:p>
          <a:endParaRPr lang="en-US"/>
        </a:p>
      </dgm:t>
    </dgm:pt>
    <dgm:pt modelId="{163C7DFC-4527-47BF-B087-0E294A8FBDC1}" type="sibTrans" cxnId="{046EE6C8-6533-4DC3-AC55-CB490BF1FD4E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027325E2-23C6-4C06-858B-81D8D052A85E}" type="pres">
      <dgm:prSet presAssocID="{661038A5-A781-483A-B3BE-3FC4F0B3FF7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D5002D5-010C-429B-8E83-03E155A5B707}" type="pres">
      <dgm:prSet presAssocID="{CD789EEF-4B5E-43DD-B856-0213893032FF}" presName="centerShape" presStyleLbl="node0" presStyleIdx="0" presStyleCnt="1"/>
      <dgm:spPr/>
    </dgm:pt>
    <dgm:pt modelId="{BD6582BC-7D62-4B6F-A5D1-0AE57EEA3EFD}" type="pres">
      <dgm:prSet presAssocID="{8EBA43C8-9012-4EA0-B106-6FE159AD46CF}" presName="node" presStyleLbl="node1" presStyleIdx="0" presStyleCnt="4">
        <dgm:presLayoutVars>
          <dgm:bulletEnabled val="1"/>
        </dgm:presLayoutVars>
      </dgm:prSet>
      <dgm:spPr/>
    </dgm:pt>
    <dgm:pt modelId="{2E112B4B-4AC3-4523-B3DE-6ACAE9149B68}" type="pres">
      <dgm:prSet presAssocID="{8EBA43C8-9012-4EA0-B106-6FE159AD46CF}" presName="dummy" presStyleCnt="0"/>
      <dgm:spPr/>
    </dgm:pt>
    <dgm:pt modelId="{15FB489D-4744-42DD-8ABC-D9C0418A6E88}" type="pres">
      <dgm:prSet presAssocID="{D145ACA9-EADF-427B-B057-A3789CC70F81}" presName="sibTrans" presStyleLbl="sibTrans2D1" presStyleIdx="0" presStyleCnt="4"/>
      <dgm:spPr/>
    </dgm:pt>
    <dgm:pt modelId="{4F208FBD-60FE-4384-9727-45010A37DD1D}" type="pres">
      <dgm:prSet presAssocID="{82641D75-9AAE-4A95-A785-B579F086A951}" presName="node" presStyleLbl="node1" presStyleIdx="1" presStyleCnt="4">
        <dgm:presLayoutVars>
          <dgm:bulletEnabled val="1"/>
        </dgm:presLayoutVars>
      </dgm:prSet>
      <dgm:spPr/>
    </dgm:pt>
    <dgm:pt modelId="{BBC2EDEE-32E3-4BDB-B215-605DDF0C74F0}" type="pres">
      <dgm:prSet presAssocID="{82641D75-9AAE-4A95-A785-B579F086A951}" presName="dummy" presStyleCnt="0"/>
      <dgm:spPr/>
    </dgm:pt>
    <dgm:pt modelId="{C093E4FB-CA0B-4CA5-854F-D3A5B8D8DFC5}" type="pres">
      <dgm:prSet presAssocID="{37AB307F-421F-4976-BC33-C87760AA27EE}" presName="sibTrans" presStyleLbl="sibTrans2D1" presStyleIdx="1" presStyleCnt="4"/>
      <dgm:spPr/>
    </dgm:pt>
    <dgm:pt modelId="{62E303EC-C8C6-4276-B158-8579C8E5C923}" type="pres">
      <dgm:prSet presAssocID="{F996E586-D5C4-4739-8868-B0FD782805CC}" presName="node" presStyleLbl="node1" presStyleIdx="2" presStyleCnt="4">
        <dgm:presLayoutVars>
          <dgm:bulletEnabled val="1"/>
        </dgm:presLayoutVars>
      </dgm:prSet>
      <dgm:spPr/>
    </dgm:pt>
    <dgm:pt modelId="{31A2799F-64DE-4E36-B542-1549C40080F4}" type="pres">
      <dgm:prSet presAssocID="{F996E586-D5C4-4739-8868-B0FD782805CC}" presName="dummy" presStyleCnt="0"/>
      <dgm:spPr/>
    </dgm:pt>
    <dgm:pt modelId="{D8D156EC-0ECD-4B80-8721-D603008A70E6}" type="pres">
      <dgm:prSet presAssocID="{CB1BA7E0-042C-43AE-8BAA-00CD48E7B9DE}" presName="sibTrans" presStyleLbl="sibTrans2D1" presStyleIdx="2" presStyleCnt="4"/>
      <dgm:spPr/>
    </dgm:pt>
    <dgm:pt modelId="{B7D94DD8-4746-4DB5-A9B7-87F44BD7DA33}" type="pres">
      <dgm:prSet presAssocID="{E527DF91-8269-47C0-8443-B92A933E55C7}" presName="node" presStyleLbl="node1" presStyleIdx="3" presStyleCnt="4">
        <dgm:presLayoutVars>
          <dgm:bulletEnabled val="1"/>
        </dgm:presLayoutVars>
      </dgm:prSet>
      <dgm:spPr/>
    </dgm:pt>
    <dgm:pt modelId="{56C84233-446D-4539-836F-DEBC1E093A99}" type="pres">
      <dgm:prSet presAssocID="{E527DF91-8269-47C0-8443-B92A933E55C7}" presName="dummy" presStyleCnt="0"/>
      <dgm:spPr/>
    </dgm:pt>
    <dgm:pt modelId="{31F06B5A-2195-4E59-80BD-B28AD7D69EF8}" type="pres">
      <dgm:prSet presAssocID="{163C7DFC-4527-47BF-B087-0E294A8FBDC1}" presName="sibTrans" presStyleLbl="sibTrans2D1" presStyleIdx="3" presStyleCnt="4"/>
      <dgm:spPr/>
    </dgm:pt>
  </dgm:ptLst>
  <dgm:cxnLst>
    <dgm:cxn modelId="{366DF206-2DA6-46BD-99EA-F423AF9B940C}" type="presOf" srcId="{CD789EEF-4B5E-43DD-B856-0213893032FF}" destId="{4D5002D5-010C-429B-8E83-03E155A5B707}" srcOrd="0" destOrd="0" presId="urn:microsoft.com/office/officeart/2005/8/layout/radial6"/>
    <dgm:cxn modelId="{6C521F0C-E7C7-49CB-BBCF-E50952C8A103}" srcId="{661038A5-A781-483A-B3BE-3FC4F0B3FF7E}" destId="{CD789EEF-4B5E-43DD-B856-0213893032FF}" srcOrd="0" destOrd="0" parTransId="{3C02E6A9-ACFA-4A0B-BCA7-C0E7A7B7D576}" sibTransId="{28B2834F-F48A-4E43-9FFE-28646D0A4772}"/>
    <dgm:cxn modelId="{ACBC723A-18D7-4142-9D5F-CD2F387AEC14}" type="presOf" srcId="{37AB307F-421F-4976-BC33-C87760AA27EE}" destId="{C093E4FB-CA0B-4CA5-854F-D3A5B8D8DFC5}" srcOrd="0" destOrd="0" presId="urn:microsoft.com/office/officeart/2005/8/layout/radial6"/>
    <dgm:cxn modelId="{4A824A41-A45C-4A74-BFBB-AE84D6633796}" type="presOf" srcId="{E527DF91-8269-47C0-8443-B92A933E55C7}" destId="{B7D94DD8-4746-4DB5-A9B7-87F44BD7DA33}" srcOrd="0" destOrd="0" presId="urn:microsoft.com/office/officeart/2005/8/layout/radial6"/>
    <dgm:cxn modelId="{71378B65-85CF-42D5-8B77-29B0B2D592AB}" type="presOf" srcId="{163C7DFC-4527-47BF-B087-0E294A8FBDC1}" destId="{31F06B5A-2195-4E59-80BD-B28AD7D69EF8}" srcOrd="0" destOrd="0" presId="urn:microsoft.com/office/officeart/2005/8/layout/radial6"/>
    <dgm:cxn modelId="{2CBFA67F-1C24-44FA-9103-45001007CC71}" srcId="{CD789EEF-4B5E-43DD-B856-0213893032FF}" destId="{F996E586-D5C4-4739-8868-B0FD782805CC}" srcOrd="2" destOrd="0" parTransId="{61DA791D-C210-4147-B166-510A0A79B819}" sibTransId="{CB1BA7E0-042C-43AE-8BAA-00CD48E7B9DE}"/>
    <dgm:cxn modelId="{A47D798B-23A1-434D-A8EF-2D9DA552FDC4}" type="presOf" srcId="{F996E586-D5C4-4739-8868-B0FD782805CC}" destId="{62E303EC-C8C6-4276-B158-8579C8E5C923}" srcOrd="0" destOrd="0" presId="urn:microsoft.com/office/officeart/2005/8/layout/radial6"/>
    <dgm:cxn modelId="{2DD76791-EEE3-404F-A5FD-E3CCAA3838FA}" srcId="{CD789EEF-4B5E-43DD-B856-0213893032FF}" destId="{8EBA43C8-9012-4EA0-B106-6FE159AD46CF}" srcOrd="0" destOrd="0" parTransId="{CE87F387-1F98-4174-BA90-BEDB0C412A00}" sibTransId="{D145ACA9-EADF-427B-B057-A3789CC70F81}"/>
    <dgm:cxn modelId="{C584C7A3-8B97-4AEC-8EC5-85AC219EDED1}" type="presOf" srcId="{D145ACA9-EADF-427B-B057-A3789CC70F81}" destId="{15FB489D-4744-42DD-8ABC-D9C0418A6E88}" srcOrd="0" destOrd="0" presId="urn:microsoft.com/office/officeart/2005/8/layout/radial6"/>
    <dgm:cxn modelId="{887CFEAE-0E98-4C08-8433-22BA48B278A5}" type="presOf" srcId="{82641D75-9AAE-4A95-A785-B579F086A951}" destId="{4F208FBD-60FE-4384-9727-45010A37DD1D}" srcOrd="0" destOrd="0" presId="urn:microsoft.com/office/officeart/2005/8/layout/radial6"/>
    <dgm:cxn modelId="{C17784BD-7342-487C-8A02-14AC262D400B}" type="presOf" srcId="{8EBA43C8-9012-4EA0-B106-6FE159AD46CF}" destId="{BD6582BC-7D62-4B6F-A5D1-0AE57EEA3EFD}" srcOrd="0" destOrd="0" presId="urn:microsoft.com/office/officeart/2005/8/layout/radial6"/>
    <dgm:cxn modelId="{046EE6C8-6533-4DC3-AC55-CB490BF1FD4E}" srcId="{CD789EEF-4B5E-43DD-B856-0213893032FF}" destId="{E527DF91-8269-47C0-8443-B92A933E55C7}" srcOrd="3" destOrd="0" parTransId="{F9853749-1C9C-42A6-BCB2-7AB574DF6415}" sibTransId="{163C7DFC-4527-47BF-B087-0E294A8FBDC1}"/>
    <dgm:cxn modelId="{260696CA-DCBA-4021-8AB9-D203FEA3C305}" srcId="{CD789EEF-4B5E-43DD-B856-0213893032FF}" destId="{82641D75-9AAE-4A95-A785-B579F086A951}" srcOrd="1" destOrd="0" parTransId="{CB3FAB3D-C2BB-4B6B-9848-1997E7AECFCE}" sibTransId="{37AB307F-421F-4976-BC33-C87760AA27EE}"/>
    <dgm:cxn modelId="{832629D0-A6A7-4246-8E20-8FD2EEADC470}" type="presOf" srcId="{661038A5-A781-483A-B3BE-3FC4F0B3FF7E}" destId="{027325E2-23C6-4C06-858B-81D8D052A85E}" srcOrd="0" destOrd="0" presId="urn:microsoft.com/office/officeart/2005/8/layout/radial6"/>
    <dgm:cxn modelId="{813D9DE7-B035-4B7F-BCD3-6C75B6B26C4B}" type="presOf" srcId="{CB1BA7E0-042C-43AE-8BAA-00CD48E7B9DE}" destId="{D8D156EC-0ECD-4B80-8721-D603008A70E6}" srcOrd="0" destOrd="0" presId="urn:microsoft.com/office/officeart/2005/8/layout/radial6"/>
    <dgm:cxn modelId="{C5A1B725-DA11-4EDD-BD11-552FCD0B6DD7}" type="presParOf" srcId="{027325E2-23C6-4C06-858B-81D8D052A85E}" destId="{4D5002D5-010C-429B-8E83-03E155A5B707}" srcOrd="0" destOrd="0" presId="urn:microsoft.com/office/officeart/2005/8/layout/radial6"/>
    <dgm:cxn modelId="{05AE4889-9F30-477B-A036-F4CFCB606ED5}" type="presParOf" srcId="{027325E2-23C6-4C06-858B-81D8D052A85E}" destId="{BD6582BC-7D62-4B6F-A5D1-0AE57EEA3EFD}" srcOrd="1" destOrd="0" presId="urn:microsoft.com/office/officeart/2005/8/layout/radial6"/>
    <dgm:cxn modelId="{1E2DFD92-9C20-434E-968D-36982BBFDEFE}" type="presParOf" srcId="{027325E2-23C6-4C06-858B-81D8D052A85E}" destId="{2E112B4B-4AC3-4523-B3DE-6ACAE9149B68}" srcOrd="2" destOrd="0" presId="urn:microsoft.com/office/officeart/2005/8/layout/radial6"/>
    <dgm:cxn modelId="{9D2DBEBE-6F81-43C2-9B57-841997A5668B}" type="presParOf" srcId="{027325E2-23C6-4C06-858B-81D8D052A85E}" destId="{15FB489D-4744-42DD-8ABC-D9C0418A6E88}" srcOrd="3" destOrd="0" presId="urn:microsoft.com/office/officeart/2005/8/layout/radial6"/>
    <dgm:cxn modelId="{A8EE7C8C-AED8-4913-9AC3-B9D3F66C1D2C}" type="presParOf" srcId="{027325E2-23C6-4C06-858B-81D8D052A85E}" destId="{4F208FBD-60FE-4384-9727-45010A37DD1D}" srcOrd="4" destOrd="0" presId="urn:microsoft.com/office/officeart/2005/8/layout/radial6"/>
    <dgm:cxn modelId="{CDAF6FE2-FB5A-4A2F-8F54-CC977F15E242}" type="presParOf" srcId="{027325E2-23C6-4C06-858B-81D8D052A85E}" destId="{BBC2EDEE-32E3-4BDB-B215-605DDF0C74F0}" srcOrd="5" destOrd="0" presId="urn:microsoft.com/office/officeart/2005/8/layout/radial6"/>
    <dgm:cxn modelId="{1048E33C-3F1F-417D-B47F-46D7D865FAA2}" type="presParOf" srcId="{027325E2-23C6-4C06-858B-81D8D052A85E}" destId="{C093E4FB-CA0B-4CA5-854F-D3A5B8D8DFC5}" srcOrd="6" destOrd="0" presId="urn:microsoft.com/office/officeart/2005/8/layout/radial6"/>
    <dgm:cxn modelId="{994E0C2F-9020-420A-A585-369CE7394E95}" type="presParOf" srcId="{027325E2-23C6-4C06-858B-81D8D052A85E}" destId="{62E303EC-C8C6-4276-B158-8579C8E5C923}" srcOrd="7" destOrd="0" presId="urn:microsoft.com/office/officeart/2005/8/layout/radial6"/>
    <dgm:cxn modelId="{353863BE-707C-4D53-9323-7699BB021F82}" type="presParOf" srcId="{027325E2-23C6-4C06-858B-81D8D052A85E}" destId="{31A2799F-64DE-4E36-B542-1549C40080F4}" srcOrd="8" destOrd="0" presId="urn:microsoft.com/office/officeart/2005/8/layout/radial6"/>
    <dgm:cxn modelId="{CDA94E38-F3CB-4148-BA8C-C5989FE97916}" type="presParOf" srcId="{027325E2-23C6-4C06-858B-81D8D052A85E}" destId="{D8D156EC-0ECD-4B80-8721-D603008A70E6}" srcOrd="9" destOrd="0" presId="urn:microsoft.com/office/officeart/2005/8/layout/radial6"/>
    <dgm:cxn modelId="{C1A6F952-D88A-4670-8055-7B5C6A439228}" type="presParOf" srcId="{027325E2-23C6-4C06-858B-81D8D052A85E}" destId="{B7D94DD8-4746-4DB5-A9B7-87F44BD7DA33}" srcOrd="10" destOrd="0" presId="urn:microsoft.com/office/officeart/2005/8/layout/radial6"/>
    <dgm:cxn modelId="{4DADB740-59AF-47B8-9D87-1CC8890D7471}" type="presParOf" srcId="{027325E2-23C6-4C06-858B-81D8D052A85E}" destId="{56C84233-446D-4539-836F-DEBC1E093A99}" srcOrd="11" destOrd="0" presId="urn:microsoft.com/office/officeart/2005/8/layout/radial6"/>
    <dgm:cxn modelId="{EB89EDF9-DCF5-460B-B027-BA936580B8ED}" type="presParOf" srcId="{027325E2-23C6-4C06-858B-81D8D052A85E}" destId="{31F06B5A-2195-4E59-80BD-B28AD7D69EF8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61038A5-A781-483A-B3BE-3FC4F0B3FF7E}" type="doc">
      <dgm:prSet loTypeId="urn:microsoft.com/office/officeart/2005/8/layout/radial6" loCatId="cycle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CD789EEF-4B5E-43DD-B856-0213893032FF}">
      <dgm:prSet phldrT="[Text]"/>
      <dgm:spPr/>
      <dgm:t>
        <a:bodyPr/>
        <a:lstStyle/>
        <a:p>
          <a:r>
            <a:rPr lang="en-US" dirty="0"/>
            <a:t>Industry and Technology Markets</a:t>
          </a:r>
        </a:p>
      </dgm:t>
      <dgm:extLst>
        <a:ext uri="{E40237B7-FDA0-4F09-8148-C483321AD2D9}">
          <dgm14:cNvPr xmlns:dgm14="http://schemas.microsoft.com/office/drawing/2010/diagram" id="0" name="" title="Group- industry and technology markets "/>
        </a:ext>
      </dgm:extLst>
    </dgm:pt>
    <dgm:pt modelId="{3C02E6A9-ACFA-4A0B-BCA7-C0E7A7B7D576}" type="parTrans" cxnId="{6C521F0C-E7C7-49CB-BBCF-E50952C8A103}">
      <dgm:prSet/>
      <dgm:spPr/>
      <dgm:t>
        <a:bodyPr/>
        <a:lstStyle/>
        <a:p>
          <a:endParaRPr lang="en-US"/>
        </a:p>
      </dgm:t>
    </dgm:pt>
    <dgm:pt modelId="{28B2834F-F48A-4E43-9FFE-28646D0A4772}" type="sibTrans" cxnId="{6C521F0C-E7C7-49CB-BBCF-E50952C8A103}">
      <dgm:prSet/>
      <dgm:spPr/>
      <dgm:t>
        <a:bodyPr/>
        <a:lstStyle/>
        <a:p>
          <a:endParaRPr lang="en-US"/>
        </a:p>
      </dgm:t>
    </dgm:pt>
    <dgm:pt modelId="{73944C55-B574-4912-B6D4-96704765C5DA}">
      <dgm:prSet phldrT="[Text]"/>
      <dgm:spPr/>
      <dgm:t>
        <a:bodyPr/>
        <a:lstStyle/>
        <a:p>
          <a:r>
            <a:rPr lang="en-US" dirty="0"/>
            <a:t>Finance</a:t>
          </a:r>
        </a:p>
      </dgm:t>
      <dgm:extLst>
        <a:ext uri="{E40237B7-FDA0-4F09-8148-C483321AD2D9}">
          <dgm14:cNvPr xmlns:dgm14="http://schemas.microsoft.com/office/drawing/2010/diagram" id="0" name="" title="Task 1- finance"/>
        </a:ext>
      </dgm:extLst>
    </dgm:pt>
    <dgm:pt modelId="{504D50CC-20F6-4E6F-9556-ABED24ADFDC1}" type="parTrans" cxnId="{8D360C82-0AC0-43F0-975A-3659E81DC079}">
      <dgm:prSet/>
      <dgm:spPr/>
      <dgm:t>
        <a:bodyPr/>
        <a:lstStyle/>
        <a:p>
          <a:endParaRPr lang="en-US"/>
        </a:p>
      </dgm:t>
    </dgm:pt>
    <dgm:pt modelId="{EA3F9B71-30C2-492E-9E0D-5C84A662F1B5}" type="sibTrans" cxnId="{8D360C82-0AC0-43F0-975A-3659E81DC079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4E6389A8-06FC-4C03-B153-42D3474C55AA}">
      <dgm:prSet phldrT="[Text]"/>
      <dgm:spPr/>
      <dgm:t>
        <a:bodyPr/>
        <a:lstStyle/>
        <a:p>
          <a:r>
            <a:rPr lang="en-US" dirty="0"/>
            <a:t>B2B Services</a:t>
          </a:r>
        </a:p>
      </dgm:t>
      <dgm:extLst>
        <a:ext uri="{E40237B7-FDA0-4F09-8148-C483321AD2D9}">
          <dgm14:cNvPr xmlns:dgm14="http://schemas.microsoft.com/office/drawing/2010/diagram" id="0" name="" title="Task 5- b2b services"/>
        </a:ext>
      </dgm:extLst>
    </dgm:pt>
    <dgm:pt modelId="{5520D283-B341-4EA9-B020-2F32B8BBB5D6}" type="parTrans" cxnId="{954B0F19-7460-4C03-BD49-EC2E19DE47AE}">
      <dgm:prSet/>
      <dgm:spPr/>
      <dgm:t>
        <a:bodyPr/>
        <a:lstStyle/>
        <a:p>
          <a:endParaRPr lang="en-US"/>
        </a:p>
      </dgm:t>
    </dgm:pt>
    <dgm:pt modelId="{EAA65136-0586-4A18-8E15-B49CA4E3CBD5}" type="sibTrans" cxnId="{954B0F19-7460-4C03-BD49-EC2E19DE47AE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69EBE7D1-BE70-46BE-9D79-C5814DB3A871}">
      <dgm:prSet phldrT="[Text]"/>
      <dgm:spPr/>
      <dgm:t>
        <a:bodyPr/>
        <a:lstStyle/>
        <a:p>
          <a:r>
            <a:rPr lang="en-US" dirty="0"/>
            <a:t>Machinery</a:t>
          </a:r>
        </a:p>
      </dgm:t>
      <dgm:extLst>
        <a:ext uri="{E40237B7-FDA0-4F09-8148-C483321AD2D9}">
          <dgm14:cNvPr xmlns:dgm14="http://schemas.microsoft.com/office/drawing/2010/diagram" id="0" name="" title="Task 3- machinery"/>
        </a:ext>
      </dgm:extLst>
    </dgm:pt>
    <dgm:pt modelId="{627A88F5-2AA3-4C7F-A403-DF00BC694EFE}" type="parTrans" cxnId="{61C6190C-8806-43E0-948E-D75F8CB9111E}">
      <dgm:prSet/>
      <dgm:spPr/>
      <dgm:t>
        <a:bodyPr/>
        <a:lstStyle/>
        <a:p>
          <a:endParaRPr lang="en-US"/>
        </a:p>
      </dgm:t>
    </dgm:pt>
    <dgm:pt modelId="{307D811D-5444-4AA7-9B96-1D0EAD280298}" type="sibTrans" cxnId="{61C6190C-8806-43E0-948E-D75F8CB9111E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3F284474-E89D-4B8C-8975-E7FAEEABCBB5}">
      <dgm:prSet phldrT="[Text]"/>
      <dgm:spPr/>
      <dgm:t>
        <a:bodyPr/>
        <a:lstStyle/>
        <a:p>
          <a:r>
            <a:rPr lang="en-US" dirty="0"/>
            <a:t>Media</a:t>
          </a:r>
        </a:p>
      </dgm:t>
      <dgm:extLst>
        <a:ext uri="{E40237B7-FDA0-4F09-8148-C483321AD2D9}">
          <dgm14:cNvPr xmlns:dgm14="http://schemas.microsoft.com/office/drawing/2010/diagram" id="0" name="" title="Task 2- media"/>
        </a:ext>
      </dgm:extLst>
    </dgm:pt>
    <dgm:pt modelId="{48F1A7B9-58FB-42C1-B6C2-DFEAE8A48B4C}" type="parTrans" cxnId="{1D015BDF-9549-43E2-8256-4221F01FAF1B}">
      <dgm:prSet/>
      <dgm:spPr/>
      <dgm:t>
        <a:bodyPr/>
        <a:lstStyle/>
        <a:p>
          <a:endParaRPr lang="en-US"/>
        </a:p>
      </dgm:t>
    </dgm:pt>
    <dgm:pt modelId="{7259A812-0082-4ED4-99CB-FC40BD4FF4CF}" type="sibTrans" cxnId="{1D015BDF-9549-43E2-8256-4221F01FAF1B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934E904C-2930-48B2-8587-2193A99A0C68}">
      <dgm:prSet phldrT="[Text]"/>
      <dgm:spPr/>
      <dgm:t>
        <a:bodyPr/>
        <a:lstStyle/>
        <a:p>
          <a:r>
            <a:rPr lang="en-US" dirty="0"/>
            <a:t>Trade</a:t>
          </a:r>
        </a:p>
      </dgm:t>
      <dgm:extLst>
        <a:ext uri="{E40237B7-FDA0-4F09-8148-C483321AD2D9}">
          <dgm14:cNvPr xmlns:dgm14="http://schemas.microsoft.com/office/drawing/2010/diagram" id="0" name="" title="Task 4- trade"/>
        </a:ext>
      </dgm:extLst>
    </dgm:pt>
    <dgm:pt modelId="{667B58EC-623F-43E2-B548-FEA53B13F2FF}" type="parTrans" cxnId="{C888B978-9E66-44C3-84F1-6B8B31A3D48E}">
      <dgm:prSet/>
      <dgm:spPr/>
      <dgm:t>
        <a:bodyPr/>
        <a:lstStyle/>
        <a:p>
          <a:endParaRPr lang="en-US"/>
        </a:p>
      </dgm:t>
    </dgm:pt>
    <dgm:pt modelId="{AF992532-F1C5-49FB-97CF-BBDE63990D2E}" type="sibTrans" cxnId="{C888B978-9E66-44C3-84F1-6B8B31A3D48E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027325E2-23C6-4C06-858B-81D8D052A85E}" type="pres">
      <dgm:prSet presAssocID="{661038A5-A781-483A-B3BE-3FC4F0B3FF7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D5002D5-010C-429B-8E83-03E155A5B707}" type="pres">
      <dgm:prSet presAssocID="{CD789EEF-4B5E-43DD-B856-0213893032FF}" presName="centerShape" presStyleLbl="node0" presStyleIdx="0" presStyleCnt="1"/>
      <dgm:spPr/>
    </dgm:pt>
    <dgm:pt modelId="{706397F1-7B6F-4F90-B867-7FA944DD4D4B}" type="pres">
      <dgm:prSet presAssocID="{73944C55-B574-4912-B6D4-96704765C5DA}" presName="node" presStyleLbl="node1" presStyleIdx="0" presStyleCnt="5">
        <dgm:presLayoutVars>
          <dgm:bulletEnabled val="1"/>
        </dgm:presLayoutVars>
      </dgm:prSet>
      <dgm:spPr/>
    </dgm:pt>
    <dgm:pt modelId="{A0B88965-212A-4123-9D63-12A248FA925A}" type="pres">
      <dgm:prSet presAssocID="{73944C55-B574-4912-B6D4-96704765C5DA}" presName="dummy" presStyleCnt="0"/>
      <dgm:spPr/>
    </dgm:pt>
    <dgm:pt modelId="{595DC414-F427-4721-AA99-74967B2EEB24}" type="pres">
      <dgm:prSet presAssocID="{EA3F9B71-30C2-492E-9E0D-5C84A662F1B5}" presName="sibTrans" presStyleLbl="sibTrans2D1" presStyleIdx="0" presStyleCnt="5"/>
      <dgm:spPr/>
    </dgm:pt>
    <dgm:pt modelId="{29583AF0-0E28-42A0-8D81-653A8B81695C}" type="pres">
      <dgm:prSet presAssocID="{3F284474-E89D-4B8C-8975-E7FAEEABCBB5}" presName="node" presStyleLbl="node1" presStyleIdx="1" presStyleCnt="5">
        <dgm:presLayoutVars>
          <dgm:bulletEnabled val="1"/>
        </dgm:presLayoutVars>
      </dgm:prSet>
      <dgm:spPr/>
    </dgm:pt>
    <dgm:pt modelId="{F2E2005A-DBC6-43A8-9630-F0ABCB94D084}" type="pres">
      <dgm:prSet presAssocID="{3F284474-E89D-4B8C-8975-E7FAEEABCBB5}" presName="dummy" presStyleCnt="0"/>
      <dgm:spPr/>
    </dgm:pt>
    <dgm:pt modelId="{09FAE67E-6718-4FEB-B58F-524E280EC826}" type="pres">
      <dgm:prSet presAssocID="{7259A812-0082-4ED4-99CB-FC40BD4FF4CF}" presName="sibTrans" presStyleLbl="sibTrans2D1" presStyleIdx="1" presStyleCnt="5"/>
      <dgm:spPr/>
    </dgm:pt>
    <dgm:pt modelId="{59E2355A-1EAB-4CCA-AC8F-02D9581B17F5}" type="pres">
      <dgm:prSet presAssocID="{69EBE7D1-BE70-46BE-9D79-C5814DB3A871}" presName="node" presStyleLbl="node1" presStyleIdx="2" presStyleCnt="5">
        <dgm:presLayoutVars>
          <dgm:bulletEnabled val="1"/>
        </dgm:presLayoutVars>
      </dgm:prSet>
      <dgm:spPr/>
    </dgm:pt>
    <dgm:pt modelId="{865A8E88-F3D1-4E89-BCE2-9EFAADBA6646}" type="pres">
      <dgm:prSet presAssocID="{69EBE7D1-BE70-46BE-9D79-C5814DB3A871}" presName="dummy" presStyleCnt="0"/>
      <dgm:spPr/>
    </dgm:pt>
    <dgm:pt modelId="{CF81F1FF-65F4-4B12-B585-A2C6DFD41A08}" type="pres">
      <dgm:prSet presAssocID="{307D811D-5444-4AA7-9B96-1D0EAD280298}" presName="sibTrans" presStyleLbl="sibTrans2D1" presStyleIdx="2" presStyleCnt="5"/>
      <dgm:spPr/>
    </dgm:pt>
    <dgm:pt modelId="{DEF63668-B5CC-4B19-9781-A439DB715929}" type="pres">
      <dgm:prSet presAssocID="{934E904C-2930-48B2-8587-2193A99A0C68}" presName="node" presStyleLbl="node1" presStyleIdx="3" presStyleCnt="5">
        <dgm:presLayoutVars>
          <dgm:bulletEnabled val="1"/>
        </dgm:presLayoutVars>
      </dgm:prSet>
      <dgm:spPr/>
    </dgm:pt>
    <dgm:pt modelId="{FB6AF957-C5C6-42D6-B141-782B0688E00F}" type="pres">
      <dgm:prSet presAssocID="{934E904C-2930-48B2-8587-2193A99A0C68}" presName="dummy" presStyleCnt="0"/>
      <dgm:spPr/>
    </dgm:pt>
    <dgm:pt modelId="{0A99646A-DC8B-4820-AB30-806A2969E974}" type="pres">
      <dgm:prSet presAssocID="{AF992532-F1C5-49FB-97CF-BBDE63990D2E}" presName="sibTrans" presStyleLbl="sibTrans2D1" presStyleIdx="3" presStyleCnt="5"/>
      <dgm:spPr/>
    </dgm:pt>
    <dgm:pt modelId="{DA035073-3C95-428D-888D-88D84B959E42}" type="pres">
      <dgm:prSet presAssocID="{4E6389A8-06FC-4C03-B153-42D3474C55AA}" presName="node" presStyleLbl="node1" presStyleIdx="4" presStyleCnt="5">
        <dgm:presLayoutVars>
          <dgm:bulletEnabled val="1"/>
        </dgm:presLayoutVars>
      </dgm:prSet>
      <dgm:spPr/>
    </dgm:pt>
    <dgm:pt modelId="{A69A1A16-AE82-48D0-8A32-22E5B79EE2CB}" type="pres">
      <dgm:prSet presAssocID="{4E6389A8-06FC-4C03-B153-42D3474C55AA}" presName="dummy" presStyleCnt="0"/>
      <dgm:spPr/>
    </dgm:pt>
    <dgm:pt modelId="{5CBFE174-2633-4C76-9E34-B9E6281630FC}" type="pres">
      <dgm:prSet presAssocID="{EAA65136-0586-4A18-8E15-B49CA4E3CBD5}" presName="sibTrans" presStyleLbl="sibTrans2D1" presStyleIdx="4" presStyleCnt="5"/>
      <dgm:spPr/>
    </dgm:pt>
  </dgm:ptLst>
  <dgm:cxnLst>
    <dgm:cxn modelId="{9A65AC02-DC70-449C-9B70-76DFC168EB2C}" type="presOf" srcId="{3F284474-E89D-4B8C-8975-E7FAEEABCBB5}" destId="{29583AF0-0E28-42A0-8D81-653A8B81695C}" srcOrd="0" destOrd="0" presId="urn:microsoft.com/office/officeart/2005/8/layout/radial6"/>
    <dgm:cxn modelId="{61C6190C-8806-43E0-948E-D75F8CB9111E}" srcId="{CD789EEF-4B5E-43DD-B856-0213893032FF}" destId="{69EBE7D1-BE70-46BE-9D79-C5814DB3A871}" srcOrd="2" destOrd="0" parTransId="{627A88F5-2AA3-4C7F-A403-DF00BC694EFE}" sibTransId="{307D811D-5444-4AA7-9B96-1D0EAD280298}"/>
    <dgm:cxn modelId="{6C521F0C-E7C7-49CB-BBCF-E50952C8A103}" srcId="{661038A5-A781-483A-B3BE-3FC4F0B3FF7E}" destId="{CD789EEF-4B5E-43DD-B856-0213893032FF}" srcOrd="0" destOrd="0" parTransId="{3C02E6A9-ACFA-4A0B-BCA7-C0E7A7B7D576}" sibTransId="{28B2834F-F48A-4E43-9FFE-28646D0A4772}"/>
    <dgm:cxn modelId="{954B0F19-7460-4C03-BD49-EC2E19DE47AE}" srcId="{CD789EEF-4B5E-43DD-B856-0213893032FF}" destId="{4E6389A8-06FC-4C03-B153-42D3474C55AA}" srcOrd="4" destOrd="0" parTransId="{5520D283-B341-4EA9-B020-2F32B8BBB5D6}" sibTransId="{EAA65136-0586-4A18-8E15-B49CA4E3CBD5}"/>
    <dgm:cxn modelId="{DF65EE2F-65F5-4F70-995A-02BEADD8DAF2}" type="presOf" srcId="{CD789EEF-4B5E-43DD-B856-0213893032FF}" destId="{4D5002D5-010C-429B-8E83-03E155A5B707}" srcOrd="0" destOrd="0" presId="urn:microsoft.com/office/officeart/2005/8/layout/radial6"/>
    <dgm:cxn modelId="{F7C80E5E-1127-4B7A-8C1F-4012D9BF2236}" type="presOf" srcId="{7259A812-0082-4ED4-99CB-FC40BD4FF4CF}" destId="{09FAE67E-6718-4FEB-B58F-524E280EC826}" srcOrd="0" destOrd="0" presId="urn:microsoft.com/office/officeart/2005/8/layout/radial6"/>
    <dgm:cxn modelId="{F58FF548-9DF5-4CE8-AFDB-05D46377224A}" type="presOf" srcId="{307D811D-5444-4AA7-9B96-1D0EAD280298}" destId="{CF81F1FF-65F4-4B12-B585-A2C6DFD41A08}" srcOrd="0" destOrd="0" presId="urn:microsoft.com/office/officeart/2005/8/layout/radial6"/>
    <dgm:cxn modelId="{BB345A6E-F8A2-40BF-8103-2C718CDD5EA2}" type="presOf" srcId="{69EBE7D1-BE70-46BE-9D79-C5814DB3A871}" destId="{59E2355A-1EAB-4CCA-AC8F-02D9581B17F5}" srcOrd="0" destOrd="0" presId="urn:microsoft.com/office/officeart/2005/8/layout/radial6"/>
    <dgm:cxn modelId="{C888B978-9E66-44C3-84F1-6B8B31A3D48E}" srcId="{CD789EEF-4B5E-43DD-B856-0213893032FF}" destId="{934E904C-2930-48B2-8587-2193A99A0C68}" srcOrd="3" destOrd="0" parTransId="{667B58EC-623F-43E2-B548-FEA53B13F2FF}" sibTransId="{AF992532-F1C5-49FB-97CF-BBDE63990D2E}"/>
    <dgm:cxn modelId="{BCD0F77E-09A2-4E16-83E8-73023503617B}" type="presOf" srcId="{4E6389A8-06FC-4C03-B153-42D3474C55AA}" destId="{DA035073-3C95-428D-888D-88D84B959E42}" srcOrd="0" destOrd="0" presId="urn:microsoft.com/office/officeart/2005/8/layout/radial6"/>
    <dgm:cxn modelId="{8D360C82-0AC0-43F0-975A-3659E81DC079}" srcId="{CD789EEF-4B5E-43DD-B856-0213893032FF}" destId="{73944C55-B574-4912-B6D4-96704765C5DA}" srcOrd="0" destOrd="0" parTransId="{504D50CC-20F6-4E6F-9556-ABED24ADFDC1}" sibTransId="{EA3F9B71-30C2-492E-9E0D-5C84A662F1B5}"/>
    <dgm:cxn modelId="{2F678D86-5B81-44DB-97B0-ECB05BD9D5C9}" type="presOf" srcId="{EA3F9B71-30C2-492E-9E0D-5C84A662F1B5}" destId="{595DC414-F427-4721-AA99-74967B2EEB24}" srcOrd="0" destOrd="0" presId="urn:microsoft.com/office/officeart/2005/8/layout/radial6"/>
    <dgm:cxn modelId="{41F74FA1-85A2-4081-97C4-6D454321801D}" type="presOf" srcId="{934E904C-2930-48B2-8587-2193A99A0C68}" destId="{DEF63668-B5CC-4B19-9781-A439DB715929}" srcOrd="0" destOrd="0" presId="urn:microsoft.com/office/officeart/2005/8/layout/radial6"/>
    <dgm:cxn modelId="{FC3D4EAE-AF97-4862-B542-364CF6AC2097}" type="presOf" srcId="{AF992532-F1C5-49FB-97CF-BBDE63990D2E}" destId="{0A99646A-DC8B-4820-AB30-806A2969E974}" srcOrd="0" destOrd="0" presId="urn:microsoft.com/office/officeart/2005/8/layout/radial6"/>
    <dgm:cxn modelId="{8133A0C1-7A5F-4921-A11E-53B69FD5D03F}" type="presOf" srcId="{EAA65136-0586-4A18-8E15-B49CA4E3CBD5}" destId="{5CBFE174-2633-4C76-9E34-B9E6281630FC}" srcOrd="0" destOrd="0" presId="urn:microsoft.com/office/officeart/2005/8/layout/radial6"/>
    <dgm:cxn modelId="{285CF8D3-8E71-4986-8B87-3BB151262D05}" type="presOf" srcId="{661038A5-A781-483A-B3BE-3FC4F0B3FF7E}" destId="{027325E2-23C6-4C06-858B-81D8D052A85E}" srcOrd="0" destOrd="0" presId="urn:microsoft.com/office/officeart/2005/8/layout/radial6"/>
    <dgm:cxn modelId="{1D015BDF-9549-43E2-8256-4221F01FAF1B}" srcId="{CD789EEF-4B5E-43DD-B856-0213893032FF}" destId="{3F284474-E89D-4B8C-8975-E7FAEEABCBB5}" srcOrd="1" destOrd="0" parTransId="{48F1A7B9-58FB-42C1-B6C2-DFEAE8A48B4C}" sibTransId="{7259A812-0082-4ED4-99CB-FC40BD4FF4CF}"/>
    <dgm:cxn modelId="{BA8E55DF-47CE-4A91-BBAF-8BA35EBB821F}" type="presOf" srcId="{73944C55-B574-4912-B6D4-96704765C5DA}" destId="{706397F1-7B6F-4F90-B867-7FA944DD4D4B}" srcOrd="0" destOrd="0" presId="urn:microsoft.com/office/officeart/2005/8/layout/radial6"/>
    <dgm:cxn modelId="{016BE81A-F52A-449C-9844-EFD00A9D1B4A}" type="presParOf" srcId="{027325E2-23C6-4C06-858B-81D8D052A85E}" destId="{4D5002D5-010C-429B-8E83-03E155A5B707}" srcOrd="0" destOrd="0" presId="urn:microsoft.com/office/officeart/2005/8/layout/radial6"/>
    <dgm:cxn modelId="{6056F84F-4152-4F8B-960A-3DF3154E8B05}" type="presParOf" srcId="{027325E2-23C6-4C06-858B-81D8D052A85E}" destId="{706397F1-7B6F-4F90-B867-7FA944DD4D4B}" srcOrd="1" destOrd="0" presId="urn:microsoft.com/office/officeart/2005/8/layout/radial6"/>
    <dgm:cxn modelId="{A61FB135-9ABC-4AD2-A0A0-E35104B17F20}" type="presParOf" srcId="{027325E2-23C6-4C06-858B-81D8D052A85E}" destId="{A0B88965-212A-4123-9D63-12A248FA925A}" srcOrd="2" destOrd="0" presId="urn:microsoft.com/office/officeart/2005/8/layout/radial6"/>
    <dgm:cxn modelId="{6FB94E76-F15C-4B7C-BBF2-0333B8F97666}" type="presParOf" srcId="{027325E2-23C6-4C06-858B-81D8D052A85E}" destId="{595DC414-F427-4721-AA99-74967B2EEB24}" srcOrd="3" destOrd="0" presId="urn:microsoft.com/office/officeart/2005/8/layout/radial6"/>
    <dgm:cxn modelId="{63AF5C24-F37A-4CEC-8385-3BC7D0A75C9D}" type="presParOf" srcId="{027325E2-23C6-4C06-858B-81D8D052A85E}" destId="{29583AF0-0E28-42A0-8D81-653A8B81695C}" srcOrd="4" destOrd="0" presId="urn:microsoft.com/office/officeart/2005/8/layout/radial6"/>
    <dgm:cxn modelId="{BBE38CD0-C1C6-4A5E-A4A6-B84AA071D2A2}" type="presParOf" srcId="{027325E2-23C6-4C06-858B-81D8D052A85E}" destId="{F2E2005A-DBC6-43A8-9630-F0ABCB94D084}" srcOrd="5" destOrd="0" presId="urn:microsoft.com/office/officeart/2005/8/layout/radial6"/>
    <dgm:cxn modelId="{54AA4D4C-32E7-4C18-B157-0FFA23287D4B}" type="presParOf" srcId="{027325E2-23C6-4C06-858B-81D8D052A85E}" destId="{09FAE67E-6718-4FEB-B58F-524E280EC826}" srcOrd="6" destOrd="0" presId="urn:microsoft.com/office/officeart/2005/8/layout/radial6"/>
    <dgm:cxn modelId="{FFF475BF-68DF-4561-90BC-50BE41436A99}" type="presParOf" srcId="{027325E2-23C6-4C06-858B-81D8D052A85E}" destId="{59E2355A-1EAB-4CCA-AC8F-02D9581B17F5}" srcOrd="7" destOrd="0" presId="urn:microsoft.com/office/officeart/2005/8/layout/radial6"/>
    <dgm:cxn modelId="{869A81B0-054A-4A0F-9878-8F1F7BE1DF03}" type="presParOf" srcId="{027325E2-23C6-4C06-858B-81D8D052A85E}" destId="{865A8E88-F3D1-4E89-BCE2-9EFAADBA6646}" srcOrd="8" destOrd="0" presId="urn:microsoft.com/office/officeart/2005/8/layout/radial6"/>
    <dgm:cxn modelId="{4CAC5A32-3B93-4126-8E5E-4B379610CEA5}" type="presParOf" srcId="{027325E2-23C6-4C06-858B-81D8D052A85E}" destId="{CF81F1FF-65F4-4B12-B585-A2C6DFD41A08}" srcOrd="9" destOrd="0" presId="urn:microsoft.com/office/officeart/2005/8/layout/radial6"/>
    <dgm:cxn modelId="{FC4D7474-D1BA-4FE2-A897-F2E34FC6486C}" type="presParOf" srcId="{027325E2-23C6-4C06-858B-81D8D052A85E}" destId="{DEF63668-B5CC-4B19-9781-A439DB715929}" srcOrd="10" destOrd="0" presId="urn:microsoft.com/office/officeart/2005/8/layout/radial6"/>
    <dgm:cxn modelId="{AE34E7E3-481C-4BF4-BCFF-E446C8D5A180}" type="presParOf" srcId="{027325E2-23C6-4C06-858B-81D8D052A85E}" destId="{FB6AF957-C5C6-42D6-B141-782B0688E00F}" srcOrd="11" destOrd="0" presId="urn:microsoft.com/office/officeart/2005/8/layout/radial6"/>
    <dgm:cxn modelId="{7C8DAF06-7387-4C7E-948F-354AA58B6A39}" type="presParOf" srcId="{027325E2-23C6-4C06-858B-81D8D052A85E}" destId="{0A99646A-DC8B-4820-AB30-806A2969E974}" srcOrd="12" destOrd="0" presId="urn:microsoft.com/office/officeart/2005/8/layout/radial6"/>
    <dgm:cxn modelId="{8F40C405-7447-405F-91A3-B18FD64A87F3}" type="presParOf" srcId="{027325E2-23C6-4C06-858B-81D8D052A85E}" destId="{DA035073-3C95-428D-888D-88D84B959E42}" srcOrd="13" destOrd="0" presId="urn:microsoft.com/office/officeart/2005/8/layout/radial6"/>
    <dgm:cxn modelId="{7ECF01E2-32B8-4128-8132-76D506E61875}" type="presParOf" srcId="{027325E2-23C6-4C06-858B-81D8D052A85E}" destId="{A69A1A16-AE82-48D0-8A32-22E5B79EE2CB}" srcOrd="14" destOrd="0" presId="urn:microsoft.com/office/officeart/2005/8/layout/radial6"/>
    <dgm:cxn modelId="{8FFE074E-3A5A-4DD6-9E70-EA6AD2AE34F1}" type="presParOf" srcId="{027325E2-23C6-4C06-858B-81D8D052A85E}" destId="{5CBFE174-2633-4C76-9E34-B9E6281630FC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9A783D-F5B2-4DCC-BA2E-5640D044789F}">
      <dsp:nvSpPr>
        <dsp:cNvPr id="0" name=""/>
        <dsp:cNvSpPr/>
      </dsp:nvSpPr>
      <dsp:spPr>
        <a:xfrm>
          <a:off x="373495" y="1118182"/>
          <a:ext cx="2488035" cy="2488035"/>
        </a:xfrm>
        <a:prstGeom prst="blockArc">
          <a:avLst>
            <a:gd name="adj1" fmla="val 10800000"/>
            <a:gd name="adj2" fmla="val 16200000"/>
            <a:gd name="adj3" fmla="val 464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737C0B-BD58-4229-A1C3-E2A44E868CB9}">
      <dsp:nvSpPr>
        <dsp:cNvPr id="0" name=""/>
        <dsp:cNvSpPr/>
      </dsp:nvSpPr>
      <dsp:spPr>
        <a:xfrm>
          <a:off x="373495" y="1118182"/>
          <a:ext cx="2488035" cy="2488035"/>
        </a:xfrm>
        <a:prstGeom prst="blockArc">
          <a:avLst>
            <a:gd name="adj1" fmla="val 5400000"/>
            <a:gd name="adj2" fmla="val 10800000"/>
            <a:gd name="adj3" fmla="val 464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56FDDB-B44E-4281-A5F3-2F52349AD1BA}">
      <dsp:nvSpPr>
        <dsp:cNvPr id="0" name=""/>
        <dsp:cNvSpPr/>
      </dsp:nvSpPr>
      <dsp:spPr>
        <a:xfrm>
          <a:off x="373495" y="1118182"/>
          <a:ext cx="2488035" cy="2488035"/>
        </a:xfrm>
        <a:prstGeom prst="blockArc">
          <a:avLst>
            <a:gd name="adj1" fmla="val 0"/>
            <a:gd name="adj2" fmla="val 5400000"/>
            <a:gd name="adj3" fmla="val 464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FB489D-4744-42DD-8ABC-D9C0418A6E88}">
      <dsp:nvSpPr>
        <dsp:cNvPr id="0" name=""/>
        <dsp:cNvSpPr/>
      </dsp:nvSpPr>
      <dsp:spPr>
        <a:xfrm>
          <a:off x="373495" y="1118182"/>
          <a:ext cx="2488035" cy="2488035"/>
        </a:xfrm>
        <a:prstGeom prst="blockArc">
          <a:avLst>
            <a:gd name="adj1" fmla="val 16200000"/>
            <a:gd name="adj2" fmla="val 0"/>
            <a:gd name="adj3" fmla="val 464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5002D5-010C-429B-8E83-03E155A5B707}">
      <dsp:nvSpPr>
        <dsp:cNvPr id="0" name=""/>
        <dsp:cNvSpPr/>
      </dsp:nvSpPr>
      <dsp:spPr>
        <a:xfrm>
          <a:off x="1044907" y="1789593"/>
          <a:ext cx="1145212" cy="11452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Consumer Goods and Services</a:t>
          </a:r>
        </a:p>
      </dsp:txBody>
      <dsp:txXfrm>
        <a:off x="1212619" y="1957305"/>
        <a:ext cx="809788" cy="809788"/>
      </dsp:txXfrm>
    </dsp:sp>
    <dsp:sp modelId="{BD6582BC-7D62-4B6F-A5D1-0AE57EEA3EFD}">
      <dsp:nvSpPr>
        <dsp:cNvPr id="0" name=""/>
        <dsp:cNvSpPr/>
      </dsp:nvSpPr>
      <dsp:spPr>
        <a:xfrm>
          <a:off x="1216689" y="746217"/>
          <a:ext cx="801648" cy="8016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Durable goods</a:t>
          </a:r>
        </a:p>
      </dsp:txBody>
      <dsp:txXfrm>
        <a:off x="1334088" y="863616"/>
        <a:ext cx="566850" cy="566850"/>
      </dsp:txXfrm>
    </dsp:sp>
    <dsp:sp modelId="{FD270AAC-50A3-4636-B194-94E1C3F6E757}">
      <dsp:nvSpPr>
        <dsp:cNvPr id="0" name=""/>
        <dsp:cNvSpPr/>
      </dsp:nvSpPr>
      <dsp:spPr>
        <a:xfrm>
          <a:off x="2431847" y="1961375"/>
          <a:ext cx="801648" cy="8016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Electronics</a:t>
          </a:r>
        </a:p>
      </dsp:txBody>
      <dsp:txXfrm>
        <a:off x="2549246" y="2078774"/>
        <a:ext cx="566850" cy="566850"/>
      </dsp:txXfrm>
    </dsp:sp>
    <dsp:sp modelId="{6F810E4F-8574-42C0-86A4-A217C02538AB}">
      <dsp:nvSpPr>
        <dsp:cNvPr id="0" name=""/>
        <dsp:cNvSpPr/>
      </dsp:nvSpPr>
      <dsp:spPr>
        <a:xfrm>
          <a:off x="1216689" y="3176534"/>
          <a:ext cx="801648" cy="8016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Healthcare</a:t>
          </a:r>
        </a:p>
      </dsp:txBody>
      <dsp:txXfrm>
        <a:off x="1334088" y="3293933"/>
        <a:ext cx="566850" cy="566850"/>
      </dsp:txXfrm>
    </dsp:sp>
    <dsp:sp modelId="{65D72103-F6CF-452C-9010-CFD11BA6E749}">
      <dsp:nvSpPr>
        <dsp:cNvPr id="0" name=""/>
        <dsp:cNvSpPr/>
      </dsp:nvSpPr>
      <dsp:spPr>
        <a:xfrm>
          <a:off x="1530" y="1961375"/>
          <a:ext cx="801648" cy="8016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Foods</a:t>
          </a:r>
        </a:p>
      </dsp:txBody>
      <dsp:txXfrm>
        <a:off x="118929" y="2078774"/>
        <a:ext cx="566850" cy="5668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F06B5A-2195-4E59-80BD-B28AD7D69EF8}">
      <dsp:nvSpPr>
        <dsp:cNvPr id="0" name=""/>
        <dsp:cNvSpPr/>
      </dsp:nvSpPr>
      <dsp:spPr>
        <a:xfrm>
          <a:off x="373720" y="1155532"/>
          <a:ext cx="2489534" cy="2489534"/>
        </a:xfrm>
        <a:prstGeom prst="blockArc">
          <a:avLst>
            <a:gd name="adj1" fmla="val 10800000"/>
            <a:gd name="adj2" fmla="val 16200000"/>
            <a:gd name="adj3" fmla="val 464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D156EC-0ECD-4B80-8721-D603008A70E6}">
      <dsp:nvSpPr>
        <dsp:cNvPr id="0" name=""/>
        <dsp:cNvSpPr/>
      </dsp:nvSpPr>
      <dsp:spPr>
        <a:xfrm>
          <a:off x="373720" y="1155532"/>
          <a:ext cx="2489534" cy="2489534"/>
        </a:xfrm>
        <a:prstGeom prst="blockArc">
          <a:avLst>
            <a:gd name="adj1" fmla="val 5400000"/>
            <a:gd name="adj2" fmla="val 10800000"/>
            <a:gd name="adj3" fmla="val 464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93E4FB-CA0B-4CA5-854F-D3A5B8D8DFC5}">
      <dsp:nvSpPr>
        <dsp:cNvPr id="0" name=""/>
        <dsp:cNvSpPr/>
      </dsp:nvSpPr>
      <dsp:spPr>
        <a:xfrm>
          <a:off x="373720" y="1155532"/>
          <a:ext cx="2489534" cy="2489534"/>
        </a:xfrm>
        <a:prstGeom prst="blockArc">
          <a:avLst>
            <a:gd name="adj1" fmla="val 0"/>
            <a:gd name="adj2" fmla="val 5400000"/>
            <a:gd name="adj3" fmla="val 464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FB489D-4744-42DD-8ABC-D9C0418A6E88}">
      <dsp:nvSpPr>
        <dsp:cNvPr id="0" name=""/>
        <dsp:cNvSpPr/>
      </dsp:nvSpPr>
      <dsp:spPr>
        <a:xfrm>
          <a:off x="373720" y="1155532"/>
          <a:ext cx="2489534" cy="2489534"/>
        </a:xfrm>
        <a:prstGeom prst="blockArc">
          <a:avLst>
            <a:gd name="adj1" fmla="val 16200000"/>
            <a:gd name="adj2" fmla="val 0"/>
            <a:gd name="adj3" fmla="val 464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5002D5-010C-429B-8E83-03E155A5B707}">
      <dsp:nvSpPr>
        <dsp:cNvPr id="0" name=""/>
        <dsp:cNvSpPr/>
      </dsp:nvSpPr>
      <dsp:spPr>
        <a:xfrm>
          <a:off x="1045536" y="1827348"/>
          <a:ext cx="1145902" cy="114590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Research Network</a:t>
          </a:r>
        </a:p>
      </dsp:txBody>
      <dsp:txXfrm>
        <a:off x="1213349" y="1995161"/>
        <a:ext cx="810276" cy="810276"/>
      </dsp:txXfrm>
    </dsp:sp>
    <dsp:sp modelId="{BD6582BC-7D62-4B6F-A5D1-0AE57EEA3EFD}">
      <dsp:nvSpPr>
        <dsp:cNvPr id="0" name=""/>
        <dsp:cNvSpPr/>
      </dsp:nvSpPr>
      <dsp:spPr>
        <a:xfrm>
          <a:off x="1217422" y="783343"/>
          <a:ext cx="802131" cy="8021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Global Data</a:t>
          </a:r>
        </a:p>
      </dsp:txBody>
      <dsp:txXfrm>
        <a:off x="1334891" y="900812"/>
        <a:ext cx="567193" cy="567193"/>
      </dsp:txXfrm>
    </dsp:sp>
    <dsp:sp modelId="{4F208FBD-60FE-4384-9727-45010A37DD1D}">
      <dsp:nvSpPr>
        <dsp:cNvPr id="0" name=""/>
        <dsp:cNvSpPr/>
      </dsp:nvSpPr>
      <dsp:spPr>
        <a:xfrm>
          <a:off x="2433312" y="1999234"/>
          <a:ext cx="802131" cy="8021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Benchmarking</a:t>
          </a:r>
        </a:p>
      </dsp:txBody>
      <dsp:txXfrm>
        <a:off x="2550781" y="2116703"/>
        <a:ext cx="567193" cy="567193"/>
      </dsp:txXfrm>
    </dsp:sp>
    <dsp:sp modelId="{62E303EC-C8C6-4276-B158-8579C8E5C923}">
      <dsp:nvSpPr>
        <dsp:cNvPr id="0" name=""/>
        <dsp:cNvSpPr/>
      </dsp:nvSpPr>
      <dsp:spPr>
        <a:xfrm>
          <a:off x="1217422" y="3215124"/>
          <a:ext cx="802131" cy="8021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Brand intelligence</a:t>
          </a:r>
        </a:p>
      </dsp:txBody>
      <dsp:txXfrm>
        <a:off x="1334891" y="3332593"/>
        <a:ext cx="567193" cy="567193"/>
      </dsp:txXfrm>
    </dsp:sp>
    <dsp:sp modelId="{B7D94DD8-4746-4DB5-A9B7-87F44BD7DA33}">
      <dsp:nvSpPr>
        <dsp:cNvPr id="0" name=""/>
        <dsp:cNvSpPr/>
      </dsp:nvSpPr>
      <dsp:spPr>
        <a:xfrm>
          <a:off x="1531" y="1999234"/>
          <a:ext cx="802131" cy="8021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Trends</a:t>
          </a:r>
        </a:p>
      </dsp:txBody>
      <dsp:txXfrm>
        <a:off x="119000" y="2116703"/>
        <a:ext cx="567193" cy="5671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BFE174-2633-4C76-9E34-B9E6281630FC}">
      <dsp:nvSpPr>
        <dsp:cNvPr id="0" name=""/>
        <dsp:cNvSpPr/>
      </dsp:nvSpPr>
      <dsp:spPr>
        <a:xfrm>
          <a:off x="325328" y="1181563"/>
          <a:ext cx="2584370" cy="2584370"/>
        </a:xfrm>
        <a:prstGeom prst="blockArc">
          <a:avLst>
            <a:gd name="adj1" fmla="val 11880000"/>
            <a:gd name="adj2" fmla="val 16200000"/>
            <a:gd name="adj3" fmla="val 4639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99646A-DC8B-4820-AB30-806A2969E974}">
      <dsp:nvSpPr>
        <dsp:cNvPr id="0" name=""/>
        <dsp:cNvSpPr/>
      </dsp:nvSpPr>
      <dsp:spPr>
        <a:xfrm>
          <a:off x="325328" y="1181563"/>
          <a:ext cx="2584370" cy="2584370"/>
        </a:xfrm>
        <a:prstGeom prst="blockArc">
          <a:avLst>
            <a:gd name="adj1" fmla="val 7560000"/>
            <a:gd name="adj2" fmla="val 11880000"/>
            <a:gd name="adj3" fmla="val 4639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81F1FF-65F4-4B12-B585-A2C6DFD41A08}">
      <dsp:nvSpPr>
        <dsp:cNvPr id="0" name=""/>
        <dsp:cNvSpPr/>
      </dsp:nvSpPr>
      <dsp:spPr>
        <a:xfrm>
          <a:off x="325328" y="1181563"/>
          <a:ext cx="2584370" cy="2584370"/>
        </a:xfrm>
        <a:prstGeom prst="blockArc">
          <a:avLst>
            <a:gd name="adj1" fmla="val 3240000"/>
            <a:gd name="adj2" fmla="val 7560000"/>
            <a:gd name="adj3" fmla="val 4639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FAE67E-6718-4FEB-B58F-524E280EC826}">
      <dsp:nvSpPr>
        <dsp:cNvPr id="0" name=""/>
        <dsp:cNvSpPr/>
      </dsp:nvSpPr>
      <dsp:spPr>
        <a:xfrm>
          <a:off x="325328" y="1181563"/>
          <a:ext cx="2584370" cy="2584370"/>
        </a:xfrm>
        <a:prstGeom prst="blockArc">
          <a:avLst>
            <a:gd name="adj1" fmla="val 20520000"/>
            <a:gd name="adj2" fmla="val 3240000"/>
            <a:gd name="adj3" fmla="val 4639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5DC414-F427-4721-AA99-74967B2EEB24}">
      <dsp:nvSpPr>
        <dsp:cNvPr id="0" name=""/>
        <dsp:cNvSpPr/>
      </dsp:nvSpPr>
      <dsp:spPr>
        <a:xfrm>
          <a:off x="325328" y="1181563"/>
          <a:ext cx="2584370" cy="2584370"/>
        </a:xfrm>
        <a:prstGeom prst="blockArc">
          <a:avLst>
            <a:gd name="adj1" fmla="val 16200000"/>
            <a:gd name="adj2" fmla="val 20520000"/>
            <a:gd name="adj3" fmla="val 4639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5002D5-010C-429B-8E83-03E155A5B707}">
      <dsp:nvSpPr>
        <dsp:cNvPr id="0" name=""/>
        <dsp:cNvSpPr/>
      </dsp:nvSpPr>
      <dsp:spPr>
        <a:xfrm>
          <a:off x="1022792" y="1879027"/>
          <a:ext cx="1189441" cy="11894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Industry and Technology Markets</a:t>
          </a:r>
        </a:p>
      </dsp:txBody>
      <dsp:txXfrm>
        <a:off x="1196982" y="2053217"/>
        <a:ext cx="841061" cy="841061"/>
      </dsp:txXfrm>
    </dsp:sp>
    <dsp:sp modelId="{706397F1-7B6F-4F90-B867-7FA944DD4D4B}">
      <dsp:nvSpPr>
        <dsp:cNvPr id="0" name=""/>
        <dsp:cNvSpPr/>
      </dsp:nvSpPr>
      <dsp:spPr>
        <a:xfrm>
          <a:off x="1201209" y="795232"/>
          <a:ext cx="832608" cy="8326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Finance</a:t>
          </a:r>
        </a:p>
      </dsp:txBody>
      <dsp:txXfrm>
        <a:off x="1323142" y="917165"/>
        <a:ext cx="588742" cy="588742"/>
      </dsp:txXfrm>
    </dsp:sp>
    <dsp:sp modelId="{29583AF0-0E28-42A0-8D81-653A8B81695C}">
      <dsp:nvSpPr>
        <dsp:cNvPr id="0" name=""/>
        <dsp:cNvSpPr/>
      </dsp:nvSpPr>
      <dsp:spPr>
        <a:xfrm>
          <a:off x="2401643" y="1667399"/>
          <a:ext cx="832608" cy="8326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Media</a:t>
          </a:r>
        </a:p>
      </dsp:txBody>
      <dsp:txXfrm>
        <a:off x="2523576" y="1789332"/>
        <a:ext cx="588742" cy="588742"/>
      </dsp:txXfrm>
    </dsp:sp>
    <dsp:sp modelId="{59E2355A-1EAB-4CCA-AC8F-02D9581B17F5}">
      <dsp:nvSpPr>
        <dsp:cNvPr id="0" name=""/>
        <dsp:cNvSpPr/>
      </dsp:nvSpPr>
      <dsp:spPr>
        <a:xfrm>
          <a:off x="1943118" y="3078594"/>
          <a:ext cx="832608" cy="8326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Machinery</a:t>
          </a:r>
        </a:p>
      </dsp:txBody>
      <dsp:txXfrm>
        <a:off x="2065051" y="3200527"/>
        <a:ext cx="588742" cy="588742"/>
      </dsp:txXfrm>
    </dsp:sp>
    <dsp:sp modelId="{DEF63668-B5CC-4B19-9781-A439DB715929}">
      <dsp:nvSpPr>
        <dsp:cNvPr id="0" name=""/>
        <dsp:cNvSpPr/>
      </dsp:nvSpPr>
      <dsp:spPr>
        <a:xfrm>
          <a:off x="459300" y="3078594"/>
          <a:ext cx="832608" cy="8326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Trade</a:t>
          </a:r>
        </a:p>
      </dsp:txBody>
      <dsp:txXfrm>
        <a:off x="581233" y="3200527"/>
        <a:ext cx="588742" cy="588742"/>
      </dsp:txXfrm>
    </dsp:sp>
    <dsp:sp modelId="{DA035073-3C95-428D-888D-88D84B959E42}">
      <dsp:nvSpPr>
        <dsp:cNvPr id="0" name=""/>
        <dsp:cNvSpPr/>
      </dsp:nvSpPr>
      <dsp:spPr>
        <a:xfrm>
          <a:off x="774" y="1667399"/>
          <a:ext cx="832608" cy="8326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B2B Services</a:t>
          </a:r>
        </a:p>
      </dsp:txBody>
      <dsp:txXfrm>
        <a:off x="122707" y="1789332"/>
        <a:ext cx="588742" cy="5887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CEC3D-96F7-401F-9673-3EE7F75C9C5B}" type="datetimeFigureOut">
              <a:rPr lang="en-US"/>
              <a:t>11/30/2021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ED8CD-4E4C-49AC-BDC6-2963BA49E54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2BCF4-D26D-4DAF-9F57-FE1E61FE7935}" type="datetimeFigureOut">
              <a:rPr lang="en-US"/>
              <a:t>11/30/2021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91549-43BF-425A-AF25-7526201920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78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171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013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542" y="-1"/>
            <a:ext cx="12190413" cy="6858001"/>
            <a:chOff x="-1588" y="0"/>
            <a:chExt cx="12190413" cy="6858001"/>
          </a:xfrm>
        </p:grpSpPr>
        <p:sp>
          <p:nvSpPr>
            <p:cNvPr id="11" name="Rectangle 10"/>
            <p:cNvSpPr/>
            <p:nvPr/>
          </p:nvSpPr>
          <p:spPr>
            <a:xfrm>
              <a:off x="-1588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873625" y="0"/>
              <a:ext cx="7315200" cy="685800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3" y="609600"/>
            <a:ext cx="3962400" cy="47243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AD2365B-5397-4552-89D2-3C31D6B894C4}" type="datetime1">
              <a:rPr lang="en-US" smtClean="0"/>
              <a:t>11/30/2021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 bwMode="lt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 bwMode="lt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42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D474-84CF-40A5-B032-DFFDE135438A}" type="datetime1">
              <a:rPr lang="en-US" smtClean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43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685800"/>
            <a:ext cx="9474253" cy="548640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C6EF-6B90-465F-AC36-47BDECADBD65}" type="datetime1">
              <a:rPr lang="en-US" smtClean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56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293812" y="685801"/>
            <a:ext cx="10287000" cy="419099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E4A86-2703-4937-ABF7-D8FBDB5C3D3E}" type="datetime1">
              <a:rPr lang="en-US" smtClean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41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14600"/>
            <a:ext cx="8229599" cy="2819400"/>
          </a:xfrm>
        </p:spPr>
        <p:txBody>
          <a:bodyPr anchor="b">
            <a:normAutofit/>
          </a:bodyPr>
          <a:lstStyle>
            <a:lvl1pPr algn="l"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2F23-BD92-4B7B-9DFF-42EEC8F21ED4}" type="datetime1">
              <a:rPr lang="en-US" smtClean="0"/>
              <a:t>11/30/2021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70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293813" y="685800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551614" y="685800"/>
            <a:ext cx="5029199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B7EA-8738-442B-ADC7-3A7E6F5C49CD}" type="datetime1">
              <a:rPr lang="en-US" smtClean="0"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07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293664" y="17526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550025" y="17526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692D-78A6-499F-901A-E660774CC8EE}" type="datetime1">
              <a:rPr lang="en-US" smtClean="0"/>
              <a:t>11/30/2021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80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F355-F21B-43C0-ABBD-B5AEBBE279A6}" type="datetime1">
              <a:rPr lang="en-US" smtClean="0"/>
              <a:t>11/30/2021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36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95E7-F437-40FB-91EE-0B08B57CB523}" type="datetime1">
              <a:rPr lang="en-US" smtClean="0"/>
              <a:t>11/30/2021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4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64820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75212" y="685800"/>
            <a:ext cx="670417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09EEF-87D9-4049-9A5D-A2B5E4C83A85}" type="datetime1">
              <a:rPr lang="en-US" smtClean="0"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9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648200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D992-82F2-4752-BCD7-4BDCCFA26099}" type="datetime1">
              <a:rPr lang="en-US" smtClean="0"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42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588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7590C4DA-EDE6-465C-B91D-0B6D7078AFBA}" type="datetime1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5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80744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479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58134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4:  </a:t>
            </a:r>
            <a:br>
              <a:rPr lang="en-US" dirty="0"/>
            </a:br>
            <a:r>
              <a:rPr lang="en-US" dirty="0"/>
              <a:t>S-Mart Sales Predictor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John Clos, Jack Cohen, Sharon Colson and </a:t>
            </a:r>
            <a:r>
              <a:rPr lang="en-US"/>
              <a:t>Uchenna</a:t>
            </a:r>
            <a:r>
              <a:rPr lang="en-US" dirty="0"/>
              <a:t> </a:t>
            </a:r>
            <a:r>
              <a:rPr lang="en-US" dirty="0" err="1"/>
              <a:t>Nwagbara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685800"/>
            <a:ext cx="10287000" cy="4191000"/>
          </a:xfrm>
        </p:spPr>
        <p:txBody>
          <a:bodyPr/>
          <a:lstStyle/>
          <a:p>
            <a:r>
              <a:rPr lang="en-US" dirty="0"/>
              <a:t>We were limited in the amount of data that we had</a:t>
            </a:r>
          </a:p>
        </p:txBody>
      </p:sp>
    </p:spTree>
    <p:extLst>
      <p:ext uri="{BB962C8B-B14F-4D97-AF65-F5344CB8AC3E}">
        <p14:creationId xmlns:p14="http://schemas.microsoft.com/office/powerpoint/2010/main" val="2624389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2" y="685800"/>
            <a:ext cx="10287001" cy="4191000"/>
          </a:xfrm>
        </p:spPr>
        <p:txBody>
          <a:bodyPr/>
          <a:lstStyle/>
          <a:p>
            <a:r>
              <a:rPr lang="en-US" dirty="0"/>
              <a:t>Find more data and retrain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05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Contact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/>
              <a:t>Provide contact information for key personnel from your company.</a:t>
            </a:r>
          </a:p>
          <a:p>
            <a:r>
              <a:rPr lang="en-US"/>
              <a:t>Provide e-mail and Web site information, if appropriate.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11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AD9DCD-A595-4EF2-94B3-7A7595690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57" y="1509444"/>
            <a:ext cx="11364911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4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600" dirty="0"/>
              <a:t>S-Mart: Shop Smart, Shop S-Mart</a:t>
            </a:r>
            <a:endParaRPr lang="en-US" dirty="0"/>
          </a:p>
          <a:p>
            <a:r>
              <a:rPr lang="en-US" dirty="0"/>
              <a:t>For S-Mart, setting the right price for a given product is critical.</a:t>
            </a:r>
          </a:p>
          <a:p>
            <a:r>
              <a:rPr lang="en-US" dirty="0"/>
              <a:t> If price too low, profit per unit will be too low</a:t>
            </a:r>
          </a:p>
          <a:p>
            <a:r>
              <a:rPr lang="en-US" dirty="0"/>
              <a:t>If price too high, the units sold will be too low and product will be wasted </a:t>
            </a:r>
          </a:p>
          <a:p>
            <a:r>
              <a:rPr lang="en-US" dirty="0"/>
              <a:t>To maximize profits, the business needs to find the optimum price.</a:t>
            </a:r>
          </a:p>
          <a:p>
            <a:r>
              <a:rPr lang="en-US" dirty="0"/>
              <a:t>Using sales data, we’ve built a model to predict and compare units sold and revenue for all nine locations.</a:t>
            </a:r>
          </a:p>
          <a:p>
            <a:r>
              <a:rPr lang="en-US" dirty="0"/>
              <a:t>Using this model, we can ensure our locations are properly stocked and staffed for the coming week's sales.</a:t>
            </a:r>
          </a:p>
        </p:txBody>
      </p:sp>
    </p:spTree>
    <p:extLst>
      <p:ext uri="{BB962C8B-B14F-4D97-AF65-F5344CB8AC3E}">
        <p14:creationId xmlns:p14="http://schemas.microsoft.com/office/powerpoint/2010/main" val="38474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Business Opportunities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State the customer’s needs and requirements as you </a:t>
            </a:r>
            <a:br>
              <a:rPr lang="en-US" dirty="0"/>
            </a:br>
            <a:r>
              <a:rPr lang="en-US" dirty="0"/>
              <a:t>understand them.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Contoso, Ltd. has several new products in research and development that are scheduled to go to market in FY [Date].</a:t>
            </a:r>
          </a:p>
          <a:p>
            <a:pPr lvl="1"/>
            <a:r>
              <a:rPr lang="en-US" dirty="0"/>
              <a:t>Now is the time:</a:t>
            </a:r>
          </a:p>
          <a:p>
            <a:pPr lvl="2"/>
            <a:r>
              <a:rPr lang="en-US" dirty="0"/>
              <a:t>to identify the target market for these products.</a:t>
            </a:r>
          </a:p>
          <a:p>
            <a:pPr lvl="2"/>
            <a:r>
              <a:rPr lang="en-US" dirty="0"/>
              <a:t>to understand how to best brand and position them.</a:t>
            </a:r>
          </a:p>
          <a:p>
            <a:pPr lvl="2"/>
            <a:r>
              <a:rPr lang="en-US" dirty="0"/>
              <a:t>to identify competitors and benchmark their success.</a:t>
            </a:r>
          </a:p>
          <a:p>
            <a:pPr lvl="1"/>
            <a:r>
              <a:rPr lang="en-US" dirty="0"/>
              <a:t>Also consider ongoing support to help you respond to changes in </a:t>
            </a:r>
            <a:br>
              <a:rPr lang="en-US" dirty="0"/>
            </a:br>
            <a:r>
              <a:rPr lang="en-US" dirty="0"/>
              <a:t>your market.</a:t>
            </a:r>
          </a:p>
        </p:txBody>
      </p:sp>
    </p:spTree>
    <p:extLst>
      <p:ext uri="{BB962C8B-B14F-4D97-AF65-F5344CB8AC3E}">
        <p14:creationId xmlns:p14="http://schemas.microsoft.com/office/powerpoint/2010/main" val="422158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9AC5BC9-9D1F-4961-A28C-79127AEDA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812" y="381000"/>
            <a:ext cx="9764488" cy="510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61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Model </a:t>
            </a:r>
            <a:r>
              <a:rPr lang="en-US"/>
              <a:t>and Hyper-tuning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0812" y="757341"/>
            <a:ext cx="5029200" cy="9144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Gradient Boosting Regressor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B376CA9-F44E-44C0-98E7-521AF9BFB8ED}"/>
              </a:ext>
            </a:extLst>
          </p:cNvPr>
          <p:cNvSpPr txBox="1">
            <a:spLocks/>
          </p:cNvSpPr>
          <p:nvPr/>
        </p:nvSpPr>
        <p:spPr>
          <a:xfrm>
            <a:off x="3960812" y="3178894"/>
            <a:ext cx="50292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744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479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58134" indent="-2857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After Hyper-tuning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D39BF0-AAEB-4D2E-AD1B-4EBCD55E9A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50" t="-1951" r="14587" b="1951"/>
          <a:stretch/>
        </p:blipFill>
        <p:spPr>
          <a:xfrm>
            <a:off x="3579941" y="1393107"/>
            <a:ext cx="5760720" cy="13644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FFB786C-24FA-4E71-996F-684DEB79D6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40" t="-2229" r="9078" b="2229"/>
          <a:stretch/>
        </p:blipFill>
        <p:spPr>
          <a:xfrm>
            <a:off x="3578353" y="3900238"/>
            <a:ext cx="5760720" cy="139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94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Cost Comparison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Point out financial benefits to the customer.</a:t>
            </a:r>
          </a:p>
          <a:p>
            <a:r>
              <a:rPr lang="en-US"/>
              <a:t>Compare costs of your product or service with one or more competitors.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51727202"/>
              </p:ext>
            </p:extLst>
          </p:nvPr>
        </p:nvGraphicFramePr>
        <p:xfrm>
          <a:off x="6551613" y="685800"/>
          <a:ext cx="5029201" cy="4587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514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Custom Research Service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Trey Research Cost*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Company A Cost*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Market entry analysis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Industry benchmarking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Pricing and brand analysis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Forecasting and planning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Subscription Research Service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Consumer industry market reports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Online global business intelligence database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551612" y="5581168"/>
            <a:ext cx="5029201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* Cost of custom research service depends on project scope</a:t>
            </a:r>
          </a:p>
        </p:txBody>
      </p:sp>
    </p:spTree>
    <p:extLst>
      <p:ext uri="{BB962C8B-B14F-4D97-AF65-F5344CB8AC3E}">
        <p14:creationId xmlns:p14="http://schemas.microsoft.com/office/powerpoint/2010/main" val="38154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Strengths</a:t>
            </a:r>
            <a:endParaRPr lang="en-US" dirty="0"/>
          </a:p>
        </p:txBody>
      </p:sp>
      <p:grpSp>
        <p:nvGrpSpPr>
          <p:cNvPr id="10" name="Group 9" descr="Three separate radial cycle charts showing the relationship between 4 or 5 tasks in a group"/>
          <p:cNvGrpSpPr/>
          <p:nvPr/>
        </p:nvGrpSpPr>
        <p:grpSpPr>
          <a:xfrm>
            <a:off x="303212" y="609600"/>
            <a:ext cx="11283930" cy="4800600"/>
            <a:chOff x="303212" y="609600"/>
            <a:chExt cx="11283930" cy="4800600"/>
          </a:xfrm>
        </p:grpSpPr>
        <p:graphicFrame>
          <p:nvGraphicFramePr>
            <p:cNvPr id="5" name="Diagram 4" descr="Radial cycle shows the relationship between 4 tasks in a group"/>
            <p:cNvGraphicFramePr/>
            <p:nvPr>
              <p:extLst>
                <p:ext uri="{D42A27DB-BD31-4B8C-83A1-F6EECF244321}">
                  <p14:modId xmlns:p14="http://schemas.microsoft.com/office/powerpoint/2010/main" val="3242502013"/>
                </p:ext>
              </p:extLst>
            </p:nvPr>
          </p:nvGraphicFramePr>
          <p:xfrm>
            <a:off x="303212" y="685800"/>
            <a:ext cx="3235027" cy="47244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7" name="Diagram 6" descr="Radial cycle shows the relationship between 4 tasks in a group"/>
            <p:cNvGraphicFramePr/>
            <p:nvPr>
              <p:extLst>
                <p:ext uri="{D42A27DB-BD31-4B8C-83A1-F6EECF244321}">
                  <p14:modId xmlns:p14="http://schemas.microsoft.com/office/powerpoint/2010/main" val="4049417886"/>
                </p:ext>
              </p:extLst>
            </p:nvPr>
          </p:nvGraphicFramePr>
          <p:xfrm>
            <a:off x="4327664" y="609600"/>
            <a:ext cx="3236976" cy="48006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graphicFrame>
          <p:nvGraphicFramePr>
            <p:cNvPr id="8" name="Diagram 7" descr="Radial cycle shows the relationship between 5 tasks in a group"/>
            <p:cNvGraphicFramePr/>
            <p:nvPr>
              <p:extLst>
                <p:ext uri="{D42A27DB-BD31-4B8C-83A1-F6EECF244321}">
                  <p14:modId xmlns:p14="http://schemas.microsoft.com/office/powerpoint/2010/main" val="2573128986"/>
                </p:ext>
              </p:extLst>
            </p:nvPr>
          </p:nvGraphicFramePr>
          <p:xfrm>
            <a:off x="8352115" y="685800"/>
            <a:ext cx="3235027" cy="47244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9045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Benefits of Product or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The model predicts based on:</a:t>
            </a:r>
          </a:p>
          <a:p>
            <a:pPr lvl="1"/>
            <a:r>
              <a:rPr lang="en-US" dirty="0"/>
              <a:t>Product</a:t>
            </a:r>
          </a:p>
          <a:p>
            <a:pPr lvl="1"/>
            <a:r>
              <a:rPr lang="en-US" dirty="0"/>
              <a:t>Store</a:t>
            </a:r>
          </a:p>
          <a:p>
            <a:pPr lvl="1"/>
            <a:r>
              <a:rPr lang="en-US" dirty="0"/>
              <a:t>Week of year</a:t>
            </a:r>
          </a:p>
          <a:p>
            <a:pPr lvl="1"/>
            <a:r>
              <a:rPr lang="en-US" dirty="0"/>
              <a:t>Base price</a:t>
            </a:r>
          </a:p>
          <a:p>
            <a:pPr lvl="1"/>
            <a:r>
              <a:rPr lang="en-US"/>
              <a:t>Actual price</a:t>
            </a:r>
            <a:endParaRPr lang="en-US" dirty="0"/>
          </a:p>
          <a:p>
            <a:r>
              <a:rPr lang="en-US" dirty="0"/>
              <a:t>It is simple and easy to retrain</a:t>
            </a:r>
          </a:p>
        </p:txBody>
      </p:sp>
    </p:spTree>
    <p:extLst>
      <p:ext uri="{BB962C8B-B14F-4D97-AF65-F5344CB8AC3E}">
        <p14:creationId xmlns:p14="http://schemas.microsoft.com/office/powerpoint/2010/main" val="341567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ales presentation on product or servic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ales presentation on product or service.potx" id="{BB6578FA-E30D-45EC-B849-CACB373ADC90}" vid="{5A523E24-2D1D-4F75-BD91-64E0BBADB4AA}"/>
    </a:ext>
  </a:extLst>
</a:theme>
</file>

<file path=ppt/theme/theme2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sales presentation on product or service</Template>
  <TotalTime>256</TotalTime>
  <Words>407</Words>
  <Application>Microsoft Office PowerPoint</Application>
  <PresentationFormat>Custom</PresentationFormat>
  <Paragraphs>87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Cambria</vt:lpstr>
      <vt:lpstr>Corbel</vt:lpstr>
      <vt:lpstr>Sales presentation on product or service</vt:lpstr>
      <vt:lpstr>Project 4:   S-Mart Sales Predictor</vt:lpstr>
      <vt:lpstr>The Team</vt:lpstr>
      <vt:lpstr>Introduction</vt:lpstr>
      <vt:lpstr>Business Opportunities</vt:lpstr>
      <vt:lpstr>System Architecture</vt:lpstr>
      <vt:lpstr>Our Model and Hyper-tuning</vt:lpstr>
      <vt:lpstr>Cost Comparison</vt:lpstr>
      <vt:lpstr>Our Strengths</vt:lpstr>
      <vt:lpstr>Key Benefits of Product or Service</vt:lpstr>
      <vt:lpstr>Drawbacks</vt:lpstr>
      <vt:lpstr>Next Steps</vt:lpstr>
      <vt:lpstr>Contact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4:  S-Mart Sales Predictor</dc:title>
  <dc:creator>John Clos</dc:creator>
  <cp:lastModifiedBy>John Clos</cp:lastModifiedBy>
  <cp:revision>1</cp:revision>
  <dcterms:created xsi:type="dcterms:W3CDTF">2021-11-25T18:53:44Z</dcterms:created>
  <dcterms:modified xsi:type="dcterms:W3CDTF">2021-11-30T23:17:10Z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