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9DA214-24E4-447C-8636-2AD724D38014}" v="19" dt="2024-10-18T09:08:37.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Hanratty (Student)" userId="33c8c3ee-51b1-45ca-b05f-1cc65ea03024" providerId="ADAL" clId="{B29DA214-24E4-447C-8636-2AD724D38014}"/>
    <pc:docChg chg="custSel addSld modSld">
      <pc:chgData name="Joseph Hanratty (Student)" userId="33c8c3ee-51b1-45ca-b05f-1cc65ea03024" providerId="ADAL" clId="{B29DA214-24E4-447C-8636-2AD724D38014}" dt="2024-10-18T10:21:35.555" v="1983" actId="20577"/>
      <pc:docMkLst>
        <pc:docMk/>
      </pc:docMkLst>
      <pc:sldChg chg="addSp delSp modSp mod">
        <pc:chgData name="Joseph Hanratty (Student)" userId="33c8c3ee-51b1-45ca-b05f-1cc65ea03024" providerId="ADAL" clId="{B29DA214-24E4-447C-8636-2AD724D38014}" dt="2024-10-18T10:21:27.678" v="1975" actId="20577"/>
        <pc:sldMkLst>
          <pc:docMk/>
          <pc:sldMk cId="2557482160" sldId="256"/>
        </pc:sldMkLst>
        <pc:spChg chg="add mod">
          <ac:chgData name="Joseph Hanratty (Student)" userId="33c8c3ee-51b1-45ca-b05f-1cc65ea03024" providerId="ADAL" clId="{B29DA214-24E4-447C-8636-2AD724D38014}" dt="2024-10-18T10:21:24.496" v="1970" actId="20577"/>
          <ac:spMkLst>
            <pc:docMk/>
            <pc:sldMk cId="2557482160" sldId="256"/>
            <ac:spMk id="2" creationId="{FFE3676B-9EF4-54E5-16F3-160736C49BA0}"/>
          </ac:spMkLst>
        </pc:spChg>
        <pc:spChg chg="add mod">
          <ac:chgData name="Joseph Hanratty (Student)" userId="33c8c3ee-51b1-45ca-b05f-1cc65ea03024" providerId="ADAL" clId="{B29DA214-24E4-447C-8636-2AD724D38014}" dt="2024-10-18T08:51:45.461" v="484" actId="1076"/>
          <ac:spMkLst>
            <pc:docMk/>
            <pc:sldMk cId="2557482160" sldId="256"/>
            <ac:spMk id="3" creationId="{88440C44-DFF0-F9FA-D8C9-5ADEAD091488}"/>
          </ac:spMkLst>
        </pc:spChg>
        <pc:spChg chg="del mod">
          <ac:chgData name="Joseph Hanratty (Student)" userId="33c8c3ee-51b1-45ca-b05f-1cc65ea03024" providerId="ADAL" clId="{B29DA214-24E4-447C-8636-2AD724D38014}" dt="2024-10-18T08:48:23.256" v="9" actId="478"/>
          <ac:spMkLst>
            <pc:docMk/>
            <pc:sldMk cId="2557482160" sldId="256"/>
            <ac:spMk id="5" creationId="{4C2CED7D-4ECD-E4D2-3855-8C3F860E2143}"/>
          </ac:spMkLst>
        </pc:spChg>
        <pc:spChg chg="del">
          <ac:chgData name="Joseph Hanratty (Student)" userId="33c8c3ee-51b1-45ca-b05f-1cc65ea03024" providerId="ADAL" clId="{B29DA214-24E4-447C-8636-2AD724D38014}" dt="2024-10-18T08:48:22.826" v="8" actId="478"/>
          <ac:spMkLst>
            <pc:docMk/>
            <pc:sldMk cId="2557482160" sldId="256"/>
            <ac:spMk id="6" creationId="{602B8E56-F16E-B7C9-EFAA-F52CBBE7861D}"/>
          </ac:spMkLst>
        </pc:spChg>
        <pc:spChg chg="mod">
          <ac:chgData name="Joseph Hanratty (Student)" userId="33c8c3ee-51b1-45ca-b05f-1cc65ea03024" providerId="ADAL" clId="{B29DA214-24E4-447C-8636-2AD724D38014}" dt="2024-10-18T08:48:11.921" v="6" actId="1076"/>
          <ac:spMkLst>
            <pc:docMk/>
            <pc:sldMk cId="2557482160" sldId="256"/>
            <ac:spMk id="7" creationId="{86B014C2-AC26-10FB-0A16-A09019160D1E}"/>
          </ac:spMkLst>
        </pc:spChg>
        <pc:spChg chg="mod">
          <ac:chgData name="Joseph Hanratty (Student)" userId="33c8c3ee-51b1-45ca-b05f-1cc65ea03024" providerId="ADAL" clId="{B29DA214-24E4-447C-8636-2AD724D38014}" dt="2024-10-18T10:21:27.678" v="1975" actId="20577"/>
          <ac:spMkLst>
            <pc:docMk/>
            <pc:sldMk cId="2557482160" sldId="256"/>
            <ac:spMk id="8" creationId="{85D94E10-6F83-4B6C-2067-730F9D95681F}"/>
          </ac:spMkLst>
        </pc:spChg>
        <pc:spChg chg="add mod">
          <ac:chgData name="Joseph Hanratty (Student)" userId="33c8c3ee-51b1-45ca-b05f-1cc65ea03024" providerId="ADAL" clId="{B29DA214-24E4-447C-8636-2AD724D38014}" dt="2024-10-18T10:21:16.412" v="1957" actId="1076"/>
          <ac:spMkLst>
            <pc:docMk/>
            <pc:sldMk cId="2557482160" sldId="256"/>
            <ac:spMk id="9" creationId="{F71445C7-F44C-F29B-F382-FF27DAEC4EFB}"/>
          </ac:spMkLst>
        </pc:spChg>
        <pc:spChg chg="add mod">
          <ac:chgData name="Joseph Hanratty (Student)" userId="33c8c3ee-51b1-45ca-b05f-1cc65ea03024" providerId="ADAL" clId="{B29DA214-24E4-447C-8636-2AD724D38014}" dt="2024-10-18T10:21:12.800" v="1956" actId="1076"/>
          <ac:spMkLst>
            <pc:docMk/>
            <pc:sldMk cId="2557482160" sldId="256"/>
            <ac:spMk id="10" creationId="{9C66A129-E114-B656-BD93-3490D6442634}"/>
          </ac:spMkLst>
        </pc:spChg>
        <pc:cxnChg chg="add mod">
          <ac:chgData name="Joseph Hanratty (Student)" userId="33c8c3ee-51b1-45ca-b05f-1cc65ea03024" providerId="ADAL" clId="{B29DA214-24E4-447C-8636-2AD724D38014}" dt="2024-10-18T08:51:45.461" v="484" actId="1076"/>
          <ac:cxnSpMkLst>
            <pc:docMk/>
            <pc:sldMk cId="2557482160" sldId="256"/>
            <ac:cxnSpMk id="12" creationId="{6E1AF970-31B0-206A-A3CD-B0BD4892F3D5}"/>
          </ac:cxnSpMkLst>
        </pc:cxnChg>
        <pc:cxnChg chg="add mod">
          <ac:chgData name="Joseph Hanratty (Student)" userId="33c8c3ee-51b1-45ca-b05f-1cc65ea03024" providerId="ADAL" clId="{B29DA214-24E4-447C-8636-2AD724D38014}" dt="2024-10-18T10:21:16.412" v="1957" actId="1076"/>
          <ac:cxnSpMkLst>
            <pc:docMk/>
            <pc:sldMk cId="2557482160" sldId="256"/>
            <ac:cxnSpMk id="13" creationId="{D6082732-9765-11B0-2110-2AD0B0F29D01}"/>
          </ac:cxnSpMkLst>
        </pc:cxnChg>
        <pc:cxnChg chg="add mod">
          <ac:chgData name="Joseph Hanratty (Student)" userId="33c8c3ee-51b1-45ca-b05f-1cc65ea03024" providerId="ADAL" clId="{B29DA214-24E4-447C-8636-2AD724D38014}" dt="2024-10-18T10:21:12.800" v="1956" actId="1076"/>
          <ac:cxnSpMkLst>
            <pc:docMk/>
            <pc:sldMk cId="2557482160" sldId="256"/>
            <ac:cxnSpMk id="19" creationId="{CA98CC5A-1591-0539-9F65-35090CED7610}"/>
          </ac:cxnSpMkLst>
        </pc:cxnChg>
      </pc:sldChg>
      <pc:sldChg chg="addSp delSp modSp new mod">
        <pc:chgData name="Joseph Hanratty (Student)" userId="33c8c3ee-51b1-45ca-b05f-1cc65ea03024" providerId="ADAL" clId="{B29DA214-24E4-447C-8636-2AD724D38014}" dt="2024-10-18T10:21:31.739" v="1979" actId="20577"/>
        <pc:sldMkLst>
          <pc:docMk/>
          <pc:sldMk cId="1336046348" sldId="257"/>
        </pc:sldMkLst>
        <pc:spChg chg="del">
          <ac:chgData name="Joseph Hanratty (Student)" userId="33c8c3ee-51b1-45ca-b05f-1cc65ea03024" providerId="ADAL" clId="{B29DA214-24E4-447C-8636-2AD724D38014}" dt="2024-10-18T08:52:07.469" v="491" actId="478"/>
          <ac:spMkLst>
            <pc:docMk/>
            <pc:sldMk cId="1336046348" sldId="257"/>
            <ac:spMk id="2" creationId="{5022DD26-E30D-CB60-2B7B-CC1CEEADFBD5}"/>
          </ac:spMkLst>
        </pc:spChg>
        <pc:spChg chg="del">
          <ac:chgData name="Joseph Hanratty (Student)" userId="33c8c3ee-51b1-45ca-b05f-1cc65ea03024" providerId="ADAL" clId="{B29DA214-24E4-447C-8636-2AD724D38014}" dt="2024-10-18T08:52:11.357" v="492" actId="478"/>
          <ac:spMkLst>
            <pc:docMk/>
            <pc:sldMk cId="1336046348" sldId="257"/>
            <ac:spMk id="3" creationId="{3E21E9D3-C3E6-278C-2E29-37E191F6BB4A}"/>
          </ac:spMkLst>
        </pc:spChg>
        <pc:spChg chg="add mod ord">
          <ac:chgData name="Joseph Hanratty (Student)" userId="33c8c3ee-51b1-45ca-b05f-1cc65ea03024" providerId="ADAL" clId="{B29DA214-24E4-447C-8636-2AD724D38014}" dt="2024-10-18T08:57:15.866" v="548" actId="166"/>
          <ac:spMkLst>
            <pc:docMk/>
            <pc:sldMk cId="1336046348" sldId="257"/>
            <ac:spMk id="4" creationId="{0EB6CD6E-D513-F4FE-11FA-253C628D8203}"/>
          </ac:spMkLst>
        </pc:spChg>
        <pc:spChg chg="add del mod">
          <ac:chgData name="Joseph Hanratty (Student)" userId="33c8c3ee-51b1-45ca-b05f-1cc65ea03024" providerId="ADAL" clId="{B29DA214-24E4-447C-8636-2AD724D38014}" dt="2024-10-18T08:53:30.298" v="500" actId="478"/>
          <ac:spMkLst>
            <pc:docMk/>
            <pc:sldMk cId="1336046348" sldId="257"/>
            <ac:spMk id="5" creationId="{CF8B68CA-E083-1E0E-FBA8-F1DD5238F5CD}"/>
          </ac:spMkLst>
        </pc:spChg>
        <pc:spChg chg="add mod">
          <ac:chgData name="Joseph Hanratty (Student)" userId="33c8c3ee-51b1-45ca-b05f-1cc65ea03024" providerId="ADAL" clId="{B29DA214-24E4-447C-8636-2AD724D38014}" dt="2024-10-18T09:10:27.882" v="1938" actId="13822"/>
          <ac:spMkLst>
            <pc:docMk/>
            <pc:sldMk cId="1336046348" sldId="257"/>
            <ac:spMk id="15" creationId="{74886500-B922-9F57-3381-D8CA38922DB0}"/>
          </ac:spMkLst>
        </pc:spChg>
        <pc:spChg chg="add mod">
          <ac:chgData name="Joseph Hanratty (Student)" userId="33c8c3ee-51b1-45ca-b05f-1cc65ea03024" providerId="ADAL" clId="{B29DA214-24E4-447C-8636-2AD724D38014}" dt="2024-10-18T08:57:35.905" v="549" actId="13822"/>
          <ac:spMkLst>
            <pc:docMk/>
            <pc:sldMk cId="1336046348" sldId="257"/>
            <ac:spMk id="16" creationId="{BD8CAC2A-84B8-4951-E326-04445BDAA0E9}"/>
          </ac:spMkLst>
        </pc:spChg>
        <pc:spChg chg="add mod">
          <ac:chgData name="Joseph Hanratty (Student)" userId="33c8c3ee-51b1-45ca-b05f-1cc65ea03024" providerId="ADAL" clId="{B29DA214-24E4-447C-8636-2AD724D38014}" dt="2024-10-18T08:56:58.355" v="542" actId="208"/>
          <ac:spMkLst>
            <pc:docMk/>
            <pc:sldMk cId="1336046348" sldId="257"/>
            <ac:spMk id="17" creationId="{AF29D1A7-6707-3DF4-A2AC-2BA7D7BD9AD8}"/>
          </ac:spMkLst>
        </pc:spChg>
        <pc:spChg chg="add mod">
          <ac:chgData name="Joseph Hanratty (Student)" userId="33c8c3ee-51b1-45ca-b05f-1cc65ea03024" providerId="ADAL" clId="{B29DA214-24E4-447C-8636-2AD724D38014}" dt="2024-10-18T08:57:09.134" v="546" actId="1076"/>
          <ac:spMkLst>
            <pc:docMk/>
            <pc:sldMk cId="1336046348" sldId="257"/>
            <ac:spMk id="18" creationId="{01CDCB17-42C1-B3A5-C72F-B5FDCB3DC3D1}"/>
          </ac:spMkLst>
        </pc:spChg>
        <pc:spChg chg="add mod">
          <ac:chgData name="Joseph Hanratty (Student)" userId="33c8c3ee-51b1-45ca-b05f-1cc65ea03024" providerId="ADAL" clId="{B29DA214-24E4-447C-8636-2AD724D38014}" dt="2024-10-18T10:21:31.739" v="1979" actId="20577"/>
          <ac:spMkLst>
            <pc:docMk/>
            <pc:sldMk cId="1336046348" sldId="257"/>
            <ac:spMk id="19" creationId="{51AF8548-A1AE-EC89-0487-09BF8D85AD34}"/>
          </ac:spMkLst>
        </pc:spChg>
        <pc:spChg chg="add del mod">
          <ac:chgData name="Joseph Hanratty (Student)" userId="33c8c3ee-51b1-45ca-b05f-1cc65ea03024" providerId="ADAL" clId="{B29DA214-24E4-447C-8636-2AD724D38014}" dt="2024-10-18T08:58:22.933" v="554" actId="478"/>
          <ac:spMkLst>
            <pc:docMk/>
            <pc:sldMk cId="1336046348" sldId="257"/>
            <ac:spMk id="20" creationId="{9D6FA224-AF8F-2D6D-6F6A-EDC79F422E4A}"/>
          </ac:spMkLst>
        </pc:spChg>
        <pc:spChg chg="add del mod">
          <ac:chgData name="Joseph Hanratty (Student)" userId="33c8c3ee-51b1-45ca-b05f-1cc65ea03024" providerId="ADAL" clId="{B29DA214-24E4-447C-8636-2AD724D38014}" dt="2024-10-18T08:58:22.933" v="554" actId="478"/>
          <ac:spMkLst>
            <pc:docMk/>
            <pc:sldMk cId="1336046348" sldId="257"/>
            <ac:spMk id="21" creationId="{7FBFEB5B-E2B7-60F3-5548-72A35F90EDD2}"/>
          </ac:spMkLst>
        </pc:spChg>
        <pc:spChg chg="add del mod">
          <ac:chgData name="Joseph Hanratty (Student)" userId="33c8c3ee-51b1-45ca-b05f-1cc65ea03024" providerId="ADAL" clId="{B29DA214-24E4-447C-8636-2AD724D38014}" dt="2024-10-18T08:58:22.933" v="554" actId="478"/>
          <ac:spMkLst>
            <pc:docMk/>
            <pc:sldMk cId="1336046348" sldId="257"/>
            <ac:spMk id="22" creationId="{89DE63A2-0EF4-57D8-3480-038BB854D5AA}"/>
          </ac:spMkLst>
        </pc:spChg>
        <pc:spChg chg="add del mod">
          <ac:chgData name="Joseph Hanratty (Student)" userId="33c8c3ee-51b1-45ca-b05f-1cc65ea03024" providerId="ADAL" clId="{B29DA214-24E4-447C-8636-2AD724D38014}" dt="2024-10-18T08:58:26.845" v="556" actId="478"/>
          <ac:spMkLst>
            <pc:docMk/>
            <pc:sldMk cId="1336046348" sldId="257"/>
            <ac:spMk id="23" creationId="{F47270D4-3F8A-5C52-A2AD-9E6DEEF26822}"/>
          </ac:spMkLst>
        </pc:spChg>
        <pc:spChg chg="add mod">
          <ac:chgData name="Joseph Hanratty (Student)" userId="33c8c3ee-51b1-45ca-b05f-1cc65ea03024" providerId="ADAL" clId="{B29DA214-24E4-447C-8636-2AD724D38014}" dt="2024-10-18T09:11:19.767" v="1950" actId="20577"/>
          <ac:spMkLst>
            <pc:docMk/>
            <pc:sldMk cId="1336046348" sldId="257"/>
            <ac:spMk id="24" creationId="{C6A0E2A5-9ECA-C698-4A5E-C60D62522173}"/>
          </ac:spMkLst>
        </pc:spChg>
        <pc:spChg chg="add mod">
          <ac:chgData name="Joseph Hanratty (Student)" userId="33c8c3ee-51b1-45ca-b05f-1cc65ea03024" providerId="ADAL" clId="{B29DA214-24E4-447C-8636-2AD724D38014}" dt="2024-10-18T09:02:55.945" v="1380" actId="1076"/>
          <ac:spMkLst>
            <pc:docMk/>
            <pc:sldMk cId="1336046348" sldId="257"/>
            <ac:spMk id="25" creationId="{6A97759B-1EA5-DC71-88A5-45E7C9586778}"/>
          </ac:spMkLst>
        </pc:spChg>
        <pc:spChg chg="add mod">
          <ac:chgData name="Joseph Hanratty (Student)" userId="33c8c3ee-51b1-45ca-b05f-1cc65ea03024" providerId="ADAL" clId="{B29DA214-24E4-447C-8636-2AD724D38014}" dt="2024-10-18T09:10:59.581" v="1940" actId="1076"/>
          <ac:spMkLst>
            <pc:docMk/>
            <pc:sldMk cId="1336046348" sldId="257"/>
            <ac:spMk id="34" creationId="{F9FEF2E3-8318-8F42-9255-80682035A811}"/>
          </ac:spMkLst>
        </pc:spChg>
        <pc:graphicFrameChg chg="add del mod modGraphic">
          <ac:chgData name="Joseph Hanratty (Student)" userId="33c8c3ee-51b1-45ca-b05f-1cc65ea03024" providerId="ADAL" clId="{B29DA214-24E4-447C-8636-2AD724D38014}" dt="2024-10-18T08:54:16.426" v="506" actId="478"/>
          <ac:graphicFrameMkLst>
            <pc:docMk/>
            <pc:sldMk cId="1336046348" sldId="257"/>
            <ac:graphicFrameMk id="6" creationId="{75199DDD-A6BC-5968-CE7A-7D57D28A352F}"/>
          </ac:graphicFrameMkLst>
        </pc:graphicFrameChg>
        <pc:cxnChg chg="add del mod">
          <ac:chgData name="Joseph Hanratty (Student)" userId="33c8c3ee-51b1-45ca-b05f-1cc65ea03024" providerId="ADAL" clId="{B29DA214-24E4-447C-8636-2AD724D38014}" dt="2024-10-18T08:55:00.579" v="516" actId="478"/>
          <ac:cxnSpMkLst>
            <pc:docMk/>
            <pc:sldMk cId="1336046348" sldId="257"/>
            <ac:cxnSpMk id="8" creationId="{6EEF178B-925F-6AA0-162F-237E2993F7AC}"/>
          </ac:cxnSpMkLst>
        </pc:cxnChg>
        <pc:cxnChg chg="add del mod">
          <ac:chgData name="Joseph Hanratty (Student)" userId="33c8c3ee-51b1-45ca-b05f-1cc65ea03024" providerId="ADAL" clId="{B29DA214-24E4-447C-8636-2AD724D38014}" dt="2024-10-18T08:54:59.599" v="515" actId="478"/>
          <ac:cxnSpMkLst>
            <pc:docMk/>
            <pc:sldMk cId="1336046348" sldId="257"/>
            <ac:cxnSpMk id="10" creationId="{E8FCDAD9-9017-AADD-B35A-2C282D1C00D6}"/>
          </ac:cxnSpMkLst>
        </pc:cxnChg>
        <pc:cxnChg chg="add del mod">
          <ac:chgData name="Joseph Hanratty (Student)" userId="33c8c3ee-51b1-45ca-b05f-1cc65ea03024" providerId="ADAL" clId="{B29DA214-24E4-447C-8636-2AD724D38014}" dt="2024-10-18T08:55:01.042" v="517" actId="478"/>
          <ac:cxnSpMkLst>
            <pc:docMk/>
            <pc:sldMk cId="1336046348" sldId="257"/>
            <ac:cxnSpMk id="12" creationId="{DF9292BD-C7B6-3404-A2E5-3C4456ABAA3F}"/>
          </ac:cxnSpMkLst>
        </pc:cxnChg>
        <pc:cxnChg chg="add mod">
          <ac:chgData name="Joseph Hanratty (Student)" userId="33c8c3ee-51b1-45ca-b05f-1cc65ea03024" providerId="ADAL" clId="{B29DA214-24E4-447C-8636-2AD724D38014}" dt="2024-10-18T09:11:18.245" v="1949" actId="20577"/>
          <ac:cxnSpMkLst>
            <pc:docMk/>
            <pc:sldMk cId="1336046348" sldId="257"/>
            <ac:cxnSpMk id="27" creationId="{C3812190-86D3-AE4C-37FF-8121AC162B38}"/>
          </ac:cxnSpMkLst>
        </pc:cxnChg>
        <pc:cxnChg chg="add mod">
          <ac:chgData name="Joseph Hanratty (Student)" userId="33c8c3ee-51b1-45ca-b05f-1cc65ea03024" providerId="ADAL" clId="{B29DA214-24E4-447C-8636-2AD724D38014}" dt="2024-10-18T09:03:06.144" v="1384" actId="14100"/>
          <ac:cxnSpMkLst>
            <pc:docMk/>
            <pc:sldMk cId="1336046348" sldId="257"/>
            <ac:cxnSpMk id="28" creationId="{E42E9EDF-91A2-270C-A88A-8844516C7BF2}"/>
          </ac:cxnSpMkLst>
        </pc:cxnChg>
        <pc:cxnChg chg="add del mod ord">
          <ac:chgData name="Joseph Hanratty (Student)" userId="33c8c3ee-51b1-45ca-b05f-1cc65ea03024" providerId="ADAL" clId="{B29DA214-24E4-447C-8636-2AD724D38014}" dt="2024-10-18T09:10:40.047" v="1939" actId="478"/>
          <ac:cxnSpMkLst>
            <pc:docMk/>
            <pc:sldMk cId="1336046348" sldId="257"/>
            <ac:cxnSpMk id="32" creationId="{7AEED966-935A-9454-392D-06BCBFD95C3A}"/>
          </ac:cxnSpMkLst>
        </pc:cxnChg>
      </pc:sldChg>
      <pc:sldChg chg="addSp delSp modSp new mod">
        <pc:chgData name="Joseph Hanratty (Student)" userId="33c8c3ee-51b1-45ca-b05f-1cc65ea03024" providerId="ADAL" clId="{B29DA214-24E4-447C-8636-2AD724D38014}" dt="2024-10-18T10:21:35.555" v="1983" actId="20577"/>
        <pc:sldMkLst>
          <pc:docMk/>
          <pc:sldMk cId="2661781229" sldId="258"/>
        </pc:sldMkLst>
        <pc:spChg chg="del">
          <ac:chgData name="Joseph Hanratty (Student)" userId="33c8c3ee-51b1-45ca-b05f-1cc65ea03024" providerId="ADAL" clId="{B29DA214-24E4-447C-8636-2AD724D38014}" dt="2024-10-18T09:03:24.220" v="1385" actId="478"/>
          <ac:spMkLst>
            <pc:docMk/>
            <pc:sldMk cId="2661781229" sldId="258"/>
            <ac:spMk id="2" creationId="{F07409A3-5D30-7606-12EC-002B0CD9112A}"/>
          </ac:spMkLst>
        </pc:spChg>
        <pc:spChg chg="del">
          <ac:chgData name="Joseph Hanratty (Student)" userId="33c8c3ee-51b1-45ca-b05f-1cc65ea03024" providerId="ADAL" clId="{B29DA214-24E4-447C-8636-2AD724D38014}" dt="2024-10-18T09:03:24.848" v="1386" actId="478"/>
          <ac:spMkLst>
            <pc:docMk/>
            <pc:sldMk cId="2661781229" sldId="258"/>
            <ac:spMk id="3" creationId="{D494D704-10B4-2B4E-C115-B7AFFEE2A660}"/>
          </ac:spMkLst>
        </pc:spChg>
        <pc:spChg chg="add mod">
          <ac:chgData name="Joseph Hanratty (Student)" userId="33c8c3ee-51b1-45ca-b05f-1cc65ea03024" providerId="ADAL" clId="{B29DA214-24E4-447C-8636-2AD724D38014}" dt="2024-10-18T09:04:13.725" v="1398" actId="17032"/>
          <ac:spMkLst>
            <pc:docMk/>
            <pc:sldMk cId="2661781229" sldId="258"/>
            <ac:spMk id="4" creationId="{13A1BAF2-62D7-82FA-6FC0-9913A8F4D815}"/>
          </ac:spMkLst>
        </pc:spChg>
        <pc:spChg chg="add mod">
          <ac:chgData name="Joseph Hanratty (Student)" userId="33c8c3ee-51b1-45ca-b05f-1cc65ea03024" providerId="ADAL" clId="{B29DA214-24E4-447C-8636-2AD724D38014}" dt="2024-10-18T09:06:58.969" v="1599" actId="13822"/>
          <ac:spMkLst>
            <pc:docMk/>
            <pc:sldMk cId="2661781229" sldId="258"/>
            <ac:spMk id="5" creationId="{49D4E136-7389-2E92-2679-D24F694DCFDB}"/>
          </ac:spMkLst>
        </pc:spChg>
        <pc:spChg chg="add mod ord">
          <ac:chgData name="Joseph Hanratty (Student)" userId="33c8c3ee-51b1-45ca-b05f-1cc65ea03024" providerId="ADAL" clId="{B29DA214-24E4-447C-8636-2AD724D38014}" dt="2024-10-18T09:06:57.159" v="1598" actId="13822"/>
          <ac:spMkLst>
            <pc:docMk/>
            <pc:sldMk cId="2661781229" sldId="258"/>
            <ac:spMk id="6" creationId="{3B772E5A-97FC-45AB-419D-96581DCFC681}"/>
          </ac:spMkLst>
        </pc:spChg>
        <pc:spChg chg="add mod">
          <ac:chgData name="Joseph Hanratty (Student)" userId="33c8c3ee-51b1-45ca-b05f-1cc65ea03024" providerId="ADAL" clId="{B29DA214-24E4-447C-8636-2AD724D38014}" dt="2024-10-18T09:06:53.363" v="1596" actId="13822"/>
          <ac:spMkLst>
            <pc:docMk/>
            <pc:sldMk cId="2661781229" sldId="258"/>
            <ac:spMk id="7" creationId="{D1A166F0-6144-0F6B-BA5D-1DB7E943697E}"/>
          </ac:spMkLst>
        </pc:spChg>
        <pc:spChg chg="add mod">
          <ac:chgData name="Joseph Hanratty (Student)" userId="33c8c3ee-51b1-45ca-b05f-1cc65ea03024" providerId="ADAL" clId="{B29DA214-24E4-447C-8636-2AD724D38014}" dt="2024-10-18T09:06:55.479" v="1597" actId="13822"/>
          <ac:spMkLst>
            <pc:docMk/>
            <pc:sldMk cId="2661781229" sldId="258"/>
            <ac:spMk id="8" creationId="{9C23AAC0-DAC6-10FF-6008-4C0EE9FB6FE2}"/>
          </ac:spMkLst>
        </pc:spChg>
        <pc:spChg chg="add mod">
          <ac:chgData name="Joseph Hanratty (Student)" userId="33c8c3ee-51b1-45ca-b05f-1cc65ea03024" providerId="ADAL" clId="{B29DA214-24E4-447C-8636-2AD724D38014}" dt="2024-10-18T09:05:22.380" v="1414" actId="13822"/>
          <ac:spMkLst>
            <pc:docMk/>
            <pc:sldMk cId="2661781229" sldId="258"/>
            <ac:spMk id="9" creationId="{B14661B6-E959-EFCE-B65F-83962D88115A}"/>
          </ac:spMkLst>
        </pc:spChg>
        <pc:spChg chg="add mod">
          <ac:chgData name="Joseph Hanratty (Student)" userId="33c8c3ee-51b1-45ca-b05f-1cc65ea03024" providerId="ADAL" clId="{B29DA214-24E4-447C-8636-2AD724D38014}" dt="2024-10-18T09:05:20.249" v="1413" actId="207"/>
          <ac:spMkLst>
            <pc:docMk/>
            <pc:sldMk cId="2661781229" sldId="258"/>
            <ac:spMk id="10" creationId="{78E3A31C-55CA-BE31-FD06-D7D54495C3AD}"/>
          </ac:spMkLst>
        </pc:spChg>
        <pc:spChg chg="add mod">
          <ac:chgData name="Joseph Hanratty (Student)" userId="33c8c3ee-51b1-45ca-b05f-1cc65ea03024" providerId="ADAL" clId="{B29DA214-24E4-447C-8636-2AD724D38014}" dt="2024-10-18T09:12:15.102" v="1951" actId="14100"/>
          <ac:spMkLst>
            <pc:docMk/>
            <pc:sldMk cId="2661781229" sldId="258"/>
            <ac:spMk id="11" creationId="{27DDE182-22ED-B2F5-56CC-A22FEE54A026}"/>
          </ac:spMkLst>
        </pc:spChg>
        <pc:spChg chg="add del mod">
          <ac:chgData name="Joseph Hanratty (Student)" userId="33c8c3ee-51b1-45ca-b05f-1cc65ea03024" providerId="ADAL" clId="{B29DA214-24E4-447C-8636-2AD724D38014}" dt="2024-10-18T09:08:43.485" v="1924" actId="478"/>
          <ac:spMkLst>
            <pc:docMk/>
            <pc:sldMk cId="2661781229" sldId="258"/>
            <ac:spMk id="12" creationId="{8B0EDAB2-9A7B-7AC0-9DD2-6441E3ECD8AA}"/>
          </ac:spMkLst>
        </pc:spChg>
        <pc:spChg chg="add mod">
          <ac:chgData name="Joseph Hanratty (Student)" userId="33c8c3ee-51b1-45ca-b05f-1cc65ea03024" providerId="ADAL" clId="{B29DA214-24E4-447C-8636-2AD724D38014}" dt="2024-10-18T10:21:35.555" v="1983" actId="20577"/>
          <ac:spMkLst>
            <pc:docMk/>
            <pc:sldMk cId="2661781229" sldId="258"/>
            <ac:spMk id="13" creationId="{B79AF98B-C13B-051B-8067-873A3F6836A3}"/>
          </ac:spMkLst>
        </pc:spChg>
        <pc:spChg chg="add mod">
          <ac:chgData name="Joseph Hanratty (Student)" userId="33c8c3ee-51b1-45ca-b05f-1cc65ea03024" providerId="ADAL" clId="{B29DA214-24E4-447C-8636-2AD724D38014}" dt="2024-10-18T09:08:42.382" v="1923" actId="1076"/>
          <ac:spMkLst>
            <pc:docMk/>
            <pc:sldMk cId="2661781229" sldId="258"/>
            <ac:spMk id="14" creationId="{234680D8-8CF3-164C-6CF4-BA5B2DD0A1D0}"/>
          </ac:spMkLst>
        </pc:spChg>
        <pc:cxnChg chg="add mod">
          <ac:chgData name="Joseph Hanratty (Student)" userId="33c8c3ee-51b1-45ca-b05f-1cc65ea03024" providerId="ADAL" clId="{B29DA214-24E4-447C-8636-2AD724D38014}" dt="2024-10-18T09:08:53.706" v="1927" actId="14100"/>
          <ac:cxnSpMkLst>
            <pc:docMk/>
            <pc:sldMk cId="2661781229" sldId="258"/>
            <ac:cxnSpMk id="15" creationId="{DA0172D3-B646-6210-E50D-6902BB92F66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F7F6-AB65-631F-2EFD-75D534240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8E2DD98-1645-603D-740F-8A6D371D6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F4CCAF-F677-D4FF-5C76-87260452C08B}"/>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5" name="Footer Placeholder 4">
            <a:extLst>
              <a:ext uri="{FF2B5EF4-FFF2-40B4-BE49-F238E27FC236}">
                <a16:creationId xmlns:a16="http://schemas.microsoft.com/office/drawing/2014/main" id="{409D5978-2A71-AEE2-E71B-270BC75B6A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66AA6F-FE95-CD61-BF9F-A238D5D2D10B}"/>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252749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5B18-D8AA-FA52-B779-1CA860913E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9D60E0C-0F23-4001-66CC-E103BC9A7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27057-C823-EF18-2AB3-5AC357D59DB8}"/>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5" name="Footer Placeholder 4">
            <a:extLst>
              <a:ext uri="{FF2B5EF4-FFF2-40B4-BE49-F238E27FC236}">
                <a16:creationId xmlns:a16="http://schemas.microsoft.com/office/drawing/2014/main" id="{7AC573BE-BE09-563E-2120-27E06C2B7E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137947-19A1-119F-4A9E-71ABAA148B4C}"/>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118017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A4AB9-5B16-C1DD-CA2A-53E01D6B54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9574E7-DD01-42D9-7792-40B919A3A5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D660EE-176F-3A30-3FCA-52C0F9CEE0F1}"/>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5" name="Footer Placeholder 4">
            <a:extLst>
              <a:ext uri="{FF2B5EF4-FFF2-40B4-BE49-F238E27FC236}">
                <a16:creationId xmlns:a16="http://schemas.microsoft.com/office/drawing/2014/main" id="{150E3A28-4ECD-67FD-E4DB-C78AC62674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D1A712-23B1-3200-D988-79DCAFCBEA52}"/>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277062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D431-808D-BB27-5DBC-48089E08A9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A0F137-911B-1EA2-11F4-FE569DE38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F158CE-852B-7B7D-C6DA-88645A8F75A2}"/>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5" name="Footer Placeholder 4">
            <a:extLst>
              <a:ext uri="{FF2B5EF4-FFF2-40B4-BE49-F238E27FC236}">
                <a16:creationId xmlns:a16="http://schemas.microsoft.com/office/drawing/2014/main" id="{06ACF566-92DD-ACFE-C782-9220CECEC4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64EA20-7E0D-445B-12C1-3CA3BFD9D955}"/>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33562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D870-4326-4EE9-8924-19E74B6D11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5AE9BB-D300-DCC3-C6AF-B8FB8E084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68DFA5-D8A5-155C-A4DF-ED5BF4C0A9F4}"/>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5" name="Footer Placeholder 4">
            <a:extLst>
              <a:ext uri="{FF2B5EF4-FFF2-40B4-BE49-F238E27FC236}">
                <a16:creationId xmlns:a16="http://schemas.microsoft.com/office/drawing/2014/main" id="{3B1067E4-C54A-1453-A3EF-7FA88FE9E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8A49FC-E302-B2C6-58A7-E517D2A0D0CD}"/>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224370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04A5-C324-9D08-D4BA-182169B990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9DDF0A-C08D-A78A-3C68-71713076D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2E9555-50A0-060E-EACC-51AFB890F7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C8C300-CD54-E2B1-DD4C-6F61BC01F9E7}"/>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6" name="Footer Placeholder 5">
            <a:extLst>
              <a:ext uri="{FF2B5EF4-FFF2-40B4-BE49-F238E27FC236}">
                <a16:creationId xmlns:a16="http://schemas.microsoft.com/office/drawing/2014/main" id="{8AE760E7-A456-3073-80CD-1E4B46FF30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9FC9D3-B740-8495-C0A9-F7BA878D874A}"/>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390412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70EA-ED48-615B-2C0D-3AFBD3D660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55314B-90FE-37A0-E563-0D10F4DE2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177D1-5CEC-9BB4-D415-2B6270D6B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A4400A7-F849-F226-44B8-2D0A97F32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260A8-8ECF-A62F-8DCD-6937CEBCF7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C48B3D-6DD5-4FF1-0134-62A681B646FC}"/>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8" name="Footer Placeholder 7">
            <a:extLst>
              <a:ext uri="{FF2B5EF4-FFF2-40B4-BE49-F238E27FC236}">
                <a16:creationId xmlns:a16="http://schemas.microsoft.com/office/drawing/2014/main" id="{A04D0C2E-55D3-A921-770E-2E616B39DD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7FC20D-28F1-68DE-1604-20511E6A32EA}"/>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108294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D1F6-D60F-4984-F391-836644AF46F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CFB79A-F787-9B5F-8595-0AA3D4990277}"/>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4" name="Footer Placeholder 3">
            <a:extLst>
              <a:ext uri="{FF2B5EF4-FFF2-40B4-BE49-F238E27FC236}">
                <a16:creationId xmlns:a16="http://schemas.microsoft.com/office/drawing/2014/main" id="{F55597F6-B344-E6DF-11B3-222E48DCE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398055-01BB-8DDE-A546-11F19C8F4E60}"/>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75595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207A-62D4-A7E2-329D-33A9DA330F99}"/>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3" name="Footer Placeholder 2">
            <a:extLst>
              <a:ext uri="{FF2B5EF4-FFF2-40B4-BE49-F238E27FC236}">
                <a16:creationId xmlns:a16="http://schemas.microsoft.com/office/drawing/2014/main" id="{72241D68-157C-8E06-B189-9F34B910A05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1BC7D9-0F1C-FF12-8980-5B107C4696E5}"/>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305692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CA4F-64E8-5099-AA32-1775A60AB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6AA6AC-026F-3F89-E4FF-323C2549D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EF0E06-41C3-1710-D61B-7C1A719D6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AC241-CF40-B036-02F1-219F37E6AD9F}"/>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6" name="Footer Placeholder 5">
            <a:extLst>
              <a:ext uri="{FF2B5EF4-FFF2-40B4-BE49-F238E27FC236}">
                <a16:creationId xmlns:a16="http://schemas.microsoft.com/office/drawing/2014/main" id="{699C9D9F-E9BC-5ED1-3A3F-0237420C3A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046FA9-F56E-466A-E9F5-7C91EF5E5C64}"/>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142651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8E34-082B-8679-885B-A314B2E7C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9DC08F-ED90-C93D-17AF-5DBECCF60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05A4D58-44FA-B662-FF6F-0D2C056D7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EC7FF-2BFE-ECEF-09D9-DD587ACD5E9E}"/>
              </a:ext>
            </a:extLst>
          </p:cNvPr>
          <p:cNvSpPr>
            <a:spLocks noGrp="1"/>
          </p:cNvSpPr>
          <p:nvPr>
            <p:ph type="dt" sz="half" idx="10"/>
          </p:nvPr>
        </p:nvSpPr>
        <p:spPr/>
        <p:txBody>
          <a:bodyPr/>
          <a:lstStyle/>
          <a:p>
            <a:fld id="{A31DC874-0A36-4150-8016-AB40643F31A5}" type="datetimeFigureOut">
              <a:rPr lang="en-GB" smtClean="0"/>
              <a:t>18/10/2024</a:t>
            </a:fld>
            <a:endParaRPr lang="en-GB"/>
          </a:p>
        </p:txBody>
      </p:sp>
      <p:sp>
        <p:nvSpPr>
          <p:cNvPr id="6" name="Footer Placeholder 5">
            <a:extLst>
              <a:ext uri="{FF2B5EF4-FFF2-40B4-BE49-F238E27FC236}">
                <a16:creationId xmlns:a16="http://schemas.microsoft.com/office/drawing/2014/main" id="{5E47C782-17B3-E34C-6052-E3EA46EDB1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65B929-E2E6-7765-59F8-66F4D9206934}"/>
              </a:ext>
            </a:extLst>
          </p:cNvPr>
          <p:cNvSpPr>
            <a:spLocks noGrp="1"/>
          </p:cNvSpPr>
          <p:nvPr>
            <p:ph type="sldNum" sz="quarter" idx="12"/>
          </p:nvPr>
        </p:nvSpPr>
        <p:spPr/>
        <p:txBody>
          <a:bodyPr/>
          <a:lstStyle/>
          <a:p>
            <a:fld id="{7F6B99D8-0049-4F90-8186-8B73790CB26C}" type="slidenum">
              <a:rPr lang="en-GB" smtClean="0"/>
              <a:t>‹#›</a:t>
            </a:fld>
            <a:endParaRPr lang="en-GB"/>
          </a:p>
        </p:txBody>
      </p:sp>
    </p:spTree>
    <p:extLst>
      <p:ext uri="{BB962C8B-B14F-4D97-AF65-F5344CB8AC3E}">
        <p14:creationId xmlns:p14="http://schemas.microsoft.com/office/powerpoint/2010/main" val="123154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2AF89-CB08-88D0-0A36-F4B996E2A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DD2DE7-494E-DAA0-F73F-2E4C92446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8B8CE-2001-C775-A065-2AF68B6A0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DC874-0A36-4150-8016-AB40643F31A5}" type="datetimeFigureOut">
              <a:rPr lang="en-GB" smtClean="0"/>
              <a:t>18/10/2024</a:t>
            </a:fld>
            <a:endParaRPr lang="en-GB"/>
          </a:p>
        </p:txBody>
      </p:sp>
      <p:sp>
        <p:nvSpPr>
          <p:cNvPr id="5" name="Footer Placeholder 4">
            <a:extLst>
              <a:ext uri="{FF2B5EF4-FFF2-40B4-BE49-F238E27FC236}">
                <a16:creationId xmlns:a16="http://schemas.microsoft.com/office/drawing/2014/main" id="{71AAF0DF-F07B-F4C1-367E-2CA7C8BDD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B38FDD4-289F-9FC9-8938-4F3778A93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B99D8-0049-4F90-8186-8B73790CB26C}" type="slidenum">
              <a:rPr lang="en-GB" smtClean="0"/>
              <a:t>‹#›</a:t>
            </a:fld>
            <a:endParaRPr lang="en-GB"/>
          </a:p>
        </p:txBody>
      </p:sp>
    </p:spTree>
    <p:extLst>
      <p:ext uri="{BB962C8B-B14F-4D97-AF65-F5344CB8AC3E}">
        <p14:creationId xmlns:p14="http://schemas.microsoft.com/office/powerpoint/2010/main" val="151879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2649F-446C-7A8A-C877-87A2C6A4E252}"/>
              </a:ext>
            </a:extLst>
          </p:cNvPr>
          <p:cNvSpPr/>
          <p:nvPr/>
        </p:nvSpPr>
        <p:spPr>
          <a:xfrm>
            <a:off x="723486" y="360216"/>
            <a:ext cx="2715491" cy="39808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a:extLst>
              <a:ext uri="{FF2B5EF4-FFF2-40B4-BE49-F238E27FC236}">
                <a16:creationId xmlns:a16="http://schemas.microsoft.com/office/drawing/2014/main" id="{86B014C2-AC26-10FB-0A16-A09019160D1E}"/>
              </a:ext>
            </a:extLst>
          </p:cNvPr>
          <p:cNvSpPr/>
          <p:nvPr/>
        </p:nvSpPr>
        <p:spPr>
          <a:xfrm>
            <a:off x="931178" y="587230"/>
            <a:ext cx="2273416" cy="3858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Welcome</a:t>
            </a:r>
          </a:p>
        </p:txBody>
      </p:sp>
      <p:sp>
        <p:nvSpPr>
          <p:cNvPr id="8" name="Rectangle 7">
            <a:extLst>
              <a:ext uri="{FF2B5EF4-FFF2-40B4-BE49-F238E27FC236}">
                <a16:creationId xmlns:a16="http://schemas.microsoft.com/office/drawing/2014/main" id="{85D94E10-6F83-4B6C-2067-730F9D95681F}"/>
              </a:ext>
            </a:extLst>
          </p:cNvPr>
          <p:cNvSpPr/>
          <p:nvPr/>
        </p:nvSpPr>
        <p:spPr>
          <a:xfrm>
            <a:off x="931178" y="1801886"/>
            <a:ext cx="2273416" cy="2399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Info </a:t>
            </a:r>
          </a:p>
        </p:txBody>
      </p:sp>
      <p:sp>
        <p:nvSpPr>
          <p:cNvPr id="2" name="Rectangle 1">
            <a:extLst>
              <a:ext uri="{FF2B5EF4-FFF2-40B4-BE49-F238E27FC236}">
                <a16:creationId xmlns:a16="http://schemas.microsoft.com/office/drawing/2014/main" id="{FFE3676B-9EF4-54E5-16F3-160736C49BA0}"/>
              </a:ext>
            </a:extLst>
          </p:cNvPr>
          <p:cNvSpPr/>
          <p:nvPr/>
        </p:nvSpPr>
        <p:spPr>
          <a:xfrm>
            <a:off x="944523" y="1183763"/>
            <a:ext cx="2273416" cy="478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Course Select</a:t>
            </a:r>
          </a:p>
        </p:txBody>
      </p:sp>
      <p:sp>
        <p:nvSpPr>
          <p:cNvPr id="3" name="TextBox 2">
            <a:extLst>
              <a:ext uri="{FF2B5EF4-FFF2-40B4-BE49-F238E27FC236}">
                <a16:creationId xmlns:a16="http://schemas.microsoft.com/office/drawing/2014/main" id="{88440C44-DFF0-F9FA-D8C9-5ADEAD091488}"/>
              </a:ext>
            </a:extLst>
          </p:cNvPr>
          <p:cNvSpPr txBox="1"/>
          <p:nvPr/>
        </p:nvSpPr>
        <p:spPr>
          <a:xfrm>
            <a:off x="4892180" y="628554"/>
            <a:ext cx="4580389" cy="369332"/>
          </a:xfrm>
          <a:prstGeom prst="rect">
            <a:avLst/>
          </a:prstGeom>
          <a:noFill/>
        </p:spPr>
        <p:txBody>
          <a:bodyPr wrap="square" rtlCol="0">
            <a:spAutoFit/>
          </a:bodyPr>
          <a:lstStyle/>
          <a:p>
            <a:r>
              <a:rPr lang="en-GB" dirty="0"/>
              <a:t>Welcome sign to the application</a:t>
            </a:r>
          </a:p>
        </p:txBody>
      </p:sp>
      <p:sp>
        <p:nvSpPr>
          <p:cNvPr id="9" name="TextBox 8">
            <a:extLst>
              <a:ext uri="{FF2B5EF4-FFF2-40B4-BE49-F238E27FC236}">
                <a16:creationId xmlns:a16="http://schemas.microsoft.com/office/drawing/2014/main" id="{F71445C7-F44C-F29B-F382-FF27DAEC4EFB}"/>
              </a:ext>
            </a:extLst>
          </p:cNvPr>
          <p:cNvSpPr txBox="1"/>
          <p:nvPr/>
        </p:nvSpPr>
        <p:spPr>
          <a:xfrm>
            <a:off x="4581787" y="2156351"/>
            <a:ext cx="4580389" cy="1754326"/>
          </a:xfrm>
          <a:prstGeom prst="rect">
            <a:avLst/>
          </a:prstGeom>
          <a:noFill/>
        </p:spPr>
        <p:txBody>
          <a:bodyPr wrap="square" rtlCol="0">
            <a:spAutoFit/>
          </a:bodyPr>
          <a:lstStyle/>
          <a:p>
            <a:r>
              <a:rPr lang="en-GB" dirty="0"/>
              <a:t>Text / pictures on how to use the application.  This will have either a timer or an accept button to remove.  The information will be in picture form as much as possible to allow majority of people to interpret it.  There will be text for extra detail</a:t>
            </a:r>
          </a:p>
        </p:txBody>
      </p:sp>
      <p:sp>
        <p:nvSpPr>
          <p:cNvPr id="10" name="TextBox 9">
            <a:extLst>
              <a:ext uri="{FF2B5EF4-FFF2-40B4-BE49-F238E27FC236}">
                <a16:creationId xmlns:a16="http://schemas.microsoft.com/office/drawing/2014/main" id="{9C66A129-E114-B656-BD93-3490D6442634}"/>
              </a:ext>
            </a:extLst>
          </p:cNvPr>
          <p:cNvSpPr txBox="1"/>
          <p:nvPr/>
        </p:nvSpPr>
        <p:spPr>
          <a:xfrm>
            <a:off x="4657797" y="987292"/>
            <a:ext cx="4580389" cy="923330"/>
          </a:xfrm>
          <a:prstGeom prst="rect">
            <a:avLst/>
          </a:prstGeom>
          <a:noFill/>
        </p:spPr>
        <p:txBody>
          <a:bodyPr wrap="square" rtlCol="0">
            <a:spAutoFit/>
          </a:bodyPr>
          <a:lstStyle/>
          <a:p>
            <a:r>
              <a:rPr lang="en-GB" dirty="0"/>
              <a:t>Box to allow user to select the course they are on to tailor the information and highlight certain buildings.</a:t>
            </a:r>
          </a:p>
        </p:txBody>
      </p:sp>
      <p:cxnSp>
        <p:nvCxnSpPr>
          <p:cNvPr id="12" name="Straight Arrow Connector 11">
            <a:extLst>
              <a:ext uri="{FF2B5EF4-FFF2-40B4-BE49-F238E27FC236}">
                <a16:creationId xmlns:a16="http://schemas.microsoft.com/office/drawing/2014/main" id="{6E1AF970-31B0-206A-A3CD-B0BD4892F3D5}"/>
              </a:ext>
            </a:extLst>
          </p:cNvPr>
          <p:cNvCxnSpPr>
            <a:stCxn id="3" idx="1"/>
            <a:endCxn id="7" idx="3"/>
          </p:cNvCxnSpPr>
          <p:nvPr/>
        </p:nvCxnSpPr>
        <p:spPr>
          <a:xfrm flipH="1" flipV="1">
            <a:off x="3204594" y="780177"/>
            <a:ext cx="1687586" cy="33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6082732-9765-11B0-2110-2AD0B0F29D01}"/>
              </a:ext>
            </a:extLst>
          </p:cNvPr>
          <p:cNvCxnSpPr>
            <a:cxnSpLocks/>
            <a:stCxn id="9" idx="1"/>
            <a:endCxn id="8" idx="3"/>
          </p:cNvCxnSpPr>
          <p:nvPr/>
        </p:nvCxnSpPr>
        <p:spPr>
          <a:xfrm flipH="1" flipV="1">
            <a:off x="3204594" y="3001512"/>
            <a:ext cx="1377193" cy="32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A98CC5A-1591-0539-9F65-35090CED7610}"/>
              </a:ext>
            </a:extLst>
          </p:cNvPr>
          <p:cNvCxnSpPr>
            <a:cxnSpLocks/>
            <a:stCxn id="10" idx="1"/>
            <a:endCxn id="2" idx="3"/>
          </p:cNvCxnSpPr>
          <p:nvPr/>
        </p:nvCxnSpPr>
        <p:spPr>
          <a:xfrm flipH="1" flipV="1">
            <a:off x="3217939" y="1422849"/>
            <a:ext cx="1439858" cy="2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748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74886500-B922-9F57-3381-D8CA38922DB0}"/>
              </a:ext>
            </a:extLst>
          </p:cNvPr>
          <p:cNvSpPr/>
          <p:nvPr/>
        </p:nvSpPr>
        <p:spPr>
          <a:xfrm rot="10800000">
            <a:off x="698319" y="1311828"/>
            <a:ext cx="1902268" cy="4234343"/>
          </a:xfrm>
          <a:prstGeom prst="cube">
            <a:avLst>
              <a:gd name="adj" fmla="val 3941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Cube 15">
            <a:extLst>
              <a:ext uri="{FF2B5EF4-FFF2-40B4-BE49-F238E27FC236}">
                <a16:creationId xmlns:a16="http://schemas.microsoft.com/office/drawing/2014/main" id="{BD8CAC2A-84B8-4951-E326-04445BDAA0E9}"/>
              </a:ext>
            </a:extLst>
          </p:cNvPr>
          <p:cNvSpPr/>
          <p:nvPr/>
        </p:nvSpPr>
        <p:spPr>
          <a:xfrm rot="10800000">
            <a:off x="1958065" y="2483140"/>
            <a:ext cx="1707924" cy="2994169"/>
          </a:xfrm>
          <a:prstGeom prst="cube">
            <a:avLst>
              <a:gd name="adj" fmla="val 3941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AF29D1A7-6707-3DF4-A2AC-2BA7D7BD9AD8}"/>
              </a:ext>
            </a:extLst>
          </p:cNvPr>
          <p:cNvSpPr/>
          <p:nvPr/>
        </p:nvSpPr>
        <p:spPr>
          <a:xfrm>
            <a:off x="469783" y="4810873"/>
            <a:ext cx="3464654" cy="826529"/>
          </a:xfrm>
          <a:prstGeom prst="rect">
            <a:avLst/>
          </a:prstGeom>
          <a:solidFill>
            <a:schemeClr val="bg1"/>
          </a:solidFill>
          <a:ln>
            <a:solidFill>
              <a:schemeClr val="bg1"/>
            </a:solidFill>
          </a:ln>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1CDCB17-42C1-B3A5-C72F-B5FDCB3DC3D1}"/>
              </a:ext>
            </a:extLst>
          </p:cNvPr>
          <p:cNvSpPr/>
          <p:nvPr/>
        </p:nvSpPr>
        <p:spPr>
          <a:xfrm>
            <a:off x="3413810" y="1496518"/>
            <a:ext cx="3464654" cy="3314355"/>
          </a:xfrm>
          <a:prstGeom prst="rect">
            <a:avLst/>
          </a:prstGeom>
          <a:solidFill>
            <a:schemeClr val="bg1"/>
          </a:solidFill>
          <a:ln>
            <a:solidFill>
              <a:schemeClr val="bg1"/>
            </a:solidFill>
          </a:ln>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EB6CD6E-D513-F4FE-11FA-253C628D8203}"/>
              </a:ext>
            </a:extLst>
          </p:cNvPr>
          <p:cNvSpPr/>
          <p:nvPr/>
        </p:nvSpPr>
        <p:spPr>
          <a:xfrm>
            <a:off x="698319" y="830000"/>
            <a:ext cx="2715491" cy="39808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9" name="Rectangle 18">
            <a:extLst>
              <a:ext uri="{FF2B5EF4-FFF2-40B4-BE49-F238E27FC236}">
                <a16:creationId xmlns:a16="http://schemas.microsoft.com/office/drawing/2014/main" id="{51AF8548-A1AE-EC89-0487-09BF8D85AD34}"/>
              </a:ext>
            </a:extLst>
          </p:cNvPr>
          <p:cNvSpPr/>
          <p:nvPr/>
        </p:nvSpPr>
        <p:spPr>
          <a:xfrm>
            <a:off x="2222322" y="3394773"/>
            <a:ext cx="1077220" cy="9227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Info</a:t>
            </a:r>
          </a:p>
        </p:txBody>
      </p:sp>
      <p:sp>
        <p:nvSpPr>
          <p:cNvPr id="24" name="TextBox 23">
            <a:extLst>
              <a:ext uri="{FF2B5EF4-FFF2-40B4-BE49-F238E27FC236}">
                <a16:creationId xmlns:a16="http://schemas.microsoft.com/office/drawing/2014/main" id="{C6A0E2A5-9ECA-C698-4A5E-C60D62522173}"/>
              </a:ext>
            </a:extLst>
          </p:cNvPr>
          <p:cNvSpPr txBox="1"/>
          <p:nvPr/>
        </p:nvSpPr>
        <p:spPr>
          <a:xfrm>
            <a:off x="4588269" y="830000"/>
            <a:ext cx="4580389" cy="1754326"/>
          </a:xfrm>
          <a:prstGeom prst="rect">
            <a:avLst/>
          </a:prstGeom>
          <a:noFill/>
        </p:spPr>
        <p:txBody>
          <a:bodyPr wrap="square" rtlCol="0">
            <a:spAutoFit/>
          </a:bodyPr>
          <a:lstStyle/>
          <a:p>
            <a:r>
              <a:rPr lang="en-GB" dirty="0"/>
              <a:t>A building will have an AR point imposed on it allowing the user to see where the building is in location to themselves.  The box will be coloured in a way to make the contrast clear to see but also not too much to impose on the user's perception of the world.  </a:t>
            </a:r>
          </a:p>
        </p:txBody>
      </p:sp>
      <p:sp>
        <p:nvSpPr>
          <p:cNvPr id="25" name="TextBox 24">
            <a:extLst>
              <a:ext uri="{FF2B5EF4-FFF2-40B4-BE49-F238E27FC236}">
                <a16:creationId xmlns:a16="http://schemas.microsoft.com/office/drawing/2014/main" id="{6A97759B-1EA5-DC71-88A5-45E7C9586778}"/>
              </a:ext>
            </a:extLst>
          </p:cNvPr>
          <p:cNvSpPr txBox="1"/>
          <p:nvPr/>
        </p:nvSpPr>
        <p:spPr>
          <a:xfrm>
            <a:off x="4588269" y="3051498"/>
            <a:ext cx="6500071" cy="2031325"/>
          </a:xfrm>
          <a:prstGeom prst="rect">
            <a:avLst/>
          </a:prstGeom>
          <a:noFill/>
        </p:spPr>
        <p:txBody>
          <a:bodyPr wrap="square" rtlCol="0">
            <a:spAutoFit/>
          </a:bodyPr>
          <a:lstStyle/>
          <a:p>
            <a:r>
              <a:rPr lang="en-GB" dirty="0"/>
              <a:t>A smaller information box will pop up on a user's screen once they have selected a building of significance.  This will contain information about the building like the name and what purpose it has to their course.  Depending on what the user is doing e.g. fulltime student or induction could depend on the information like it could just be ‘lecture theatres’ , ‘lab rooms’ or if they have a timetable synced up ‘Lecture in CM130 at 10:00’</a:t>
            </a:r>
          </a:p>
        </p:txBody>
      </p:sp>
      <p:cxnSp>
        <p:nvCxnSpPr>
          <p:cNvPr id="27" name="Straight Arrow Connector 26">
            <a:extLst>
              <a:ext uri="{FF2B5EF4-FFF2-40B4-BE49-F238E27FC236}">
                <a16:creationId xmlns:a16="http://schemas.microsoft.com/office/drawing/2014/main" id="{C3812190-86D3-AE4C-37FF-8121AC162B38}"/>
              </a:ext>
            </a:extLst>
          </p:cNvPr>
          <p:cNvCxnSpPr>
            <a:stCxn id="24" idx="1"/>
          </p:cNvCxnSpPr>
          <p:nvPr/>
        </p:nvCxnSpPr>
        <p:spPr>
          <a:xfrm flipH="1">
            <a:off x="2600588" y="1707163"/>
            <a:ext cx="1987681" cy="146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42E9EDF-91A2-270C-A88A-8844516C7BF2}"/>
              </a:ext>
            </a:extLst>
          </p:cNvPr>
          <p:cNvCxnSpPr>
            <a:cxnSpLocks/>
          </p:cNvCxnSpPr>
          <p:nvPr/>
        </p:nvCxnSpPr>
        <p:spPr>
          <a:xfrm flipH="1">
            <a:off x="3298523" y="3856167"/>
            <a:ext cx="1289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F9FEF2E3-8318-8F42-9255-80682035A811}"/>
              </a:ext>
            </a:extLst>
          </p:cNvPr>
          <p:cNvSpPr/>
          <p:nvPr/>
        </p:nvSpPr>
        <p:spPr>
          <a:xfrm>
            <a:off x="1715544" y="2323047"/>
            <a:ext cx="264258" cy="26005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604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be 5">
            <a:extLst>
              <a:ext uri="{FF2B5EF4-FFF2-40B4-BE49-F238E27FC236}">
                <a16:creationId xmlns:a16="http://schemas.microsoft.com/office/drawing/2014/main" id="{3B772E5A-97FC-45AB-419D-96581DCFC681}"/>
              </a:ext>
            </a:extLst>
          </p:cNvPr>
          <p:cNvSpPr/>
          <p:nvPr/>
        </p:nvSpPr>
        <p:spPr>
          <a:xfrm>
            <a:off x="1352727" y="3229761"/>
            <a:ext cx="662730" cy="788566"/>
          </a:xfrm>
          <a:prstGeom prst="cube">
            <a:avLst>
              <a:gd name="adj" fmla="val 46519"/>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3A1BAF2-62D7-82FA-6FC0-9913A8F4D815}"/>
              </a:ext>
            </a:extLst>
          </p:cNvPr>
          <p:cNvSpPr/>
          <p:nvPr/>
        </p:nvSpPr>
        <p:spPr>
          <a:xfrm>
            <a:off x="757042" y="662219"/>
            <a:ext cx="2715491" cy="39808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 name="Cube 4">
            <a:extLst>
              <a:ext uri="{FF2B5EF4-FFF2-40B4-BE49-F238E27FC236}">
                <a16:creationId xmlns:a16="http://schemas.microsoft.com/office/drawing/2014/main" id="{49D4E136-7389-2E92-2679-D24F694DCFDB}"/>
              </a:ext>
            </a:extLst>
          </p:cNvPr>
          <p:cNvSpPr/>
          <p:nvPr/>
        </p:nvSpPr>
        <p:spPr>
          <a:xfrm>
            <a:off x="947957" y="3624044"/>
            <a:ext cx="662730" cy="788566"/>
          </a:xfrm>
          <a:prstGeom prst="cube">
            <a:avLst>
              <a:gd name="adj" fmla="val 46519"/>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Cube 6">
            <a:extLst>
              <a:ext uri="{FF2B5EF4-FFF2-40B4-BE49-F238E27FC236}">
                <a16:creationId xmlns:a16="http://schemas.microsoft.com/office/drawing/2014/main" id="{D1A166F0-6144-0F6B-BA5D-1DB7E943697E}"/>
              </a:ext>
            </a:extLst>
          </p:cNvPr>
          <p:cNvSpPr/>
          <p:nvPr/>
        </p:nvSpPr>
        <p:spPr>
          <a:xfrm>
            <a:off x="1875007" y="2483141"/>
            <a:ext cx="662730" cy="1535186"/>
          </a:xfrm>
          <a:prstGeom prst="cube">
            <a:avLst>
              <a:gd name="adj" fmla="val 465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be 7">
            <a:extLst>
              <a:ext uri="{FF2B5EF4-FFF2-40B4-BE49-F238E27FC236}">
                <a16:creationId xmlns:a16="http://schemas.microsoft.com/office/drawing/2014/main" id="{9C23AAC0-DAC6-10FF-6008-4C0EE9FB6FE2}"/>
              </a:ext>
            </a:extLst>
          </p:cNvPr>
          <p:cNvSpPr/>
          <p:nvPr/>
        </p:nvSpPr>
        <p:spPr>
          <a:xfrm>
            <a:off x="2420227" y="3229761"/>
            <a:ext cx="662730" cy="788566"/>
          </a:xfrm>
          <a:prstGeom prst="cube">
            <a:avLst>
              <a:gd name="adj" fmla="val 46519"/>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Cube 8">
            <a:extLst>
              <a:ext uri="{FF2B5EF4-FFF2-40B4-BE49-F238E27FC236}">
                <a16:creationId xmlns:a16="http://schemas.microsoft.com/office/drawing/2014/main" id="{B14661B6-E959-EFCE-B65F-83962D88115A}"/>
              </a:ext>
            </a:extLst>
          </p:cNvPr>
          <p:cNvSpPr/>
          <p:nvPr/>
        </p:nvSpPr>
        <p:spPr>
          <a:xfrm>
            <a:off x="1610244" y="3787845"/>
            <a:ext cx="1472713" cy="624765"/>
          </a:xfrm>
          <a:prstGeom prst="cube">
            <a:avLst>
              <a:gd name="adj" fmla="val 46519"/>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Cylinder 9">
            <a:extLst>
              <a:ext uri="{FF2B5EF4-FFF2-40B4-BE49-F238E27FC236}">
                <a16:creationId xmlns:a16="http://schemas.microsoft.com/office/drawing/2014/main" id="{78E3A31C-55CA-BE31-FD06-D7D54495C3AD}"/>
              </a:ext>
            </a:extLst>
          </p:cNvPr>
          <p:cNvSpPr/>
          <p:nvPr/>
        </p:nvSpPr>
        <p:spPr>
          <a:xfrm>
            <a:off x="2114787" y="4276182"/>
            <a:ext cx="109057" cy="167779"/>
          </a:xfrm>
          <a:prstGeom prst="can">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27DDE182-22ED-B2F5-56CC-A22FEE54A026}"/>
              </a:ext>
            </a:extLst>
          </p:cNvPr>
          <p:cNvSpPr txBox="1"/>
          <p:nvPr/>
        </p:nvSpPr>
        <p:spPr>
          <a:xfrm>
            <a:off x="4440702" y="2983520"/>
            <a:ext cx="6649544" cy="2031325"/>
          </a:xfrm>
          <a:prstGeom prst="rect">
            <a:avLst/>
          </a:prstGeom>
          <a:noFill/>
        </p:spPr>
        <p:txBody>
          <a:bodyPr wrap="square" rtlCol="0">
            <a:spAutoFit/>
          </a:bodyPr>
          <a:lstStyle/>
          <a:p>
            <a:r>
              <a:rPr lang="en-GB" dirty="0"/>
              <a:t>When the users scans a podium/ sign they will be presented with a map displayed in AR on their phone.  This map will have the layout of the whole uni.  It will have the current building that the user is in on and a highlighted position of where they are in relation to it.  This will let the user know exactly where they are.  The map will also have highlighted buildings of interest depending on the course they want to do.</a:t>
            </a:r>
          </a:p>
        </p:txBody>
      </p:sp>
      <p:sp>
        <p:nvSpPr>
          <p:cNvPr id="13" name="Rectangle 12">
            <a:extLst>
              <a:ext uri="{FF2B5EF4-FFF2-40B4-BE49-F238E27FC236}">
                <a16:creationId xmlns:a16="http://schemas.microsoft.com/office/drawing/2014/main" id="{B79AF98B-C13B-051B-8067-873A3F6836A3}"/>
              </a:ext>
            </a:extLst>
          </p:cNvPr>
          <p:cNvSpPr/>
          <p:nvPr/>
        </p:nvSpPr>
        <p:spPr>
          <a:xfrm>
            <a:off x="1055989" y="826059"/>
            <a:ext cx="1077220" cy="9227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a:t>
            </a:r>
          </a:p>
        </p:txBody>
      </p:sp>
      <p:sp>
        <p:nvSpPr>
          <p:cNvPr id="14" name="TextBox 13">
            <a:extLst>
              <a:ext uri="{FF2B5EF4-FFF2-40B4-BE49-F238E27FC236}">
                <a16:creationId xmlns:a16="http://schemas.microsoft.com/office/drawing/2014/main" id="{234680D8-8CF3-164C-6CF4-BA5B2DD0A1D0}"/>
              </a:ext>
            </a:extLst>
          </p:cNvPr>
          <p:cNvSpPr txBox="1"/>
          <p:nvPr/>
        </p:nvSpPr>
        <p:spPr>
          <a:xfrm>
            <a:off x="4391124" y="618767"/>
            <a:ext cx="6500071" cy="2031325"/>
          </a:xfrm>
          <a:prstGeom prst="rect">
            <a:avLst/>
          </a:prstGeom>
          <a:noFill/>
        </p:spPr>
        <p:txBody>
          <a:bodyPr wrap="square" rtlCol="0">
            <a:spAutoFit/>
          </a:bodyPr>
          <a:lstStyle/>
          <a:p>
            <a:r>
              <a:rPr lang="en-GB" dirty="0"/>
              <a:t>A smaller information box will pop up on a user's screen once they have selected a building of significance.  This will contain information about the building like the name and what purpose it has to their course.  Depending on what the user is doing e.g. fulltime student or induction could depend on the information like it could just be ‘lecture theatres’ , ‘lab rooms’ or if they have a timetable synced up ‘Lecture in CM130 at 10:00’</a:t>
            </a:r>
          </a:p>
        </p:txBody>
      </p:sp>
      <p:cxnSp>
        <p:nvCxnSpPr>
          <p:cNvPr id="15" name="Straight Arrow Connector 14">
            <a:extLst>
              <a:ext uri="{FF2B5EF4-FFF2-40B4-BE49-F238E27FC236}">
                <a16:creationId xmlns:a16="http://schemas.microsoft.com/office/drawing/2014/main" id="{DA0172D3-B646-6210-E50D-6902BB92F667}"/>
              </a:ext>
            </a:extLst>
          </p:cNvPr>
          <p:cNvCxnSpPr>
            <a:cxnSpLocks/>
          </p:cNvCxnSpPr>
          <p:nvPr/>
        </p:nvCxnSpPr>
        <p:spPr>
          <a:xfrm flipH="1">
            <a:off x="2114787" y="1096266"/>
            <a:ext cx="22579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1781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1C74518B89DB49B51149755065EA6D" ma:contentTypeVersion="11" ma:contentTypeDescription="Create a new document." ma:contentTypeScope="" ma:versionID="49ea32eaeb6b7a94ab15f282d6cf2e3a">
  <xsd:schema xmlns:xsd="http://www.w3.org/2001/XMLSchema" xmlns:xs="http://www.w3.org/2001/XMLSchema" xmlns:p="http://schemas.microsoft.com/office/2006/metadata/properties" xmlns:ns3="9148821b-6188-4b51-99d9-e501f463ebdd" targetNamespace="http://schemas.microsoft.com/office/2006/metadata/properties" ma:root="true" ma:fieldsID="2a35042df0f21235f28d7ba946094432" ns3:_="">
    <xsd:import namespace="9148821b-6188-4b51-99d9-e501f463ebd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element ref="ns3:MediaServiceGenerationTime" minOccurs="0"/>
                <xsd:element ref="ns3:MediaServiceEventHashCode" minOccurs="0"/>
                <xsd:element ref="ns3:MediaServiceSystemTags"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48821b-6188-4b51-99d9-e501f463eb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LengthInSeconds" ma:index="17" nillable="true" ma:displayName="MediaLengthInSeconds" ma:hidden="true" ma:internalName="MediaLengthInSeconds" ma:readOnly="true">
      <xsd:simpleType>
        <xsd:restriction base="dms:Unknown"/>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78A613-FE61-407E-8B3A-E9C9E19CA73F}">
  <ds:schemaRefs>
    <ds:schemaRef ds:uri="http://purl.org/dc/terms/"/>
    <ds:schemaRef ds:uri="9148821b-6188-4b51-99d9-e501f463ebd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C85DB2C-7287-4A0E-866E-C356319A74C6}">
  <ds:schemaRefs>
    <ds:schemaRef ds:uri="http://schemas.microsoft.com/sharepoint/v3/contenttype/forms"/>
  </ds:schemaRefs>
</ds:datastoreItem>
</file>

<file path=customXml/itemProps3.xml><?xml version="1.0" encoding="utf-8"?>
<ds:datastoreItem xmlns:ds="http://schemas.openxmlformats.org/officeDocument/2006/customXml" ds:itemID="{7AD8681B-742B-430A-9EB8-260006A55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48821b-6188-4b51-99d9-e501f463eb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184</TotalTime>
  <Words>398</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Hanratty (Student)</dc:creator>
  <cp:lastModifiedBy>Joseph Hanratty (Student)</cp:lastModifiedBy>
  <cp:revision>1</cp:revision>
  <dcterms:created xsi:type="dcterms:W3CDTF">2024-10-18T06:53:00Z</dcterms:created>
  <dcterms:modified xsi:type="dcterms:W3CDTF">2024-10-18T10:21:42Z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0x010100FD1C74518B89DB49B51149755065EA6D</vt:lpwstr>
  </property>
</Properties>
</file>