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5226-6EF2-9909-A833-D2A2DDD7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D4F30-98A2-3591-E9D0-C03A32EFA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1C00-2674-CA63-1BA8-EC1D847A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182-38C7-450F-B7A1-4F8D214F387D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F3E1-26BD-A5B7-1577-6608E42F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2FCBA-5F1D-6F59-B6DB-0DA7A39C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C55-B3AB-4821-BEE5-576D4C09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72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2DC7-83B2-CE4C-FF94-66165B34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5EDAD-3DB3-F39A-09D7-224A86B13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B40A-A8A6-7F34-FB73-FD330CCD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182-38C7-450F-B7A1-4F8D214F387D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3FD7-BD39-F207-9D2B-13ED0F06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659C-74A0-E278-0C41-55CB4184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C55-B3AB-4821-BEE5-576D4C09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34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2E13F-A6AE-8BE3-FB75-0CD137A31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F628-F49B-E414-A981-A4430E070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8448-1EDC-F27F-F678-2496CCE6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182-38C7-450F-B7A1-4F8D214F387D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E4FF-5AC9-31BA-4218-E1375D18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001C2-CD46-F666-8AA3-1E8B91A8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C55-B3AB-4821-BEE5-576D4C09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BD78-E13F-9F20-D14F-DB0A9C9A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49F5-A908-F786-00B5-89630C33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D6DC-0291-BC2F-FAFA-B020673C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182-38C7-450F-B7A1-4F8D214F387D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8A9AE-7DE5-D3A2-A0B6-79524125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C58A-7DF7-A30D-A7F9-270DFCF0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C55-B3AB-4821-BEE5-576D4C09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9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6873-3F05-F1C5-538A-3498713B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B0AF9-B5D5-0D66-3D47-3E1EA445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7742E-BAC6-ADEF-E817-D6A1F7CD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182-38C7-450F-B7A1-4F8D214F387D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1785-1081-F56D-8403-EA06F85B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A057-4C38-D91D-F0E1-3EBCFF1E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C55-B3AB-4821-BEE5-576D4C09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EA2F-6F89-785D-DADE-96FA8EC1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F931-A3CE-01FD-4B07-01694E290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0861-7EBB-692F-2FD0-FCA0DE7DE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6D185-4466-FBB9-7109-C4CF1985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182-38C7-450F-B7A1-4F8D214F387D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0CC34-62D1-9628-F637-FAE31A80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C9103-0953-414B-6C73-DE870A4B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C55-B3AB-4821-BEE5-576D4C09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68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C46-DDFD-77FA-8221-A0DD7D2C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330A7-8885-CD90-C8F6-6DBC98ED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1BBD8-B197-A5B5-3C9C-B9863608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7D2D7-A945-51D1-49BD-3F6A2663B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FF12A-4035-E0E9-06BF-A5BD6609B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39DD3-7686-44ED-C3BC-3A92B561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182-38C7-450F-B7A1-4F8D214F387D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1475A-B7BA-6EA4-EE7C-4E6E39E4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C3BC7-1621-5C3A-5934-9EAFDE8C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C55-B3AB-4821-BEE5-576D4C09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5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64DA-D2FB-0C09-3442-A7B70805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0B5EA-3919-6C56-5D2A-48922AB3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182-38C7-450F-B7A1-4F8D214F387D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ECD78-713C-200B-948D-DAC46230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C685D-4A19-CAED-4EC9-C8A258C3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C55-B3AB-4821-BEE5-576D4C09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6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2CF5A-5954-A737-A4A1-D3A9F244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182-38C7-450F-B7A1-4F8D214F387D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A9131-DC78-A62E-FFE1-D023364B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BBAAB-8E64-42AB-CA84-0DEA80AC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C55-B3AB-4821-BEE5-576D4C09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5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3661-7A5E-F48C-0C1E-175DD309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BF81-1606-9732-3087-9450D11E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05BF5-75EF-23A7-5763-1899C1A60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9C19E-5DB6-B49F-C3E2-7198CA29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182-38C7-450F-B7A1-4F8D214F387D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9210-AC52-66A7-C3E4-24A2204C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DF701-0808-12A3-F38D-5F8696AA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C55-B3AB-4821-BEE5-576D4C09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8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15E8-BED1-91C7-2A6C-BD1C2F83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D8B4F-DE64-2EA4-FDF9-77EA01AAA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27922-0FDC-B187-BBBB-57E4FE4E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31690-4E0B-5AF4-2536-F901CB9C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182-38C7-450F-B7A1-4F8D214F387D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FB186-2288-F59B-2574-BEFC15F7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D4382-9A58-283A-7373-62072A4B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C55-B3AB-4821-BEE5-576D4C09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10698-F061-9188-BA5E-5E08911E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F2EAC-CE38-6773-69FB-6A8B79A3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4919-8C92-DA85-5AAB-FB5CF1002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182-38C7-450F-B7A1-4F8D214F387D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3B045-3739-D9CF-464F-9597DD98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705D-0398-89AD-B719-4EEC18F91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90C55-B3AB-4821-BEE5-576D4C09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8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48D24-E01C-3358-A69A-8C227108C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06" t="8301" r="22244" b="16190"/>
          <a:stretch/>
        </p:blipFill>
        <p:spPr>
          <a:xfrm flipH="1">
            <a:off x="345234" y="256433"/>
            <a:ext cx="1548880" cy="194927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D60A18A-3818-8165-90C9-08A5B5333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253" y="256433"/>
            <a:ext cx="8908208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Persona: Sarah Thompson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Age: 19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Background: First-year student studying Psychology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Disability: Deaf since birth; fluent in British Sign Language (BSL) and skilled in written English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Personality: Determined, resourceful, and tech-savvy. Sarah loves to stay connected and often seeks solutions to overcome accessibility barriers. She's enthusiastic about experiencing the world independently.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Motivations: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- Exploring campus with ease and confidence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- Being informed of important visual cues or written instructions that enhance her understanding of the environment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- Accessing detailed, real-time information without the need to rely on others or interpreters for navigation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Technology Preferences: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- Prefers apps with visual cues, captions, and text-based info over audio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- Enjoys AR features that provide quick access to information by simply pointing her phone at a spot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- Uses vibration or screen flash alerts for important notifications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Daily Challenges: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- Struggles with traditional audio tours or voice-based navigation apps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- Experiences difficulty identifying places or following routes without visible, clear signposts or instructions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App Expectations: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- Easy-to-use AR functionality that shows text pop-ups with essential information, accessible through BSL translation or icon-based navigation when possible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- High-contrast visuals and font options to improve readability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- Customizable alerts for places of interest or guidance on the safest, most accessible routes around campus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9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417D9-88EF-D5A5-8545-04AA98106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9" t="13333" r="31046" b="14694"/>
          <a:stretch/>
        </p:blipFill>
        <p:spPr>
          <a:xfrm>
            <a:off x="251928" y="177282"/>
            <a:ext cx="1735494" cy="2304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52E2C3-9146-B30E-1617-5C7684E52270}"/>
              </a:ext>
            </a:extLst>
          </p:cNvPr>
          <p:cNvSpPr txBox="1"/>
          <p:nvPr/>
        </p:nvSpPr>
        <p:spPr>
          <a:xfrm>
            <a:off x="2067264" y="177282"/>
            <a:ext cx="978917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Persona: Mark Wilson</a:t>
            </a:r>
          </a:p>
          <a:p>
            <a:r>
              <a:rPr lang="en-GB" sz="1100" dirty="0"/>
              <a:t>Age: 35</a:t>
            </a:r>
          </a:p>
          <a:p>
            <a:r>
              <a:rPr lang="en-GB" sz="1100" dirty="0"/>
              <a:t>Background: Campus tour guide and accessibility ambassador; has been working at the university for 8 years</a:t>
            </a:r>
          </a:p>
          <a:p>
            <a:r>
              <a:rPr lang="en-GB" sz="1100" dirty="0"/>
              <a:t>Personality: Friendly, patient, and detail-oriented. Mark is enthusiastic about making campus inclusive and accessible to everyone. He loves interacting with students and finding ways to make their university experience smoother.</a:t>
            </a:r>
          </a:p>
          <a:p>
            <a:r>
              <a:rPr lang="en-GB" sz="1100" dirty="0"/>
              <a:t>Motivations:</a:t>
            </a:r>
          </a:p>
          <a:p>
            <a:r>
              <a:rPr lang="en-GB" sz="1100" dirty="0"/>
              <a:t> - Ensuring all students, especially those with disabilities, feel confident navigating campus</a:t>
            </a:r>
          </a:p>
          <a:p>
            <a:r>
              <a:rPr lang="en-GB" sz="1100" dirty="0"/>
              <a:t> - Providing up-to-date, accurate information about buildings and routes</a:t>
            </a:r>
          </a:p>
          <a:p>
            <a:r>
              <a:rPr lang="en-GB" sz="1100" dirty="0"/>
              <a:t> - Improving campus accessibility for future students</a:t>
            </a:r>
          </a:p>
          <a:p>
            <a:r>
              <a:rPr lang="en-GB" sz="1100" dirty="0"/>
              <a:t>Technology Preferences:</a:t>
            </a:r>
          </a:p>
          <a:p>
            <a:r>
              <a:rPr lang="en-GB" sz="1100" dirty="0"/>
              <a:t> - Familiar with user-friendly software and app interfaces; comfortable with digital updates and AR           features that allow him to see and test what students will experience</a:t>
            </a:r>
          </a:p>
          <a:p>
            <a:r>
              <a:rPr lang="en-GB" sz="1100" dirty="0"/>
              <a:t> - Prefers intuitive systems with quick access for adding, editing, or flagging inaccurate location data</a:t>
            </a:r>
          </a:p>
          <a:p>
            <a:r>
              <a:rPr lang="en-GB" sz="1100" dirty="0"/>
              <a:t>Daily Challenges:</a:t>
            </a:r>
          </a:p>
          <a:p>
            <a:r>
              <a:rPr lang="en-GB" sz="1100" dirty="0"/>
              <a:t> - Ensuring he can quickly and easily update building information, such as temporary construction, new accessible entrances, or emergency instructions</a:t>
            </a:r>
          </a:p>
          <a:p>
            <a:r>
              <a:rPr lang="en-GB" sz="1100" dirty="0"/>
              <a:t> - Keeping track of the latest accessibility features in each building and ensuring they are accurately reflected in the app</a:t>
            </a:r>
          </a:p>
          <a:p>
            <a:r>
              <a:rPr lang="en-GB" sz="1100" dirty="0"/>
              <a:t>App Expectations:</a:t>
            </a:r>
          </a:p>
          <a:p>
            <a:r>
              <a:rPr lang="en-GB" sz="1100" dirty="0"/>
              <a:t> - Easy-to-access edit mode for adding or updating building details, routes, and accessibility info in real time</a:t>
            </a:r>
          </a:p>
          <a:p>
            <a:r>
              <a:rPr lang="en-GB" sz="1100" dirty="0"/>
              <a:t> - AR preview feature to see how updates look to students</a:t>
            </a:r>
          </a:p>
          <a:p>
            <a:r>
              <a:rPr lang="en-GB" sz="1100" dirty="0"/>
              <a:t> - Notification feature to alert him to any flagged issues or accessibility requests from students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62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39B07-51E1-705B-493D-3D424E3C2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83" t="15375" r="22551" b="17959"/>
          <a:stretch/>
        </p:blipFill>
        <p:spPr>
          <a:xfrm flipH="1">
            <a:off x="270588" y="195942"/>
            <a:ext cx="1647611" cy="1595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0DC724-A63C-0A58-4144-71FCDBE9F924}"/>
              </a:ext>
            </a:extLst>
          </p:cNvPr>
          <p:cNvSpPr txBox="1"/>
          <p:nvPr/>
        </p:nvSpPr>
        <p:spPr>
          <a:xfrm>
            <a:off x="2231472" y="269695"/>
            <a:ext cx="940405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Persona: </a:t>
            </a:r>
            <a:r>
              <a:rPr lang="en-GB" sz="1200" dirty="0" err="1"/>
              <a:t>Dr.</a:t>
            </a:r>
            <a:r>
              <a:rPr lang="en-GB" sz="1200" dirty="0"/>
              <a:t> Emily Browne</a:t>
            </a:r>
          </a:p>
          <a:p>
            <a:r>
              <a:rPr lang="en-GB" sz="1200" dirty="0"/>
              <a:t>Age: 42</a:t>
            </a:r>
          </a:p>
          <a:p>
            <a:r>
              <a:rPr lang="en-GB" sz="1200" dirty="0"/>
              <a:t>Background: Senior Lecturer in History; has been teaching at the university for over 10 years but struggles with navigating the ever-expanding campus</a:t>
            </a:r>
          </a:p>
          <a:p>
            <a:r>
              <a:rPr lang="en-GB" sz="1200" dirty="0"/>
              <a:t>Personality: Friendly, absent-minded, and a bit scatterbrained. </a:t>
            </a:r>
            <a:r>
              <a:rPr lang="en-GB" sz="1200" dirty="0" err="1"/>
              <a:t>Dr.</a:t>
            </a:r>
            <a:r>
              <a:rPr lang="en-GB" sz="1200" dirty="0"/>
              <a:t> Browne is known for her deep knowledge of history and her lively lectures but often finds herself confused by campus directions and building names.</a:t>
            </a:r>
          </a:p>
          <a:p>
            <a:r>
              <a:rPr lang="en-GB" sz="1200" dirty="0"/>
              <a:t>Motivations:</a:t>
            </a:r>
          </a:p>
          <a:p>
            <a:r>
              <a:rPr lang="en-GB" sz="1200" dirty="0"/>
              <a:t> - Making it to her lectures and meetings on time without relying on colleagues or students for directions</a:t>
            </a:r>
          </a:p>
          <a:p>
            <a:r>
              <a:rPr lang="en-GB" sz="1200" dirty="0"/>
              <a:t> - Avoiding the embarrassment of arriving at the wrong building or classroom</a:t>
            </a:r>
          </a:p>
          <a:p>
            <a:r>
              <a:rPr lang="en-GB" sz="1200" dirty="0"/>
              <a:t> - Keeping up with the changes on campus without having to memorize every update</a:t>
            </a:r>
          </a:p>
          <a:p>
            <a:r>
              <a:rPr lang="en-GB" sz="1200" dirty="0"/>
              <a:t>Technology Preferences:</a:t>
            </a:r>
          </a:p>
          <a:p>
            <a:r>
              <a:rPr lang="en-GB" sz="1200" dirty="0"/>
              <a:t> - Enjoys apps that are simple, straightforward, and don’t require too much setup</a:t>
            </a:r>
          </a:p>
          <a:p>
            <a:r>
              <a:rPr lang="en-GB" sz="1200" dirty="0"/>
              <a:t> - Needs quick, reliable directions that she can follow without much fuss</a:t>
            </a:r>
          </a:p>
          <a:p>
            <a:r>
              <a:rPr lang="en-GB" sz="1200" dirty="0"/>
              <a:t> - Prefers minimal notifications and wants only essential alerts</a:t>
            </a:r>
          </a:p>
          <a:p>
            <a:r>
              <a:rPr lang="en-GB" sz="1200" dirty="0"/>
              <a:t>Daily Challenges:</a:t>
            </a:r>
          </a:p>
          <a:p>
            <a:r>
              <a:rPr lang="en-GB" sz="1200" dirty="0"/>
              <a:t> - Frequently mixes up buildings with similar names and ends up at the wrong location</a:t>
            </a:r>
          </a:p>
          <a:p>
            <a:r>
              <a:rPr lang="en-GB" sz="1200" dirty="0"/>
              <a:t> - Struggles to keep track of building updates, like when entrances change due to renovations</a:t>
            </a:r>
          </a:p>
          <a:p>
            <a:r>
              <a:rPr lang="en-GB" sz="1200" dirty="0"/>
              <a:t> - Often asks students or other staff for help finding her way, which can disrupt her schedule</a:t>
            </a:r>
          </a:p>
          <a:p>
            <a:r>
              <a:rPr lang="en-GB" sz="1200" dirty="0"/>
              <a:t>App Expectations:</a:t>
            </a:r>
          </a:p>
          <a:p>
            <a:r>
              <a:rPr lang="en-GB" sz="1200" dirty="0"/>
              <a:t> - Clear, step-by-step navigation that shows her exactly where to go on campus</a:t>
            </a:r>
          </a:p>
          <a:p>
            <a:r>
              <a:rPr lang="en-GB" sz="1200" dirty="0"/>
              <a:t> - Visual cues and building images that she can use to match locations</a:t>
            </a:r>
          </a:p>
          <a:p>
            <a:r>
              <a:rPr lang="en-GB" sz="1200" dirty="0"/>
              <a:t> - Optional quick-reference feature that lets her “bookmark” frequently used buildings, lecture halls, and meeting rooms</a:t>
            </a:r>
          </a:p>
        </p:txBody>
      </p:sp>
    </p:spTree>
    <p:extLst>
      <p:ext uri="{BB962C8B-B14F-4D97-AF65-F5344CB8AC3E}">
        <p14:creationId xmlns:p14="http://schemas.microsoft.com/office/powerpoint/2010/main" val="241369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C74518B89DB49B51149755065EA6D" ma:contentTypeVersion="11" ma:contentTypeDescription="Create a new document." ma:contentTypeScope="" ma:versionID="49ea32eaeb6b7a94ab15f282d6cf2e3a">
  <xsd:schema xmlns:xsd="http://www.w3.org/2001/XMLSchema" xmlns:xs="http://www.w3.org/2001/XMLSchema" xmlns:p="http://schemas.microsoft.com/office/2006/metadata/properties" xmlns:ns3="9148821b-6188-4b51-99d9-e501f463ebdd" targetNamespace="http://schemas.microsoft.com/office/2006/metadata/properties" ma:root="true" ma:fieldsID="2a35042df0f21235f28d7ba946094432" ns3:_="">
    <xsd:import namespace="9148821b-6188-4b51-99d9-e501f463eb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48821b-6188-4b51-99d9-e501f463eb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7B3C76-7007-45C4-9565-279A956E33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48821b-6188-4b51-99d9-e501f463eb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F4D58D-BBDC-4F33-9AB0-78D0BF06F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C85EEA-216E-4B1A-892B-3371F6C518BC}">
  <ds:schemaRefs>
    <ds:schemaRef ds:uri="http://purl.org/dc/elements/1.1/"/>
    <ds:schemaRef ds:uri="9148821b-6188-4b51-99d9-e501f463ebdd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777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Hanratty (Student)</dc:creator>
  <cp:lastModifiedBy>Joseph Hanratty (Student)</cp:lastModifiedBy>
  <cp:revision>1</cp:revision>
  <dcterms:created xsi:type="dcterms:W3CDTF">2024-11-08T10:26:16Z</dcterms:created>
  <dcterms:modified xsi:type="dcterms:W3CDTF">2024-11-08T11:45:09Z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0x010100FD1C74518B89DB49B51149755065EA6D</vt:lpwstr>
  </property>
</Properties>
</file>