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2955-0730-2B83-F9DA-BEC9B9B1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3CEC3-1FCF-4005-FDFD-1B063D44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06D1-FB14-49BC-0BD6-3AC6A7AD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8AB-030A-4A55-9407-193129CD9744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255EA-1302-01BC-F02B-A2369497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28B25-4A0E-F93E-EE27-78056EA1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F9AF-49CF-4D2C-8566-A0F40454B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9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DF7E-3FB7-E2BA-DA92-09AA4164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8AF53-25DD-7BA7-88A6-9155796A4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D59F-B0E7-81F4-A915-6C25B0D5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8AB-030A-4A55-9407-193129CD9744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595E-CBC0-D287-362E-8D78C3FF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EDCD-C6DF-8BAF-3C1E-44488056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F9AF-49CF-4D2C-8566-A0F40454B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6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FBBF5-D4AB-C532-EC98-E95FB12F3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B4DF7-C07A-CBC9-C533-2A8E084AE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F6E67-8FB5-1ED1-0E77-BFF4FA78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8AB-030A-4A55-9407-193129CD9744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D91AC-2BE7-48B0-9878-6CAC6C4B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B179-F232-544A-C68C-C7AC63CD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F9AF-49CF-4D2C-8566-A0F40454B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13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87A9-E922-C563-C5F1-DF080D89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A5A-4F66-F2A8-1E7F-A6F9BF33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1990E-258F-827B-6AA2-CE5331C1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8AB-030A-4A55-9407-193129CD9744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660C-E8AC-6F2E-3132-FE4A6433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392F-64DE-A477-F859-E92B261C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F9AF-49CF-4D2C-8566-A0F40454B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38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88C-9440-97A1-063B-32AFBEAF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F0847-D3FC-491E-9F3D-3EF5EECC5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14E8B-02A3-90E2-ED76-FB0A01E4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8AB-030A-4A55-9407-193129CD9744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371B-8A47-41ED-958C-4E25EC2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D9697-6F54-E2B5-1276-7DDB2E33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F9AF-49CF-4D2C-8566-A0F40454B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3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D1B3-BCEE-04AE-8436-7A1BF0DD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E938-71BF-154F-26A5-4BC7898B0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EB2CF-8F95-C073-B444-D661F854C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119C5-248A-EE8A-C489-B9B5C8CC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8AB-030A-4A55-9407-193129CD9744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F25C4-8D2B-9956-E2B3-D0FFD884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78E56-7102-C7AF-846D-8E1C1D1B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F9AF-49CF-4D2C-8566-A0F40454B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30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DF3-C955-E56B-2DDB-349AA785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2F593-11D2-B7D1-7A59-21DF2B9D2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FBA1-4B6E-4ABD-C466-4EF8FF139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42FA7-E4EA-4F1B-9555-C56E46A3A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85AC9-9CAE-CED2-D700-05B687C4C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F3E2D-77BD-6413-36B7-48A4AE5F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8AB-030A-4A55-9407-193129CD9744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4DA4A-9187-82FD-24FC-3257E708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26749-283C-AD33-85C5-AA3472AB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F9AF-49CF-4D2C-8566-A0F40454B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6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1DCF-F191-FC9C-8ADA-DBA84605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F6935-816B-A281-C2EB-EBA92114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8AB-030A-4A55-9407-193129CD9744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56023-9DBC-20C1-B7DE-E454876C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51712-FA9F-DF36-D61A-22460DC2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F9AF-49CF-4D2C-8566-A0F40454B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1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3DDEE-71CC-A12C-C423-69A6895E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8AB-030A-4A55-9407-193129CD9744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BF087-CA28-E734-4C2D-00F9CC25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43424-F295-9C55-2198-A1D6BD6F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F9AF-49CF-4D2C-8566-A0F40454B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05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BB93-0442-620F-B7FE-F13B1A70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1B3D-0592-973A-652B-29650196B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A9FD9-5E28-6773-7F05-AE8E43CD4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4FC51-E0B1-A3C2-4A73-3C4CB17B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8AB-030A-4A55-9407-193129CD9744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5895C-4F94-85D9-C1C2-5E21B68A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8A313-1442-5801-A550-9B392830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F9AF-49CF-4D2C-8566-A0F40454B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06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9974-C2AB-A371-D162-AA2A334F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1801C-6D9B-5608-E087-F80F24A84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C8CF9-1915-2993-C833-89CF7B1E3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BD373-9E8D-884C-C9D1-E7B66182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48AB-030A-4A55-9407-193129CD9744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E02DA-39C7-0C2E-868D-936C57CF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69754-F8A5-2ECD-9A74-5978C183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F9AF-49CF-4D2C-8566-A0F40454B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58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972B2-AD75-8341-332E-F8276AFE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F5925-C648-C275-FACF-AFF736E5D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5EBE-C8CE-329D-7DC5-D646EA1C9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548AB-030A-4A55-9407-193129CD9744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6E34-969E-BE31-E36E-AD4E4475B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79A93-0F66-180F-6D62-FB535FACD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4F9AF-49CF-4D2C-8566-A0F40454B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7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244CE2-F84C-1945-F866-362139DE9CD0}"/>
              </a:ext>
            </a:extLst>
          </p:cNvPr>
          <p:cNvSpPr/>
          <p:nvPr/>
        </p:nvSpPr>
        <p:spPr>
          <a:xfrm>
            <a:off x="6761527" y="503339"/>
            <a:ext cx="4135772" cy="5595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3033B-E590-F129-50FB-382BD40C0284}"/>
              </a:ext>
            </a:extLst>
          </p:cNvPr>
          <p:cNvSpPr/>
          <p:nvPr/>
        </p:nvSpPr>
        <p:spPr>
          <a:xfrm>
            <a:off x="1434518" y="706774"/>
            <a:ext cx="2164360" cy="138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From Phone data</a:t>
            </a:r>
          </a:p>
          <a:p>
            <a:pPr algn="ctr"/>
            <a:r>
              <a:rPr lang="en-GB" dirty="0"/>
              <a:t> - GPS</a:t>
            </a:r>
          </a:p>
          <a:p>
            <a:pPr algn="ctr"/>
            <a:r>
              <a:rPr lang="en-GB" dirty="0"/>
              <a:t> - Camera</a:t>
            </a:r>
          </a:p>
          <a:p>
            <a:pPr algn="ctr"/>
            <a:r>
              <a:rPr lang="en-GB" dirty="0"/>
              <a:t>- Facing Direction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B6979-EF8F-3A59-4147-392919BB9000}"/>
              </a:ext>
            </a:extLst>
          </p:cNvPr>
          <p:cNvSpPr/>
          <p:nvPr/>
        </p:nvSpPr>
        <p:spPr>
          <a:xfrm>
            <a:off x="369117" y="3429000"/>
            <a:ext cx="4135772" cy="17679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Database</a:t>
            </a:r>
          </a:p>
          <a:p>
            <a:pPr algn="ctr"/>
            <a:r>
              <a:rPr lang="en-GB" dirty="0"/>
              <a:t> - Course Data</a:t>
            </a:r>
          </a:p>
          <a:p>
            <a:pPr algn="ctr"/>
            <a:r>
              <a:rPr lang="en-GB" dirty="0"/>
              <a:t> - Map Models</a:t>
            </a:r>
          </a:p>
          <a:p>
            <a:pPr algn="ctr"/>
            <a:r>
              <a:rPr lang="en-GB" dirty="0"/>
              <a:t> - GPS coords Buildings of Interest</a:t>
            </a:r>
          </a:p>
          <a:p>
            <a:pPr algn="ctr"/>
            <a:r>
              <a:rPr lang="en-GB" dirty="0"/>
              <a:t>- Text for Buildings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015464-0C05-5C8D-451D-F2679E67B343}"/>
              </a:ext>
            </a:extLst>
          </p:cNvPr>
          <p:cNvSpPr/>
          <p:nvPr/>
        </p:nvSpPr>
        <p:spPr>
          <a:xfrm>
            <a:off x="7097087" y="695238"/>
            <a:ext cx="3464652" cy="18717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Stored Data</a:t>
            </a:r>
          </a:p>
          <a:p>
            <a:pPr algn="ctr"/>
            <a:r>
              <a:rPr lang="en-GB" dirty="0"/>
              <a:t> - Point Model</a:t>
            </a:r>
          </a:p>
          <a:p>
            <a:pPr algn="ctr"/>
            <a:r>
              <a:rPr lang="en-GB" dirty="0"/>
              <a:t>-Text Box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F73AD3-E0F7-7FF8-2265-29EEBAF4719A}"/>
              </a:ext>
            </a:extLst>
          </p:cNvPr>
          <p:cNvCxnSpPr>
            <a:stCxn id="5" idx="3"/>
          </p:cNvCxnSpPr>
          <p:nvPr/>
        </p:nvCxnSpPr>
        <p:spPr>
          <a:xfrm>
            <a:off x="3598878" y="1398866"/>
            <a:ext cx="31626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140248-9B0E-CE73-1735-0057AAE9884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504889" y="4312989"/>
            <a:ext cx="22566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83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DF41C-D362-AF5E-0605-C3A645AA6C7C}"/>
              </a:ext>
            </a:extLst>
          </p:cNvPr>
          <p:cNvSpPr/>
          <p:nvPr/>
        </p:nvSpPr>
        <p:spPr>
          <a:xfrm>
            <a:off x="1699471" y="713064"/>
            <a:ext cx="2697061" cy="847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Introduction ( Start Up 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0913E-5491-357E-9095-3E3755D57D59}"/>
              </a:ext>
            </a:extLst>
          </p:cNvPr>
          <p:cNvSpPr txBox="1"/>
          <p:nvPr/>
        </p:nvSpPr>
        <p:spPr>
          <a:xfrm>
            <a:off x="838899" y="2261346"/>
            <a:ext cx="52934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Wait till application has started</a:t>
            </a:r>
          </a:p>
          <a:p>
            <a:endParaRPr lang="en-GB" dirty="0"/>
          </a:p>
          <a:p>
            <a:r>
              <a:rPr lang="en-GB" dirty="0"/>
              <a:t>Display Text box with App info</a:t>
            </a:r>
          </a:p>
          <a:p>
            <a:r>
              <a:rPr lang="en-GB" dirty="0"/>
              <a:t>     Info = welcome message &amp;</a:t>
            </a:r>
          </a:p>
          <a:p>
            <a:r>
              <a:rPr lang="en-GB" dirty="0"/>
              <a:t>                Instructions for use &amp;</a:t>
            </a:r>
          </a:p>
          <a:p>
            <a:r>
              <a:rPr lang="en-GB" dirty="0"/>
              <a:t>               different modes available &amp;</a:t>
            </a:r>
          </a:p>
          <a:p>
            <a:r>
              <a:rPr lang="en-GB" dirty="0"/>
              <a:t>               how to access different modes.</a:t>
            </a:r>
          </a:p>
          <a:p>
            <a:endParaRPr lang="en-GB" dirty="0"/>
          </a:p>
          <a:p>
            <a:r>
              <a:rPr lang="en-GB" dirty="0"/>
              <a:t>Wait for user to close box to move into next mode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D0FC5-10FB-24B0-FE27-1D1B884FF6F4}"/>
              </a:ext>
            </a:extLst>
          </p:cNvPr>
          <p:cNvSpPr/>
          <p:nvPr/>
        </p:nvSpPr>
        <p:spPr>
          <a:xfrm>
            <a:off x="7795469" y="713064"/>
            <a:ext cx="2409039" cy="847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Course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ABB80-31F1-A3C6-2B62-0F9245A8D75F}"/>
              </a:ext>
            </a:extLst>
          </p:cNvPr>
          <p:cNvSpPr txBox="1"/>
          <p:nvPr/>
        </p:nvSpPr>
        <p:spPr>
          <a:xfrm>
            <a:off x="6646877" y="2261346"/>
            <a:ext cx="5293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Introduction is open</a:t>
            </a:r>
          </a:p>
          <a:p>
            <a:r>
              <a:rPr lang="en-GB" dirty="0"/>
              <a:t>     Display drop down box</a:t>
            </a:r>
          </a:p>
          <a:p>
            <a:r>
              <a:rPr lang="en-GB" dirty="0"/>
              <a:t>     Populate with Courses available</a:t>
            </a:r>
          </a:p>
          <a:p>
            <a:r>
              <a:rPr lang="en-GB" dirty="0"/>
              <a:t>If Introduction has been closed</a:t>
            </a:r>
          </a:p>
          <a:p>
            <a:r>
              <a:rPr lang="en-GB" dirty="0"/>
              <a:t>     If Courses Box has been populated</a:t>
            </a:r>
          </a:p>
          <a:p>
            <a:r>
              <a:rPr lang="en-GB" dirty="0"/>
              <a:t>          Course selected = Course in Box</a:t>
            </a:r>
          </a:p>
          <a:p>
            <a:r>
              <a:rPr lang="en-GB" dirty="0"/>
              <a:t>     else</a:t>
            </a:r>
          </a:p>
          <a:p>
            <a:r>
              <a:rPr lang="en-GB" dirty="0"/>
              <a:t>          Course selected = All Courses</a:t>
            </a:r>
          </a:p>
          <a:p>
            <a:r>
              <a:rPr lang="en-GB" dirty="0"/>
              <a:t>     Display drop down box</a:t>
            </a:r>
          </a:p>
          <a:p>
            <a:r>
              <a:rPr lang="en-GB" dirty="0"/>
              <a:t>     Populate with Buildings of interest(Course Selected)</a:t>
            </a:r>
          </a:p>
          <a:p>
            <a:r>
              <a:rPr lang="en-GB" dirty="0"/>
              <a:t>     if Building of interest box populated</a:t>
            </a:r>
          </a:p>
          <a:p>
            <a:r>
              <a:rPr lang="en-GB" dirty="0"/>
              <a:t>          Building of Interest = Building in Box</a:t>
            </a:r>
          </a:p>
        </p:txBody>
      </p:sp>
    </p:spTree>
    <p:extLst>
      <p:ext uri="{BB962C8B-B14F-4D97-AF65-F5344CB8AC3E}">
        <p14:creationId xmlns:p14="http://schemas.microsoft.com/office/powerpoint/2010/main" val="25045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73588-D11B-02E8-09CA-1A7A52E3EA67}"/>
              </a:ext>
            </a:extLst>
          </p:cNvPr>
          <p:cNvSpPr/>
          <p:nvPr/>
        </p:nvSpPr>
        <p:spPr>
          <a:xfrm>
            <a:off x="1784757" y="377505"/>
            <a:ext cx="2697061" cy="847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Building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0B616-A8E8-013F-93E4-37C2C6DD1A70}"/>
              </a:ext>
            </a:extLst>
          </p:cNvPr>
          <p:cNvSpPr txBox="1"/>
          <p:nvPr/>
        </p:nvSpPr>
        <p:spPr>
          <a:xfrm>
            <a:off x="486561" y="1560352"/>
            <a:ext cx="5293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Introduction has been closed</a:t>
            </a:r>
          </a:p>
          <a:p>
            <a:r>
              <a:rPr lang="en-GB" dirty="0"/>
              <a:t>    Start Camera</a:t>
            </a:r>
          </a:p>
          <a:p>
            <a:r>
              <a:rPr lang="en-GB" dirty="0"/>
              <a:t>    Read GPS data for user</a:t>
            </a:r>
          </a:p>
          <a:p>
            <a:r>
              <a:rPr lang="en-GB" dirty="0"/>
              <a:t>    Calculate facing direction using GPS and phone</a:t>
            </a:r>
          </a:p>
          <a:p>
            <a:r>
              <a:rPr lang="en-GB" dirty="0"/>
              <a:t>    Read GPS markers from database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If GPS marker is within view – Radius cone</a:t>
            </a:r>
          </a:p>
          <a:p>
            <a:r>
              <a:rPr lang="en-GB" dirty="0"/>
              <a:t>    Read Building data from database</a:t>
            </a:r>
          </a:p>
          <a:p>
            <a:r>
              <a:rPr lang="en-GB" dirty="0"/>
              <a:t>    Display text box </a:t>
            </a:r>
          </a:p>
          <a:p>
            <a:r>
              <a:rPr lang="en-GB" dirty="0"/>
              <a:t>    Populate Text box with building data</a:t>
            </a:r>
          </a:p>
          <a:p>
            <a:r>
              <a:rPr lang="en-GB" dirty="0"/>
              <a:t>    If multiple points in view</a:t>
            </a:r>
          </a:p>
          <a:p>
            <a:r>
              <a:rPr lang="en-GB" dirty="0"/>
              <a:t>          Display box for the point closest to 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DAE0E-B8C9-C819-004C-9A93F70AD38D}"/>
              </a:ext>
            </a:extLst>
          </p:cNvPr>
          <p:cNvSpPr/>
          <p:nvPr/>
        </p:nvSpPr>
        <p:spPr>
          <a:xfrm>
            <a:off x="7538208" y="377505"/>
            <a:ext cx="2409039" cy="847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914FD-7BDA-44DD-310D-CE3476F3D151}"/>
              </a:ext>
            </a:extLst>
          </p:cNvPr>
          <p:cNvSpPr txBox="1"/>
          <p:nvPr/>
        </p:nvSpPr>
        <p:spPr>
          <a:xfrm>
            <a:off x="5780015" y="1560352"/>
            <a:ext cx="5925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Introduction has been closed</a:t>
            </a:r>
          </a:p>
          <a:p>
            <a:r>
              <a:rPr lang="en-GB" dirty="0"/>
              <a:t>     If camera finds GPS</a:t>
            </a:r>
          </a:p>
          <a:p>
            <a:r>
              <a:rPr lang="en-GB" dirty="0"/>
              <a:t>     for all Map points</a:t>
            </a:r>
          </a:p>
          <a:p>
            <a:r>
              <a:rPr lang="en-GB" dirty="0"/>
              <a:t>           if camera point = stored point</a:t>
            </a:r>
          </a:p>
          <a:p>
            <a:r>
              <a:rPr lang="en-GB" dirty="0"/>
              <a:t>                  point = stored point</a:t>
            </a:r>
          </a:p>
          <a:p>
            <a:r>
              <a:rPr lang="en-GB" dirty="0"/>
              <a:t>      display model ( point ) – This will have you are here on</a:t>
            </a:r>
          </a:p>
          <a:p>
            <a:r>
              <a:rPr lang="en-GB" dirty="0"/>
              <a:t>      if course selected</a:t>
            </a:r>
          </a:p>
          <a:p>
            <a:r>
              <a:rPr lang="en-GB" dirty="0"/>
              <a:t>             highlight buildings for course</a:t>
            </a:r>
          </a:p>
          <a:p>
            <a:r>
              <a:rPr lang="en-GB" dirty="0"/>
              <a:t>       if building of interest is selected</a:t>
            </a:r>
          </a:p>
          <a:p>
            <a:r>
              <a:rPr lang="en-GB" dirty="0"/>
              <a:t>              Read Building data from database</a:t>
            </a:r>
          </a:p>
          <a:p>
            <a:r>
              <a:rPr lang="en-GB" dirty="0"/>
              <a:t>              Display text box </a:t>
            </a:r>
          </a:p>
          <a:p>
            <a:r>
              <a:rPr lang="en-GB" dirty="0"/>
              <a:t>              Populate Text box with building data</a:t>
            </a:r>
          </a:p>
          <a:p>
            <a:r>
              <a:rPr lang="en-GB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49645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C74518B89DB49B51149755065EA6D" ma:contentTypeVersion="11" ma:contentTypeDescription="Create a new document." ma:contentTypeScope="" ma:versionID="49ea32eaeb6b7a94ab15f282d6cf2e3a">
  <xsd:schema xmlns:xsd="http://www.w3.org/2001/XMLSchema" xmlns:xs="http://www.w3.org/2001/XMLSchema" xmlns:p="http://schemas.microsoft.com/office/2006/metadata/properties" xmlns:ns3="9148821b-6188-4b51-99d9-e501f463ebdd" targetNamespace="http://schemas.microsoft.com/office/2006/metadata/properties" ma:root="true" ma:fieldsID="2a35042df0f21235f28d7ba946094432" ns3:_="">
    <xsd:import namespace="9148821b-6188-4b51-99d9-e501f463eb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48821b-6188-4b51-99d9-e501f463eb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17E80C-67F5-4B5C-9CF7-EEFA98B9B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48821b-6188-4b51-99d9-e501f463eb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19AEA-AFCB-4F49-9AD2-980F5C0646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724A1B-7D6C-4975-B115-8AD790DB00F5}">
  <ds:schemaRefs>
    <ds:schemaRef ds:uri="9148821b-6188-4b51-99d9-e501f463ebdd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315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Hanratty (Student)</dc:creator>
  <cp:lastModifiedBy>Joseph Hanratty (Student)</cp:lastModifiedBy>
  <cp:revision>1</cp:revision>
  <dcterms:created xsi:type="dcterms:W3CDTF">2024-11-08T09:53:03Z</dcterms:created>
  <dcterms:modified xsi:type="dcterms:W3CDTF">2024-11-08T11:45:20Z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0x010100FD1C74518B89DB49B51149755065EA6D</vt:lpwstr>
  </property>
</Properties>
</file>