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5"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19/10/2016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smtClean="0">
                <a:solidFill>
                  <a:schemeClr val="accent4">
                    <a:lumMod val="75000"/>
                  </a:schemeClr>
                </a:solidFill>
                <a:latin typeface="+mj-lt"/>
              </a:rPr>
              <a:t>SU-</a:t>
            </a:r>
            <a:r>
              <a:rPr lang="en-GB" sz="8800" b="1" dirty="0" err="1" smtClean="0">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you waiting for?</a:t>
            </a:r>
            <a:endParaRPr lang="en-GB" dirty="0"/>
          </a:p>
        </p:txBody>
      </p:sp>
      <p:sp>
        <p:nvSpPr>
          <p:cNvPr id="3" name="Content Placeholder 2"/>
          <p:cNvSpPr>
            <a:spLocks noGrp="1"/>
          </p:cNvSpPr>
          <p:nvPr>
            <p:ph idx="1"/>
          </p:nvPr>
        </p:nvSpPr>
        <p:spPr/>
        <p:txBody>
          <a:bodyPr/>
          <a:lstStyle/>
          <a:p>
            <a:r>
              <a:rPr lang="en-GB" dirty="0" smtClean="0"/>
              <a:t>Play today!</a:t>
            </a:r>
          </a:p>
          <a:p>
            <a:r>
              <a:rPr lang="en-GB" dirty="0"/>
              <a:t>Git clone https://github.com/jackbo11/cm1101_team13_game.git</a:t>
            </a:r>
          </a:p>
        </p:txBody>
      </p:sp>
    </p:spTree>
    <p:extLst>
      <p:ext uri="{BB962C8B-B14F-4D97-AF65-F5344CB8AC3E}">
        <p14:creationId xmlns:p14="http://schemas.microsoft.com/office/powerpoint/2010/main" val="233686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149</TotalTime>
  <Words>434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Distribution of workload</vt:lpstr>
      <vt:lpstr>PowerPoint Presentation</vt:lpstr>
      <vt:lpstr>What are you waiting for?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20</cp:revision>
  <dcterms:created xsi:type="dcterms:W3CDTF">2016-10-17T19:32:37Z</dcterms:created>
  <dcterms:modified xsi:type="dcterms:W3CDTF">2016-10-19T10:08:57Z</dcterms:modified>
</cp:coreProperties>
</file>