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1"/>
  </p:normalViewPr>
  <p:slideViewPr>
    <p:cSldViewPr snapToGrid="0" snapToObjects="1">
      <p:cViewPr varScale="1">
        <p:scale>
          <a:sx n="47" d="100"/>
          <a:sy n="47" d="100"/>
        </p:scale>
        <p:origin x="25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79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8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024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061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12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22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67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9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53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269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0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A2B0-E053-C545-9586-BF633AAD440B}" type="datetimeFigureOut">
              <a:rPr kumimoji="1" lang="zh-TW" altLang="en-US" smtClean="0"/>
              <a:t>2016/10/18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86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408"/>
            <a:ext cx="9601200" cy="679615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文字方塊 3"/>
          <p:cNvSpPr txBox="1"/>
          <p:nvPr/>
        </p:nvSpPr>
        <p:spPr>
          <a:xfrm>
            <a:off x="1519127" y="339807"/>
            <a:ext cx="6251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9600" dirty="0" smtClean="0">
                <a:solidFill>
                  <a:schemeClr val="bg1"/>
                </a:solidFill>
              </a:rPr>
              <a:t>SU-</a:t>
            </a:r>
            <a:r>
              <a:rPr kumimoji="1" lang="en-US" altLang="zh-TW" sz="9600" dirty="0" err="1" smtClean="0">
                <a:solidFill>
                  <a:schemeClr val="bg1"/>
                </a:solidFill>
              </a:rPr>
              <a:t>rvival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8707" y="1788025"/>
            <a:ext cx="878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>
                <a:solidFill>
                  <a:schemeClr val="bg1"/>
                </a:solidFill>
              </a:rPr>
              <a:t>&gt;&gt; What will you do next?</a:t>
            </a:r>
            <a:endParaRPr kumimoji="1"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5558" y="9881777"/>
            <a:ext cx="8910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dirty="0" smtClean="0">
                <a:solidFill>
                  <a:schemeClr val="bg1"/>
                </a:solidFill>
              </a:rPr>
              <a:t>The Student Union Survival Game Start Now!!!</a:t>
            </a:r>
          </a:p>
          <a:p>
            <a:r>
              <a:rPr kumimoji="1" lang="en-US" altLang="zh-TW" sz="6000" dirty="0" smtClean="0">
                <a:solidFill>
                  <a:schemeClr val="bg1"/>
                </a:solidFill>
              </a:rPr>
              <a:t>Enjoy and Good Luck!!!</a:t>
            </a:r>
            <a:endParaRPr kumimoji="1"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21</Words>
  <Application>Microsoft Office PowerPoint</Application>
  <PresentationFormat>A3 Paper (297x420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 Poon</dc:creator>
  <cp:lastModifiedBy>insrv</cp:lastModifiedBy>
  <cp:revision>5</cp:revision>
  <dcterms:created xsi:type="dcterms:W3CDTF">2016-10-17T13:49:39Z</dcterms:created>
  <dcterms:modified xsi:type="dcterms:W3CDTF">2016-10-18T10:17:22Z</dcterms:modified>
</cp:coreProperties>
</file>