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17"/>
  </p:notesMasterIdLst>
  <p:sldIdLst>
    <p:sldId id="256" r:id="rId2"/>
    <p:sldId id="257" r:id="rId3"/>
    <p:sldId id="261" r:id="rId4"/>
    <p:sldId id="259" r:id="rId5"/>
    <p:sldId id="271" r:id="rId6"/>
    <p:sldId id="262" r:id="rId7"/>
    <p:sldId id="263" r:id="rId8"/>
    <p:sldId id="264" r:id="rId9"/>
    <p:sldId id="266" r:id="rId10"/>
    <p:sldId id="268" r:id="rId11"/>
    <p:sldId id="265" r:id="rId12"/>
    <p:sldId id="269" r:id="rId13"/>
    <p:sldId id="270" r:id="rId14"/>
    <p:sldId id="26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3" autoAdjust="0"/>
    <p:restoredTop sz="95501" autoAdjust="0"/>
  </p:normalViewPr>
  <p:slideViewPr>
    <p:cSldViewPr snapToGrid="0">
      <p:cViewPr varScale="1">
        <p:scale>
          <a:sx n="88" d="100"/>
          <a:sy n="88"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6A36D-18AE-41AB-B7A0-363E25BB3111}" type="datetimeFigureOut">
              <a:rPr lang="en-GB" smtClean="0"/>
              <a:t>20/10/2016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225F7-6187-4533-A520-06A7E80CF3BA}" type="slidenum">
              <a:rPr lang="en-GB" smtClean="0"/>
              <a:t>‹#›</a:t>
            </a:fld>
            <a:endParaRPr lang="en-GB"/>
          </a:p>
        </p:txBody>
      </p:sp>
    </p:spTree>
    <p:extLst>
      <p:ext uri="{BB962C8B-B14F-4D97-AF65-F5344CB8AC3E}">
        <p14:creationId xmlns:p14="http://schemas.microsoft.com/office/powerpoint/2010/main" val="399462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8EC225F7-6187-4533-A520-06A7E80CF3BA}" type="slidenum">
              <a:rPr lang="en-GB" smtClean="0"/>
              <a:t>2</a:t>
            </a:fld>
            <a:endParaRPr lang="en-GB"/>
          </a:p>
        </p:txBody>
      </p:sp>
    </p:spTree>
    <p:extLst>
      <p:ext uri="{BB962C8B-B14F-4D97-AF65-F5344CB8AC3E}">
        <p14:creationId xmlns:p14="http://schemas.microsoft.com/office/powerpoint/2010/main" val="81405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Theme – whether </a:t>
            </a:r>
            <a:r>
              <a:rPr lang="en-GB" dirty="0" err="1" smtClean="0"/>
              <a:t>uni</a:t>
            </a:r>
            <a:r>
              <a:rPr lang="en-GB" dirty="0" smtClean="0"/>
              <a:t> students (play</a:t>
            </a:r>
            <a:r>
              <a:rPr lang="en-GB" baseline="0" dirty="0" smtClean="0"/>
              <a:t> to relive last Saturday night, without fear of hangover), or adults to reminisce about their past experiences, or to see if anything has changed</a:t>
            </a:r>
          </a:p>
          <a:p>
            <a:r>
              <a:rPr lang="en-GB" baseline="0" dirty="0" smtClean="0"/>
              <a:t>Elements – Ring of fire like a mini-game, </a:t>
            </a:r>
          </a:p>
          <a:p>
            <a:r>
              <a:rPr lang="en-GB" baseline="0" dirty="0" smtClean="0"/>
              <a:t>Characteristics – Having their name, gender, smoking status chosen at the start. Random events also make every game unique</a:t>
            </a:r>
          </a:p>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3</a:t>
            </a:fld>
            <a:endParaRPr lang="en-GB"/>
          </a:p>
        </p:txBody>
      </p:sp>
    </p:spTree>
    <p:extLst>
      <p:ext uri="{BB962C8B-B14F-4D97-AF65-F5344CB8AC3E}">
        <p14:creationId xmlns:p14="http://schemas.microsoft.com/office/powerpoint/2010/main" val="167554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4</a:t>
            </a:fld>
            <a:endParaRPr lang="en-GB"/>
          </a:p>
        </p:txBody>
      </p:sp>
    </p:spTree>
    <p:extLst>
      <p:ext uri="{BB962C8B-B14F-4D97-AF65-F5344CB8AC3E}">
        <p14:creationId xmlns:p14="http://schemas.microsoft.com/office/powerpoint/2010/main" val="384231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9</a:t>
            </a:fld>
            <a:endParaRPr lang="en-GB"/>
          </a:p>
        </p:txBody>
      </p:sp>
    </p:spTree>
    <p:extLst>
      <p:ext uri="{BB962C8B-B14F-4D97-AF65-F5344CB8AC3E}">
        <p14:creationId xmlns:p14="http://schemas.microsoft.com/office/powerpoint/2010/main" val="80701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Bug</a:t>
            </a:r>
            <a:r>
              <a:rPr lang="en-GB" baseline="0" dirty="0" smtClean="0"/>
              <a:t> testing, everybody tested the game and submitted bugs on </a:t>
            </a:r>
            <a:r>
              <a:rPr lang="en-GB" baseline="0" dirty="0" err="1" smtClean="0"/>
              <a:t>github</a:t>
            </a:r>
            <a:r>
              <a:rPr lang="en-GB" baseline="0" dirty="0" smtClean="0"/>
              <a:t>, we then attempted to fix said bugs </a:t>
            </a:r>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10</a:t>
            </a:fld>
            <a:endParaRPr lang="en-GB"/>
          </a:p>
        </p:txBody>
      </p:sp>
    </p:spTree>
    <p:extLst>
      <p:ext uri="{BB962C8B-B14F-4D97-AF65-F5344CB8AC3E}">
        <p14:creationId xmlns:p14="http://schemas.microsoft.com/office/powerpoint/2010/main" val="47516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20/10/2016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20/10/2016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20/10/2016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20/10/2016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a:solidFill>
                  <a:schemeClr val="accent4">
                    <a:lumMod val="75000"/>
                  </a:schemeClr>
                </a:solidFill>
                <a:latin typeface="+mj-lt"/>
              </a:rPr>
              <a:t>SU-</a:t>
            </a:r>
            <a:r>
              <a:rPr lang="en-GB" sz="8800" b="1" dirty="0" err="1">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4208" y="344557"/>
            <a:ext cx="8819525" cy="6195391"/>
          </a:xfrm>
        </p:spPr>
      </p:pic>
    </p:spTree>
    <p:extLst>
      <p:ext uri="{BB962C8B-B14F-4D97-AF65-F5344CB8AC3E}">
        <p14:creationId xmlns:p14="http://schemas.microsoft.com/office/powerpoint/2010/main" val="39112525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test </a:t>
            </a:r>
            <a:r>
              <a:rPr lang="en-GB" sz="4100">
                <a:solidFill>
                  <a:schemeClr val="accent4">
                    <a:lumMod val="75000"/>
                  </a:schemeClr>
                </a:solidFill>
              </a:rPr>
              <a:t>the game </a:t>
            </a:r>
            <a:r>
              <a:rPr lang="en-GB" sz="4100" dirty="0">
                <a:solidFill>
                  <a:schemeClr val="accent4">
                    <a:lumMod val="75000"/>
                  </a:schemeClr>
                </a:solidFill>
              </a:rPr>
              <a:t>-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Interesting Features</a:t>
            </a:r>
          </a:p>
        </p:txBody>
      </p:sp>
      <p:sp>
        <p:nvSpPr>
          <p:cNvPr id="3" name="Content Placeholder 2"/>
          <p:cNvSpPr>
            <a:spLocks noGrp="1"/>
          </p:cNvSpPr>
          <p:nvPr>
            <p:ph idx="1"/>
          </p:nvPr>
        </p:nvSpPr>
        <p:spPr>
          <a:xfrm>
            <a:off x="1484310" y="1470992"/>
            <a:ext cx="10018713" cy="4439478"/>
          </a:xfrm>
        </p:spPr>
        <p:txBody>
          <a:bodyPr>
            <a:normAutofit/>
          </a:bodyPr>
          <a:lstStyle/>
          <a:p>
            <a:pPr marL="0" indent="0">
              <a:buNone/>
            </a:pPr>
            <a:r>
              <a:rPr lang="en-GB" sz="3200" dirty="0">
                <a:solidFill>
                  <a:schemeClr val="accent4">
                    <a:lumMod val="75000"/>
                  </a:schemeClr>
                </a:solidFill>
              </a:rPr>
              <a:t>We added interesting features to our game in hope that we would attract more people and make text based adventure games more fun!!</a:t>
            </a:r>
          </a:p>
          <a:p>
            <a:r>
              <a:rPr lang="en-GB" sz="3200" dirty="0">
                <a:solidFill>
                  <a:schemeClr val="accent4">
                    <a:lumMod val="75000"/>
                  </a:schemeClr>
                </a:solidFill>
              </a:rPr>
              <a:t>We added music to our game so that when the player is in the club you can listen to the songs. </a:t>
            </a:r>
          </a:p>
          <a:p>
            <a:r>
              <a:rPr lang="en-GB" sz="3200" dirty="0">
                <a:solidFill>
                  <a:schemeClr val="accent4">
                    <a:lumMod val="75000"/>
                  </a:schemeClr>
                </a:solidFill>
              </a:rPr>
              <a:t>We added ring of fire which is a popular drinking game to make it like a more realistic night out for a student.</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5802496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Why purchase our game?</a:t>
            </a:r>
          </a:p>
        </p:txBody>
      </p:sp>
      <p:sp>
        <p:nvSpPr>
          <p:cNvPr id="3" name="Content Placeholder 2"/>
          <p:cNvSpPr>
            <a:spLocks noGrp="1"/>
          </p:cNvSpPr>
          <p:nvPr>
            <p:ph idx="1"/>
          </p:nvPr>
        </p:nvSpPr>
        <p:spPr>
          <a:xfrm>
            <a:off x="1484310" y="1272209"/>
            <a:ext cx="10018713" cy="4518992"/>
          </a:xfrm>
        </p:spPr>
        <p:txBody>
          <a:bodyPr>
            <a:normAutofit/>
          </a:bodyPr>
          <a:lstStyle/>
          <a:p>
            <a:r>
              <a:rPr lang="en-GB" sz="3200" dirty="0">
                <a:solidFill>
                  <a:schemeClr val="accent4">
                    <a:lumMod val="75000"/>
                  </a:schemeClr>
                </a:solidFill>
              </a:rPr>
              <a:t>We believe that our game will attract many students due to being based on a night out at the SU.</a:t>
            </a:r>
          </a:p>
          <a:p>
            <a:r>
              <a:rPr lang="en-GB" sz="3200" dirty="0">
                <a:solidFill>
                  <a:schemeClr val="accent4">
                    <a:lumMod val="75000"/>
                  </a:schemeClr>
                </a:solidFill>
              </a:rPr>
              <a:t>Our game has interesting features, one being that it can play music.</a:t>
            </a:r>
          </a:p>
          <a:p>
            <a:r>
              <a:rPr lang="en-GB" sz="3200" dirty="0">
                <a:solidFill>
                  <a:schemeClr val="accent4">
                    <a:lumMod val="75000"/>
                  </a:schemeClr>
                </a:solidFill>
              </a:rPr>
              <a:t>You can play games within our game such as ring of fire.</a:t>
            </a:r>
          </a:p>
          <a:p>
            <a:endParaRPr lang="en-GB" sz="3200" dirty="0">
              <a:solidFill>
                <a:schemeClr val="accent4">
                  <a:lumMod val="75000"/>
                </a:schemeClr>
              </a:solidFill>
            </a:endParaRPr>
          </a:p>
        </p:txBody>
      </p:sp>
    </p:spTree>
    <p:extLst>
      <p:ext uri="{BB962C8B-B14F-4D97-AF65-F5344CB8AC3E}">
        <p14:creationId xmlns:p14="http://schemas.microsoft.com/office/powerpoint/2010/main" val="1284799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smtClean="0">
                <a:solidFill>
                  <a:schemeClr val="accent4">
                    <a:lumMod val="75000"/>
                  </a:schemeClr>
                </a:solidFill>
              </a:rPr>
              <a:t>And now what you’ve all been waiting for …</a:t>
            </a:r>
            <a:endParaRPr lang="en-GB" sz="5400" b="1" dirty="0">
              <a:solidFill>
                <a:schemeClr val="accent4">
                  <a:lumMod val="75000"/>
                </a:schemeClr>
              </a:solidFill>
            </a:endParaRPr>
          </a:p>
        </p:txBody>
      </p:sp>
      <p:sp>
        <p:nvSpPr>
          <p:cNvPr id="3" name="Content Placeholder 2"/>
          <p:cNvSpPr>
            <a:spLocks noGrp="1"/>
          </p:cNvSpPr>
          <p:nvPr>
            <p:ph idx="1"/>
          </p:nvPr>
        </p:nvSpPr>
        <p:spPr/>
        <p:txBody>
          <a:bodyPr>
            <a:normAutofit/>
          </a:bodyPr>
          <a:lstStyle/>
          <a:p>
            <a:r>
              <a:rPr lang="en-GB" sz="3200" dirty="0" smtClean="0">
                <a:solidFill>
                  <a:schemeClr val="accent4">
                    <a:lumMod val="75000"/>
                  </a:schemeClr>
                </a:solidFill>
              </a:rPr>
              <a:t>Let’s Play!</a:t>
            </a:r>
            <a:endParaRPr lang="en-GB" sz="3200" dirty="0">
              <a:solidFill>
                <a:schemeClr val="accent4">
                  <a:lumMod val="75000"/>
                </a:schemeClr>
              </a:solidFill>
            </a:endParaRPr>
          </a:p>
          <a:p>
            <a:r>
              <a:rPr lang="en-GB" sz="3200" dirty="0">
                <a:solidFill>
                  <a:schemeClr val="accent4">
                    <a:lumMod val="75000"/>
                  </a:schemeClr>
                </a:solidFill>
              </a:rPr>
              <a:t>Git clone https://github.com/jackbo11/cm1101_team13_game.git</a:t>
            </a:r>
          </a:p>
        </p:txBody>
      </p:sp>
    </p:spTree>
    <p:extLst>
      <p:ext uri="{BB962C8B-B14F-4D97-AF65-F5344CB8AC3E}">
        <p14:creationId xmlns:p14="http://schemas.microsoft.com/office/powerpoint/2010/main" val="23368689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a:xfrm>
            <a:off x="1484310" y="1600200"/>
            <a:ext cx="10018713" cy="4335379"/>
          </a:xfrm>
        </p:spPr>
        <p:txBody>
          <a:bodyPr>
            <a:noAutofit/>
          </a:bodyPr>
          <a:lstStyle/>
          <a:p>
            <a:pPr marL="0" indent="0">
              <a:buNone/>
            </a:pPr>
            <a:r>
              <a:rPr lang="en-GB" sz="2800" dirty="0" smtClean="0">
                <a:solidFill>
                  <a:schemeClr val="accent4">
                    <a:lumMod val="75000"/>
                  </a:schemeClr>
                </a:solidFill>
              </a:rPr>
              <a:t>In the initial meetings we decided on the theme/story of the game and all the elements that would be included. We justified every idea we had to make sure it would benefit the game</a:t>
            </a:r>
            <a:endParaRPr lang="en-GB" sz="2800" dirty="0" smtClean="0">
              <a:solidFill>
                <a:schemeClr val="accent4">
                  <a:lumMod val="75000"/>
                </a:schemeClr>
              </a:solidFill>
            </a:endParaRPr>
          </a:p>
          <a:p>
            <a:r>
              <a:rPr lang="en-GB" sz="2800" dirty="0" smtClean="0">
                <a:solidFill>
                  <a:schemeClr val="accent4">
                    <a:lumMod val="75000"/>
                  </a:schemeClr>
                </a:solidFill>
              </a:rPr>
              <a:t> Theme was decided as an encouragement for all ages (teen and above) to play text based, retro style games</a:t>
            </a:r>
          </a:p>
          <a:p>
            <a:r>
              <a:rPr lang="en-GB" sz="2800" dirty="0">
                <a:solidFill>
                  <a:schemeClr val="accent4">
                    <a:lumMod val="75000"/>
                  </a:schemeClr>
                </a:solidFill>
              </a:rPr>
              <a:t> </a:t>
            </a:r>
            <a:r>
              <a:rPr lang="en-GB" sz="2800" dirty="0" smtClean="0">
                <a:solidFill>
                  <a:schemeClr val="accent4">
                    <a:lumMod val="75000"/>
                  </a:schemeClr>
                </a:solidFill>
              </a:rPr>
              <a:t>Having lots of elements to the game, </a:t>
            </a:r>
            <a:r>
              <a:rPr lang="en-GB" sz="2800" dirty="0" err="1" smtClean="0">
                <a:solidFill>
                  <a:schemeClr val="accent4">
                    <a:lumMod val="75000"/>
                  </a:schemeClr>
                </a:solidFill>
              </a:rPr>
              <a:t>eg</a:t>
            </a:r>
            <a:r>
              <a:rPr lang="en-GB" sz="2800" dirty="0">
                <a:solidFill>
                  <a:schemeClr val="accent4">
                    <a:lumMod val="75000"/>
                  </a:schemeClr>
                </a:solidFill>
              </a:rPr>
              <a:t> </a:t>
            </a:r>
            <a:r>
              <a:rPr lang="en-GB" sz="2800" dirty="0" smtClean="0">
                <a:solidFill>
                  <a:schemeClr val="accent4">
                    <a:lumMod val="75000"/>
                  </a:schemeClr>
                </a:solidFill>
              </a:rPr>
              <a:t>ring of fire, makes the game stand out from others</a:t>
            </a:r>
          </a:p>
          <a:p>
            <a:r>
              <a:rPr lang="en-GB" sz="2800" dirty="0">
                <a:solidFill>
                  <a:schemeClr val="accent4">
                    <a:lumMod val="75000"/>
                  </a:schemeClr>
                </a:solidFill>
              </a:rPr>
              <a:t> </a:t>
            </a:r>
            <a:r>
              <a:rPr lang="en-GB" sz="2800" dirty="0" smtClean="0">
                <a:solidFill>
                  <a:schemeClr val="accent4">
                    <a:lumMod val="75000"/>
                  </a:schemeClr>
                </a:solidFill>
              </a:rPr>
              <a:t>Player characteristics gives each game the opportunity to be unique to the player, as well as the random events that happen throughout the game</a:t>
            </a:r>
            <a:endParaRPr lang="en-GB" sz="2800" dirty="0">
              <a:solidFill>
                <a:schemeClr val="accent4">
                  <a:lumMod val="75000"/>
                </a:schemeClr>
              </a:solidFill>
            </a:endParaRPr>
          </a:p>
        </p:txBody>
      </p:sp>
    </p:spTree>
    <p:extLst>
      <p:ext uri="{BB962C8B-B14F-4D97-AF65-F5344CB8AC3E}">
        <p14:creationId xmlns:p14="http://schemas.microsoft.com/office/powerpoint/2010/main" val="1842553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a:xfrm>
            <a:off x="1484310" y="1752599"/>
            <a:ext cx="10018713" cy="3124201"/>
          </a:xfrm>
        </p:spPr>
        <p:txBody>
          <a:bodyPr>
            <a:normAutofit/>
          </a:bodyPr>
          <a:lstStyle/>
          <a:p>
            <a:r>
              <a:rPr lang="en-GB" sz="2800" dirty="0" smtClean="0">
                <a:solidFill>
                  <a:schemeClr val="accent4">
                    <a:lumMod val="75000"/>
                  </a:schemeClr>
                </a:solidFill>
              </a:rPr>
              <a:t> Using the base template of an adventure game, editing the code to create our base game</a:t>
            </a:r>
          </a:p>
          <a:p>
            <a:r>
              <a:rPr lang="en-GB" sz="2800" dirty="0">
                <a:solidFill>
                  <a:schemeClr val="accent4">
                    <a:lumMod val="75000"/>
                  </a:schemeClr>
                </a:solidFill>
              </a:rPr>
              <a:t> </a:t>
            </a:r>
            <a:r>
              <a:rPr lang="en-GB" sz="2800" dirty="0" smtClean="0">
                <a:solidFill>
                  <a:schemeClr val="accent4">
                    <a:lumMod val="75000"/>
                  </a:schemeClr>
                </a:solidFill>
              </a:rPr>
              <a:t>Extra code written around base code to enhance and add to the basic game to make it more advance and distinctive to our game </a:t>
            </a:r>
          </a:p>
          <a:p>
            <a:r>
              <a:rPr lang="en-GB" sz="2800" dirty="0">
                <a:solidFill>
                  <a:schemeClr val="accent4">
                    <a:lumMod val="75000"/>
                  </a:schemeClr>
                </a:solidFill>
              </a:rPr>
              <a:t> </a:t>
            </a:r>
            <a:r>
              <a:rPr lang="en-GB" sz="2800" dirty="0" smtClean="0">
                <a:solidFill>
                  <a:schemeClr val="accent4">
                    <a:lumMod val="75000"/>
                  </a:schemeClr>
                </a:solidFill>
              </a:rPr>
              <a:t>Created lots of files for the different aspects of code </a:t>
            </a:r>
            <a:r>
              <a:rPr lang="en-GB" sz="2800" dirty="0" err="1" smtClean="0">
                <a:solidFill>
                  <a:schemeClr val="accent4">
                    <a:lumMod val="75000"/>
                  </a:schemeClr>
                </a:solidFill>
              </a:rPr>
              <a:t>eg</a:t>
            </a:r>
            <a:r>
              <a:rPr lang="en-GB" sz="2800" dirty="0" smtClean="0">
                <a:solidFill>
                  <a:schemeClr val="accent4">
                    <a:lumMod val="75000"/>
                  </a:schemeClr>
                </a:solidFill>
              </a:rPr>
              <a:t> game.py, items.py </a:t>
            </a:r>
            <a:endParaRPr lang="en-GB" sz="2800" dirty="0">
              <a:solidFill>
                <a:schemeClr val="accent4">
                  <a:lumMod val="75000"/>
                </a:schemeClr>
              </a:solidFill>
            </a:endParaRPr>
          </a:p>
        </p:txBody>
      </p:sp>
    </p:spTree>
    <p:extLst>
      <p:ext uri="{BB962C8B-B14F-4D97-AF65-F5344CB8AC3E}">
        <p14:creationId xmlns:p14="http://schemas.microsoft.com/office/powerpoint/2010/main" val="111474647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9236" t="32102" r="31185" b="11404"/>
          <a:stretch/>
        </p:blipFill>
        <p:spPr>
          <a:xfrm>
            <a:off x="3178311" y="2034539"/>
            <a:ext cx="7311398" cy="4686301"/>
          </a:xfrm>
          <a:prstGeom prst="rect">
            <a:avLst/>
          </a:prstGeom>
          <a:ln w="38100">
            <a:solidFill>
              <a:schemeClr val="tx2">
                <a:lumMod val="65000"/>
                <a:lumOff val="35000"/>
              </a:schemeClr>
            </a:solidFill>
          </a:ln>
        </p:spPr>
      </p:pic>
      <p:sp>
        <p:nvSpPr>
          <p:cNvPr id="5" name="Content Placeholder 2"/>
          <p:cNvSpPr txBox="1">
            <a:spLocks/>
          </p:cNvSpPr>
          <p:nvPr/>
        </p:nvSpPr>
        <p:spPr>
          <a:xfrm>
            <a:off x="1528011" y="1211352"/>
            <a:ext cx="10663989" cy="7379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sz="2800" dirty="0" smtClean="0">
                <a:solidFill>
                  <a:schemeClr val="accent4">
                    <a:lumMod val="75000"/>
                  </a:schemeClr>
                </a:solidFill>
              </a:rPr>
              <a:t>Example in our game.py of various functions from game template and written code</a:t>
            </a:r>
            <a:endParaRPr lang="en-GB" sz="2800" dirty="0">
              <a:solidFill>
                <a:schemeClr val="accent4">
                  <a:lumMod val="75000"/>
                </a:schemeClr>
              </a:solidFill>
            </a:endParaRPr>
          </a:p>
        </p:txBody>
      </p:sp>
      <p:sp>
        <p:nvSpPr>
          <p:cNvPr id="6"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Tree>
    <p:extLst>
      <p:ext uri="{BB962C8B-B14F-4D97-AF65-F5344CB8AC3E}">
        <p14:creationId xmlns:p14="http://schemas.microsoft.com/office/powerpoint/2010/main" val="1462212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4"/>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5"/>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434</TotalTime>
  <Words>836</Words>
  <Application>Microsoft Office PowerPoint</Application>
  <PresentationFormat>Widescreen</PresentationFormat>
  <Paragraphs>61</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(A night out at the SU)</vt:lpstr>
      <vt:lpstr>What is SU-rvival?</vt:lpstr>
      <vt:lpstr>Justification of design decisions</vt:lpstr>
      <vt:lpstr>Details of implementations</vt:lpstr>
      <vt:lpstr>Examples of code</vt:lpstr>
      <vt:lpstr>Examples of code</vt:lpstr>
      <vt:lpstr>Problems we have encountered</vt:lpstr>
      <vt:lpstr>How we worked as a team</vt:lpstr>
      <vt:lpstr>PowerPoint Presentation</vt:lpstr>
      <vt:lpstr>PowerPoint Presentation</vt:lpstr>
      <vt:lpstr>Distribution of workload</vt:lpstr>
      <vt:lpstr>Interesting Features</vt:lpstr>
      <vt:lpstr>Why purchase our game?</vt:lpstr>
      <vt:lpstr>PowerPoint Presentation</vt:lpstr>
      <vt:lpstr>And now what you’ve all been waiting for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36</cp:revision>
  <dcterms:created xsi:type="dcterms:W3CDTF">2016-10-17T19:32:37Z</dcterms:created>
  <dcterms:modified xsi:type="dcterms:W3CDTF">2016-10-20T10:04:21Z</dcterms:modified>
</cp:coreProperties>
</file>