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17"/>
  </p:notesMasterIdLst>
  <p:sldIdLst>
    <p:sldId id="256" r:id="rId2"/>
    <p:sldId id="257" r:id="rId3"/>
    <p:sldId id="261" r:id="rId4"/>
    <p:sldId id="259" r:id="rId5"/>
    <p:sldId id="271" r:id="rId6"/>
    <p:sldId id="262" r:id="rId7"/>
    <p:sldId id="263" r:id="rId8"/>
    <p:sldId id="264" r:id="rId9"/>
    <p:sldId id="266" r:id="rId10"/>
    <p:sldId id="268" r:id="rId11"/>
    <p:sldId id="265" r:id="rId12"/>
    <p:sldId id="269" r:id="rId13"/>
    <p:sldId id="270" r:id="rId14"/>
    <p:sldId id="26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9459"/>
    <a:srgbClr val="D34D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147" autoAdjust="0"/>
  </p:normalViewPr>
  <p:slideViewPr>
    <p:cSldViewPr snapToGrid="0">
      <p:cViewPr varScale="1">
        <p:scale>
          <a:sx n="84" d="100"/>
          <a:sy n="84"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6A36D-18AE-41AB-B7A0-363E25BB3111}" type="datetimeFigureOut">
              <a:rPr lang="en-GB" smtClean="0"/>
              <a:t>20/10/2016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225F7-6187-4533-A520-06A7E80CF3BA}" type="slidenum">
              <a:rPr lang="en-GB" smtClean="0"/>
              <a:t>‹#›</a:t>
            </a:fld>
            <a:endParaRPr lang="en-GB"/>
          </a:p>
        </p:txBody>
      </p:sp>
    </p:spTree>
    <p:extLst>
      <p:ext uri="{BB962C8B-B14F-4D97-AF65-F5344CB8AC3E}">
        <p14:creationId xmlns:p14="http://schemas.microsoft.com/office/powerpoint/2010/main" val="3994624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Theme – whether </a:t>
            </a:r>
            <a:r>
              <a:rPr lang="en-GB" dirty="0" err="1" smtClean="0"/>
              <a:t>uni</a:t>
            </a:r>
            <a:r>
              <a:rPr lang="en-GB" dirty="0" smtClean="0"/>
              <a:t> students (play</a:t>
            </a:r>
            <a:r>
              <a:rPr lang="en-GB" baseline="0" dirty="0" smtClean="0"/>
              <a:t> to relive last Saturday night, without fear of hangover), or adults to reminisce about their past experiences, or to see if anything has changed</a:t>
            </a:r>
          </a:p>
          <a:p>
            <a:r>
              <a:rPr lang="en-GB" baseline="0" dirty="0" smtClean="0"/>
              <a:t>Elements – Ring of fire like a mini-game, </a:t>
            </a:r>
          </a:p>
          <a:p>
            <a:r>
              <a:rPr lang="en-GB" baseline="0" dirty="0" smtClean="0"/>
              <a:t>Characteristics – Having their name, gender, smoking status chosen at the start. Random events also make every game unique</a:t>
            </a:r>
          </a:p>
          <a:p>
            <a:endParaRPr lang="en-GB" dirty="0"/>
          </a:p>
        </p:txBody>
      </p:sp>
      <p:sp>
        <p:nvSpPr>
          <p:cNvPr id="4" name="Slide Number Placeholder 3"/>
          <p:cNvSpPr>
            <a:spLocks noGrp="1"/>
          </p:cNvSpPr>
          <p:nvPr>
            <p:ph type="sldNum" sz="quarter" idx="10"/>
          </p:nvPr>
        </p:nvSpPr>
        <p:spPr/>
        <p:txBody>
          <a:bodyPr/>
          <a:lstStyle/>
          <a:p>
            <a:fld id="{8EC225F7-6187-4533-A520-06A7E80CF3BA}" type="slidenum">
              <a:rPr lang="en-GB" smtClean="0"/>
              <a:t>3</a:t>
            </a:fld>
            <a:endParaRPr lang="en-GB"/>
          </a:p>
        </p:txBody>
      </p:sp>
    </p:spTree>
    <p:extLst>
      <p:ext uri="{BB962C8B-B14F-4D97-AF65-F5344CB8AC3E}">
        <p14:creationId xmlns:p14="http://schemas.microsoft.com/office/powerpoint/2010/main" val="167554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C225F7-6187-4533-A520-06A7E80CF3BA}" type="slidenum">
              <a:rPr lang="en-GB" smtClean="0"/>
              <a:t>9</a:t>
            </a:fld>
            <a:endParaRPr lang="en-GB"/>
          </a:p>
        </p:txBody>
      </p:sp>
    </p:spTree>
    <p:extLst>
      <p:ext uri="{BB962C8B-B14F-4D97-AF65-F5344CB8AC3E}">
        <p14:creationId xmlns:p14="http://schemas.microsoft.com/office/powerpoint/2010/main" val="807014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0518666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20/10/2016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4689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312758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1759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500859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436404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593225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106122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1892411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33302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20/10/2016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1063607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56147-7E70-461E-8AFD-B3360EB81720}" type="datetimeFigureOut">
              <a:rPr lang="en-GB" smtClean="0"/>
              <a:t>20/10/2016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933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56147-7E70-461E-8AFD-B3360EB81720}" type="datetimeFigureOut">
              <a:rPr lang="en-GB" smtClean="0"/>
              <a:t>20/10/2016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385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56147-7E70-461E-8AFD-B3360EB81720}" type="datetimeFigureOut">
              <a:rPr lang="en-GB" smtClean="0"/>
              <a:t>20/10/2016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687755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56147-7E70-461E-8AFD-B3360EB81720}" type="datetimeFigureOut">
              <a:rPr lang="en-GB" smtClean="0"/>
              <a:t>20/10/2016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432274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20/10/2016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073651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20/10/2016</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6695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E56147-7E70-461E-8AFD-B3360EB81720}" type="datetimeFigureOut">
              <a:rPr lang="en-GB" smtClean="0"/>
              <a:t>20/10/2016</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3C7046-BBA6-47AA-AD1B-FEFAE4605772}" type="slidenum">
              <a:rPr lang="en-GB" smtClean="0"/>
              <a:t>‹#›</a:t>
            </a:fld>
            <a:endParaRPr lang="en-GB"/>
          </a:p>
        </p:txBody>
      </p:sp>
    </p:spTree>
    <p:extLst>
      <p:ext uri="{BB962C8B-B14F-4D97-AF65-F5344CB8AC3E}">
        <p14:creationId xmlns:p14="http://schemas.microsoft.com/office/powerpoint/2010/main" val="75863984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070" y="1380068"/>
            <a:ext cx="10243930" cy="2616199"/>
          </a:xfrm>
        </p:spPr>
        <p:txBody>
          <a:bodyPr>
            <a:normAutofit/>
          </a:bodyPr>
          <a:lstStyle/>
          <a:p>
            <a:r>
              <a:rPr lang="en-GB" sz="4000" b="1" dirty="0">
                <a:solidFill>
                  <a:schemeClr val="accent5">
                    <a:lumMod val="75000"/>
                  </a:schemeClr>
                </a:solidFill>
              </a:rPr>
              <a:t>(A night out at the SU)</a:t>
            </a:r>
            <a:endParaRPr lang="en-GB" sz="7200" b="1" dirty="0">
              <a:solidFill>
                <a:schemeClr val="accent5">
                  <a:lumMod val="75000"/>
                </a:schemeClr>
              </a:solidFill>
            </a:endParaRPr>
          </a:p>
        </p:txBody>
      </p:sp>
      <p:sp>
        <p:nvSpPr>
          <p:cNvPr id="3" name="Subtitle 2"/>
          <p:cNvSpPr>
            <a:spLocks noGrp="1"/>
          </p:cNvSpPr>
          <p:nvPr>
            <p:ph type="subTitle" idx="1"/>
          </p:nvPr>
        </p:nvSpPr>
        <p:spPr/>
        <p:txBody>
          <a:bodyPr>
            <a:normAutofit/>
          </a:bodyPr>
          <a:lstStyle/>
          <a:p>
            <a:r>
              <a:rPr lang="en-GB" sz="4000" dirty="0">
                <a:solidFill>
                  <a:schemeClr val="accent4">
                    <a:lumMod val="75000"/>
                  </a:schemeClr>
                </a:solidFill>
                <a:latin typeface="Calibri" panose="020F0502020204030204" pitchFamily="34" charset="0"/>
                <a:cs typeface="Calibri" panose="020F0502020204030204" pitchFamily="34" charset="0"/>
              </a:rPr>
              <a:t>Created by Team 13</a:t>
            </a:r>
          </a:p>
        </p:txBody>
      </p:sp>
      <p:sp>
        <p:nvSpPr>
          <p:cNvPr id="4" name="TextBox 3"/>
          <p:cNvSpPr txBox="1"/>
          <p:nvPr/>
        </p:nvSpPr>
        <p:spPr>
          <a:xfrm>
            <a:off x="4515377" y="1964892"/>
            <a:ext cx="7633252" cy="1446550"/>
          </a:xfrm>
          <a:prstGeom prst="rect">
            <a:avLst/>
          </a:prstGeom>
          <a:noFill/>
        </p:spPr>
        <p:txBody>
          <a:bodyPr wrap="square" rtlCol="0">
            <a:spAutoFit/>
          </a:bodyPr>
          <a:lstStyle/>
          <a:p>
            <a:r>
              <a:rPr lang="en-GB" sz="8800" b="1">
                <a:solidFill>
                  <a:schemeClr val="accent4">
                    <a:lumMod val="75000"/>
                  </a:schemeClr>
                </a:solidFill>
                <a:latin typeface="+mj-lt"/>
              </a:rPr>
              <a:t>SU-</a:t>
            </a:r>
            <a:r>
              <a:rPr lang="en-GB" sz="8800" b="1" dirty="0" err="1">
                <a:solidFill>
                  <a:schemeClr val="accent4">
                    <a:lumMod val="75000"/>
                  </a:schemeClr>
                </a:solidFill>
                <a:latin typeface="+mj-lt"/>
              </a:rPr>
              <a:t>rvival</a:t>
            </a:r>
            <a:endParaRPr lang="en-GB" sz="8800" b="1" dirty="0">
              <a:solidFill>
                <a:schemeClr val="accent4">
                  <a:lumMod val="75000"/>
                </a:schemeClr>
              </a:solidFill>
              <a:latin typeface="+mj-lt"/>
            </a:endParaRPr>
          </a:p>
        </p:txBody>
      </p:sp>
    </p:spTree>
    <p:extLst>
      <p:ext uri="{BB962C8B-B14F-4D97-AF65-F5344CB8AC3E}">
        <p14:creationId xmlns:p14="http://schemas.microsoft.com/office/powerpoint/2010/main" val="146652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4208" y="344557"/>
            <a:ext cx="8819525" cy="6195391"/>
          </a:xfrm>
        </p:spPr>
      </p:pic>
    </p:spTree>
    <p:extLst>
      <p:ext uri="{BB962C8B-B14F-4D97-AF65-F5344CB8AC3E}">
        <p14:creationId xmlns:p14="http://schemas.microsoft.com/office/powerpoint/2010/main" val="391125255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562" y="-255103"/>
            <a:ext cx="10018713" cy="1752599"/>
          </a:xfrm>
        </p:spPr>
        <p:txBody>
          <a:bodyPr>
            <a:normAutofit/>
          </a:bodyPr>
          <a:lstStyle/>
          <a:p>
            <a:r>
              <a:rPr lang="en-GB" sz="5400" b="1" dirty="0">
                <a:solidFill>
                  <a:schemeClr val="accent4">
                    <a:lumMod val="75000"/>
                  </a:schemeClr>
                </a:solidFill>
              </a:rPr>
              <a:t>Distribution of workload</a:t>
            </a:r>
          </a:p>
        </p:txBody>
      </p:sp>
      <p:sp>
        <p:nvSpPr>
          <p:cNvPr id="3" name="Content Placeholder 2"/>
          <p:cNvSpPr>
            <a:spLocks noGrp="1"/>
          </p:cNvSpPr>
          <p:nvPr>
            <p:ph idx="1"/>
          </p:nvPr>
        </p:nvSpPr>
        <p:spPr>
          <a:xfrm>
            <a:off x="1802362" y="1285461"/>
            <a:ext cx="10018713" cy="5234609"/>
          </a:xfrm>
        </p:spPr>
        <p:txBody>
          <a:bodyPr>
            <a:normAutofit fontScale="77500" lnSpcReduction="20000"/>
          </a:bodyPr>
          <a:lstStyle/>
          <a:p>
            <a:pPr marL="0" indent="0">
              <a:buNone/>
            </a:pPr>
            <a:r>
              <a:rPr lang="en-GB" sz="4100" dirty="0">
                <a:solidFill>
                  <a:schemeClr val="accent4">
                    <a:lumMod val="75000"/>
                  </a:schemeClr>
                </a:solidFill>
              </a:rPr>
              <a:t>Each team member was given individual tasks depending on their ability so that everybody played a role within the project. This also meant that the people with no coding experience could still participate.</a:t>
            </a:r>
          </a:p>
          <a:p>
            <a:r>
              <a:rPr lang="en-GB" sz="4100" dirty="0">
                <a:solidFill>
                  <a:schemeClr val="accent4">
                    <a:lumMod val="75000"/>
                  </a:schemeClr>
                </a:solidFill>
              </a:rPr>
              <a:t>Ring of fire - Will</a:t>
            </a:r>
          </a:p>
          <a:p>
            <a:r>
              <a:rPr lang="en-GB" sz="4100" dirty="0">
                <a:solidFill>
                  <a:schemeClr val="accent4">
                    <a:lumMod val="75000"/>
                  </a:schemeClr>
                </a:solidFill>
              </a:rPr>
              <a:t>Items, inventory </a:t>
            </a:r>
            <a:r>
              <a:rPr lang="en-GB" sz="4100" dirty="0" err="1">
                <a:solidFill>
                  <a:schemeClr val="accent4">
                    <a:lumMod val="75000"/>
                  </a:schemeClr>
                </a:solidFill>
              </a:rPr>
              <a:t>etc</a:t>
            </a:r>
            <a:r>
              <a:rPr lang="en-GB" sz="4100" dirty="0">
                <a:solidFill>
                  <a:schemeClr val="accent4">
                    <a:lumMod val="75000"/>
                  </a:schemeClr>
                </a:solidFill>
              </a:rPr>
              <a:t> - Christian + Ali</a:t>
            </a:r>
          </a:p>
          <a:p>
            <a:r>
              <a:rPr lang="en-GB" sz="4100" dirty="0">
                <a:solidFill>
                  <a:schemeClr val="accent4">
                    <a:lumMod val="75000"/>
                  </a:schemeClr>
                </a:solidFill>
              </a:rPr>
              <a:t>Resident genius - Jack</a:t>
            </a:r>
          </a:p>
          <a:p>
            <a:r>
              <a:rPr lang="en-GB" sz="4100" dirty="0">
                <a:solidFill>
                  <a:schemeClr val="accent4">
                    <a:lumMod val="75000"/>
                  </a:schemeClr>
                </a:solidFill>
              </a:rPr>
              <a:t>Presentation - Rebecca and Ellie</a:t>
            </a:r>
          </a:p>
          <a:p>
            <a:r>
              <a:rPr lang="en-GB" sz="4100" dirty="0">
                <a:solidFill>
                  <a:schemeClr val="accent4">
                    <a:lumMod val="75000"/>
                  </a:schemeClr>
                </a:solidFill>
              </a:rPr>
              <a:t>Poster – Rex</a:t>
            </a:r>
          </a:p>
          <a:p>
            <a:r>
              <a:rPr lang="en-GB" sz="4100" dirty="0">
                <a:solidFill>
                  <a:schemeClr val="accent4">
                    <a:lumMod val="75000"/>
                  </a:schemeClr>
                </a:solidFill>
              </a:rPr>
              <a:t>Map, test </a:t>
            </a:r>
            <a:r>
              <a:rPr lang="en-GB" sz="4100">
                <a:solidFill>
                  <a:schemeClr val="accent4">
                    <a:lumMod val="75000"/>
                  </a:schemeClr>
                </a:solidFill>
              </a:rPr>
              <a:t>the game </a:t>
            </a:r>
            <a:r>
              <a:rPr lang="en-GB" sz="4100" dirty="0">
                <a:solidFill>
                  <a:schemeClr val="accent4">
                    <a:lumMod val="75000"/>
                  </a:schemeClr>
                </a:solidFill>
              </a:rPr>
              <a:t>- Ivan</a:t>
            </a:r>
          </a:p>
          <a:p>
            <a:pPr marL="0" indent="0">
              <a:buNone/>
            </a:pPr>
            <a:endParaRPr lang="en-GB" sz="3200" dirty="0">
              <a:solidFill>
                <a:schemeClr val="accent4">
                  <a:lumMod val="75000"/>
                </a:schemeClr>
              </a:solidFill>
            </a:endParaRPr>
          </a:p>
        </p:txBody>
      </p:sp>
    </p:spTree>
    <p:extLst>
      <p:ext uri="{BB962C8B-B14F-4D97-AF65-F5344CB8AC3E}">
        <p14:creationId xmlns:p14="http://schemas.microsoft.com/office/powerpoint/2010/main" val="354364647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Interesting Features</a:t>
            </a:r>
          </a:p>
        </p:txBody>
      </p:sp>
      <p:sp>
        <p:nvSpPr>
          <p:cNvPr id="3" name="Content Placeholder 2"/>
          <p:cNvSpPr>
            <a:spLocks noGrp="1"/>
          </p:cNvSpPr>
          <p:nvPr>
            <p:ph idx="1"/>
          </p:nvPr>
        </p:nvSpPr>
        <p:spPr>
          <a:xfrm>
            <a:off x="1484310" y="1470992"/>
            <a:ext cx="10018713" cy="4439478"/>
          </a:xfrm>
        </p:spPr>
        <p:txBody>
          <a:bodyPr>
            <a:normAutofit/>
          </a:bodyPr>
          <a:lstStyle/>
          <a:p>
            <a:pPr marL="0" indent="0">
              <a:buNone/>
            </a:pPr>
            <a:r>
              <a:rPr lang="en-GB" sz="3200" dirty="0">
                <a:solidFill>
                  <a:schemeClr val="accent4">
                    <a:lumMod val="75000"/>
                  </a:schemeClr>
                </a:solidFill>
              </a:rPr>
              <a:t>We added interesting features to our game in hope that we would attract more people and make text based adventure games more fun!!</a:t>
            </a:r>
          </a:p>
          <a:p>
            <a:r>
              <a:rPr lang="en-GB" sz="3200" dirty="0">
                <a:solidFill>
                  <a:schemeClr val="accent4">
                    <a:lumMod val="75000"/>
                  </a:schemeClr>
                </a:solidFill>
              </a:rPr>
              <a:t>We added music to our game so that when the player is in the club you can listen to the songs. </a:t>
            </a:r>
          </a:p>
          <a:p>
            <a:r>
              <a:rPr lang="en-GB" sz="3200" dirty="0">
                <a:solidFill>
                  <a:schemeClr val="accent4">
                    <a:lumMod val="75000"/>
                  </a:schemeClr>
                </a:solidFill>
              </a:rPr>
              <a:t>We added ring of fire which is a popular drinking game to make it like a more realistic night out for a student.</a:t>
            </a:r>
          </a:p>
          <a:p>
            <a:pPr marL="0" indent="0">
              <a:buNone/>
            </a:pPr>
            <a:endParaRPr lang="en-GB" sz="3200" dirty="0">
              <a:solidFill>
                <a:schemeClr val="accent4">
                  <a:lumMod val="75000"/>
                </a:schemeClr>
              </a:solidFill>
            </a:endParaRPr>
          </a:p>
        </p:txBody>
      </p:sp>
    </p:spTree>
    <p:extLst>
      <p:ext uri="{BB962C8B-B14F-4D97-AF65-F5344CB8AC3E}">
        <p14:creationId xmlns:p14="http://schemas.microsoft.com/office/powerpoint/2010/main" val="58024960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Why purchase our game?</a:t>
            </a:r>
          </a:p>
        </p:txBody>
      </p:sp>
      <p:sp>
        <p:nvSpPr>
          <p:cNvPr id="3" name="Content Placeholder 2"/>
          <p:cNvSpPr>
            <a:spLocks noGrp="1"/>
          </p:cNvSpPr>
          <p:nvPr>
            <p:ph idx="1"/>
          </p:nvPr>
        </p:nvSpPr>
        <p:spPr>
          <a:xfrm>
            <a:off x="1484310" y="1272209"/>
            <a:ext cx="10018713" cy="4518992"/>
          </a:xfrm>
        </p:spPr>
        <p:txBody>
          <a:bodyPr>
            <a:normAutofit/>
          </a:bodyPr>
          <a:lstStyle/>
          <a:p>
            <a:r>
              <a:rPr lang="en-GB" sz="3200" dirty="0">
                <a:solidFill>
                  <a:schemeClr val="accent4">
                    <a:lumMod val="75000"/>
                  </a:schemeClr>
                </a:solidFill>
              </a:rPr>
              <a:t>We believe that our game will attract many students due to being based on a night out at the SU.</a:t>
            </a:r>
          </a:p>
          <a:p>
            <a:r>
              <a:rPr lang="en-GB" sz="3200" dirty="0">
                <a:solidFill>
                  <a:schemeClr val="accent4">
                    <a:lumMod val="75000"/>
                  </a:schemeClr>
                </a:solidFill>
              </a:rPr>
              <a:t>Our game has interesting features, one being that it can play music.</a:t>
            </a:r>
          </a:p>
          <a:p>
            <a:r>
              <a:rPr lang="en-GB" sz="3200" dirty="0">
                <a:solidFill>
                  <a:schemeClr val="accent4">
                    <a:lumMod val="75000"/>
                  </a:schemeClr>
                </a:solidFill>
              </a:rPr>
              <a:t>You can play games within our game such as ring of fire.</a:t>
            </a:r>
          </a:p>
          <a:p>
            <a:endParaRPr lang="en-GB" sz="3200" dirty="0">
              <a:solidFill>
                <a:schemeClr val="accent4">
                  <a:lumMod val="75000"/>
                </a:schemeClr>
              </a:solidFill>
            </a:endParaRPr>
          </a:p>
        </p:txBody>
      </p:sp>
    </p:spTree>
    <p:extLst>
      <p:ext uri="{BB962C8B-B14F-4D97-AF65-F5344CB8AC3E}">
        <p14:creationId xmlns:p14="http://schemas.microsoft.com/office/powerpoint/2010/main" val="12847999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30705" y="-8969"/>
            <a:ext cx="5150224" cy="6866969"/>
          </a:xfrm>
          <a:prstGeom prst="rect">
            <a:avLst/>
          </a:prstGeom>
        </p:spPr>
      </p:pic>
    </p:spTree>
    <p:extLst>
      <p:ext uri="{BB962C8B-B14F-4D97-AF65-F5344CB8AC3E}">
        <p14:creationId xmlns:p14="http://schemas.microsoft.com/office/powerpoint/2010/main" val="26284903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b="1" dirty="0">
                <a:solidFill>
                  <a:schemeClr val="accent4">
                    <a:lumMod val="75000"/>
                  </a:schemeClr>
                </a:solidFill>
              </a:rPr>
              <a:t>What are you waiting for?</a:t>
            </a:r>
          </a:p>
        </p:txBody>
      </p:sp>
      <p:sp>
        <p:nvSpPr>
          <p:cNvPr id="3" name="Content Placeholder 2"/>
          <p:cNvSpPr>
            <a:spLocks noGrp="1"/>
          </p:cNvSpPr>
          <p:nvPr>
            <p:ph idx="1"/>
          </p:nvPr>
        </p:nvSpPr>
        <p:spPr/>
        <p:txBody>
          <a:bodyPr>
            <a:normAutofit/>
          </a:bodyPr>
          <a:lstStyle/>
          <a:p>
            <a:r>
              <a:rPr lang="en-GB" sz="3200" dirty="0">
                <a:solidFill>
                  <a:schemeClr val="accent4">
                    <a:lumMod val="75000"/>
                  </a:schemeClr>
                </a:solidFill>
              </a:rPr>
              <a:t>Play today!</a:t>
            </a:r>
          </a:p>
          <a:p>
            <a:r>
              <a:rPr lang="en-GB" sz="3200" dirty="0">
                <a:solidFill>
                  <a:schemeClr val="accent4">
                    <a:lumMod val="75000"/>
                  </a:schemeClr>
                </a:solidFill>
              </a:rPr>
              <a:t>Git clone https://github.com/jackbo11/cm1101_team13_game.git</a:t>
            </a:r>
          </a:p>
        </p:txBody>
      </p:sp>
    </p:spTree>
    <p:extLst>
      <p:ext uri="{BB962C8B-B14F-4D97-AF65-F5344CB8AC3E}">
        <p14:creationId xmlns:p14="http://schemas.microsoft.com/office/powerpoint/2010/main" val="233686899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What is SU-</a:t>
            </a:r>
            <a:r>
              <a:rPr lang="en-GB" sz="5400" b="1" dirty="0" err="1">
                <a:solidFill>
                  <a:schemeClr val="accent4">
                    <a:lumMod val="75000"/>
                  </a:schemeClr>
                </a:solidFill>
              </a:rPr>
              <a:t>rvival</a:t>
            </a:r>
            <a:r>
              <a:rPr lang="en-GB" sz="5400" b="1" dirty="0">
                <a:solidFill>
                  <a:schemeClr val="accent4">
                    <a:lumMod val="75000"/>
                  </a:schemeClr>
                </a:solidFill>
              </a:rPr>
              <a:t>?</a:t>
            </a:r>
          </a:p>
        </p:txBody>
      </p:sp>
      <p:sp>
        <p:nvSpPr>
          <p:cNvPr id="3" name="Content Placeholder 2"/>
          <p:cNvSpPr>
            <a:spLocks noGrp="1"/>
          </p:cNvSpPr>
          <p:nvPr>
            <p:ph idx="1"/>
          </p:nvPr>
        </p:nvSpPr>
        <p:spPr>
          <a:xfrm>
            <a:off x="1484310" y="1391479"/>
            <a:ext cx="10283620" cy="4717774"/>
          </a:xfrm>
        </p:spPr>
        <p:txBody>
          <a:bodyPr>
            <a:normAutofit lnSpcReduction="10000"/>
          </a:bodyPr>
          <a:lstStyle/>
          <a:p>
            <a:pPr marL="0" indent="0">
              <a:buNone/>
            </a:pPr>
            <a:r>
              <a:rPr lang="en-GB" sz="3200" dirty="0">
                <a:solidFill>
                  <a:schemeClr val="accent4">
                    <a:lumMod val="75000"/>
                  </a:schemeClr>
                </a:solidFill>
              </a:rPr>
              <a:t>Our game gives you the chance to experience a typical night out at the SU through a text based adventure game.</a:t>
            </a:r>
          </a:p>
          <a:p>
            <a:pPr marL="0" indent="0">
              <a:buNone/>
            </a:pPr>
            <a:endParaRPr lang="en-GB" sz="3200" dirty="0">
              <a:solidFill>
                <a:schemeClr val="accent4">
                  <a:lumMod val="75000"/>
                </a:schemeClr>
              </a:solidFill>
            </a:endParaRPr>
          </a:p>
          <a:p>
            <a:pPr marL="0" indent="0">
              <a:buNone/>
            </a:pPr>
            <a:r>
              <a:rPr lang="en-GB" sz="3200" dirty="0">
                <a:solidFill>
                  <a:schemeClr val="accent4">
                    <a:lumMod val="75000"/>
                  </a:schemeClr>
                </a:solidFill>
              </a:rPr>
              <a:t>“Experience life on the clubbing scene with SU-</a:t>
            </a:r>
            <a:r>
              <a:rPr lang="en-GB" sz="3200" dirty="0" err="1">
                <a:solidFill>
                  <a:schemeClr val="accent4">
                    <a:lumMod val="75000"/>
                  </a:schemeClr>
                </a:solidFill>
              </a:rPr>
              <a:t>rvival</a:t>
            </a:r>
            <a:r>
              <a:rPr lang="en-GB" sz="3200" dirty="0">
                <a:solidFill>
                  <a:schemeClr val="accent4">
                    <a:lumMod val="75000"/>
                  </a:schemeClr>
                </a:solidFill>
              </a:rPr>
              <a:t>. Can you survive until the end of the night? Complete a round of ring of fire, have a ride in a taxi and party the night away! But careful… you need enough money to get a ride back, you are just a sip away from passing out and not all as it seems…”</a:t>
            </a:r>
          </a:p>
        </p:txBody>
      </p:sp>
    </p:spTree>
    <p:extLst>
      <p:ext uri="{BB962C8B-B14F-4D97-AF65-F5344CB8AC3E}">
        <p14:creationId xmlns:p14="http://schemas.microsoft.com/office/powerpoint/2010/main" val="166191820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329" y="0"/>
            <a:ext cx="10018713" cy="1752599"/>
          </a:xfrm>
        </p:spPr>
        <p:txBody>
          <a:bodyPr>
            <a:normAutofit/>
          </a:bodyPr>
          <a:lstStyle/>
          <a:p>
            <a:r>
              <a:rPr lang="en-GB" sz="5400" b="1" dirty="0">
                <a:solidFill>
                  <a:schemeClr val="accent4">
                    <a:lumMod val="75000"/>
                  </a:schemeClr>
                </a:solidFill>
              </a:rPr>
              <a:t>Justification of design decisions</a:t>
            </a:r>
          </a:p>
        </p:txBody>
      </p:sp>
      <p:sp>
        <p:nvSpPr>
          <p:cNvPr id="3" name="Content Placeholder 2"/>
          <p:cNvSpPr>
            <a:spLocks noGrp="1"/>
          </p:cNvSpPr>
          <p:nvPr>
            <p:ph idx="1"/>
          </p:nvPr>
        </p:nvSpPr>
        <p:spPr>
          <a:xfrm>
            <a:off x="1484310" y="1600200"/>
            <a:ext cx="10018713" cy="4335379"/>
          </a:xfrm>
        </p:spPr>
        <p:txBody>
          <a:bodyPr>
            <a:noAutofit/>
          </a:bodyPr>
          <a:lstStyle/>
          <a:p>
            <a:pPr marL="0" indent="0">
              <a:buNone/>
            </a:pPr>
            <a:r>
              <a:rPr lang="en-GB" sz="2800" dirty="0" smtClean="0">
                <a:solidFill>
                  <a:schemeClr val="accent4">
                    <a:lumMod val="75000"/>
                  </a:schemeClr>
                </a:solidFill>
              </a:rPr>
              <a:t>In the initial meetings we decided on the theme/story of the game and all the elements that would be included. We justified every idea we had to make sure it would benefit the game</a:t>
            </a:r>
            <a:endParaRPr lang="en-GB" sz="2800" dirty="0" smtClean="0">
              <a:solidFill>
                <a:schemeClr val="accent4">
                  <a:lumMod val="75000"/>
                </a:schemeClr>
              </a:solidFill>
            </a:endParaRPr>
          </a:p>
          <a:p>
            <a:r>
              <a:rPr lang="en-GB" sz="2800" dirty="0" smtClean="0">
                <a:solidFill>
                  <a:schemeClr val="accent4">
                    <a:lumMod val="75000"/>
                  </a:schemeClr>
                </a:solidFill>
              </a:rPr>
              <a:t> Theme was decided as an encouragement for all ages (teen and above) to play text based, retro style games</a:t>
            </a:r>
          </a:p>
          <a:p>
            <a:r>
              <a:rPr lang="en-GB" sz="2800" dirty="0">
                <a:solidFill>
                  <a:schemeClr val="accent4">
                    <a:lumMod val="75000"/>
                  </a:schemeClr>
                </a:solidFill>
              </a:rPr>
              <a:t> </a:t>
            </a:r>
            <a:r>
              <a:rPr lang="en-GB" sz="2800" dirty="0" smtClean="0">
                <a:solidFill>
                  <a:schemeClr val="accent4">
                    <a:lumMod val="75000"/>
                  </a:schemeClr>
                </a:solidFill>
              </a:rPr>
              <a:t>Having lots of elements to the game, </a:t>
            </a:r>
            <a:r>
              <a:rPr lang="en-GB" sz="2800" dirty="0" err="1" smtClean="0">
                <a:solidFill>
                  <a:schemeClr val="accent4">
                    <a:lumMod val="75000"/>
                  </a:schemeClr>
                </a:solidFill>
              </a:rPr>
              <a:t>eg</a:t>
            </a:r>
            <a:r>
              <a:rPr lang="en-GB" sz="2800" dirty="0">
                <a:solidFill>
                  <a:schemeClr val="accent4">
                    <a:lumMod val="75000"/>
                  </a:schemeClr>
                </a:solidFill>
              </a:rPr>
              <a:t> </a:t>
            </a:r>
            <a:r>
              <a:rPr lang="en-GB" sz="2800" dirty="0" smtClean="0">
                <a:solidFill>
                  <a:schemeClr val="accent4">
                    <a:lumMod val="75000"/>
                  </a:schemeClr>
                </a:solidFill>
              </a:rPr>
              <a:t>ring of fire, makes the game stand out from others</a:t>
            </a:r>
          </a:p>
          <a:p>
            <a:r>
              <a:rPr lang="en-GB" sz="2800" dirty="0">
                <a:solidFill>
                  <a:schemeClr val="accent4">
                    <a:lumMod val="75000"/>
                  </a:schemeClr>
                </a:solidFill>
              </a:rPr>
              <a:t> </a:t>
            </a:r>
            <a:r>
              <a:rPr lang="en-GB" sz="2800" dirty="0" smtClean="0">
                <a:solidFill>
                  <a:schemeClr val="accent4">
                    <a:lumMod val="75000"/>
                  </a:schemeClr>
                </a:solidFill>
              </a:rPr>
              <a:t>Player characteristics gives each game the opportunity to be unique to the player, as well as the random events that happen throughout the game</a:t>
            </a:r>
            <a:endParaRPr lang="en-GB" sz="2800" dirty="0">
              <a:solidFill>
                <a:schemeClr val="accent4">
                  <a:lumMod val="75000"/>
                </a:schemeClr>
              </a:solidFill>
            </a:endParaRPr>
          </a:p>
        </p:txBody>
      </p:sp>
    </p:spTree>
    <p:extLst>
      <p:ext uri="{BB962C8B-B14F-4D97-AF65-F5344CB8AC3E}">
        <p14:creationId xmlns:p14="http://schemas.microsoft.com/office/powerpoint/2010/main" val="18425539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Details of implementations</a:t>
            </a:r>
          </a:p>
        </p:txBody>
      </p:sp>
      <p:sp>
        <p:nvSpPr>
          <p:cNvPr id="3" name="Content Placeholder 2"/>
          <p:cNvSpPr>
            <a:spLocks noGrp="1"/>
          </p:cNvSpPr>
          <p:nvPr>
            <p:ph idx="1"/>
          </p:nvPr>
        </p:nvSpPr>
        <p:spPr>
          <a:xfrm>
            <a:off x="1484310" y="1752599"/>
            <a:ext cx="10018713" cy="3124201"/>
          </a:xfrm>
        </p:spPr>
        <p:txBody>
          <a:bodyPr>
            <a:normAutofit/>
          </a:bodyPr>
          <a:lstStyle/>
          <a:p>
            <a:r>
              <a:rPr lang="en-GB" sz="2800" dirty="0" smtClean="0">
                <a:solidFill>
                  <a:schemeClr val="accent4">
                    <a:lumMod val="75000"/>
                  </a:schemeClr>
                </a:solidFill>
              </a:rPr>
              <a:t> Using the base template of an adventure game, editing the code to create our base game</a:t>
            </a:r>
          </a:p>
          <a:p>
            <a:r>
              <a:rPr lang="en-GB" sz="2800" dirty="0">
                <a:solidFill>
                  <a:schemeClr val="accent4">
                    <a:lumMod val="75000"/>
                  </a:schemeClr>
                </a:solidFill>
              </a:rPr>
              <a:t> </a:t>
            </a:r>
            <a:r>
              <a:rPr lang="en-GB" sz="2800" dirty="0" smtClean="0">
                <a:solidFill>
                  <a:schemeClr val="accent4">
                    <a:lumMod val="75000"/>
                  </a:schemeClr>
                </a:solidFill>
              </a:rPr>
              <a:t>Extra code written around base code to enhance and add to the basic game to make it more advance and distinctive to our game </a:t>
            </a:r>
          </a:p>
          <a:p>
            <a:r>
              <a:rPr lang="en-GB" sz="2800" dirty="0">
                <a:solidFill>
                  <a:schemeClr val="accent4">
                    <a:lumMod val="75000"/>
                  </a:schemeClr>
                </a:solidFill>
              </a:rPr>
              <a:t> </a:t>
            </a:r>
            <a:r>
              <a:rPr lang="en-GB" sz="2800" dirty="0" smtClean="0">
                <a:solidFill>
                  <a:schemeClr val="accent4">
                    <a:lumMod val="75000"/>
                  </a:schemeClr>
                </a:solidFill>
              </a:rPr>
              <a:t>Created lots of files for the different aspects of code </a:t>
            </a:r>
            <a:r>
              <a:rPr lang="en-GB" sz="2800" dirty="0" err="1" smtClean="0">
                <a:solidFill>
                  <a:schemeClr val="accent4">
                    <a:lumMod val="75000"/>
                  </a:schemeClr>
                </a:solidFill>
              </a:rPr>
              <a:t>eg</a:t>
            </a:r>
            <a:r>
              <a:rPr lang="en-GB" sz="2800" dirty="0" smtClean="0">
                <a:solidFill>
                  <a:schemeClr val="accent4">
                    <a:lumMod val="75000"/>
                  </a:schemeClr>
                </a:solidFill>
              </a:rPr>
              <a:t> game.py, items.py </a:t>
            </a:r>
            <a:endParaRPr lang="en-GB" sz="2800" dirty="0">
              <a:solidFill>
                <a:schemeClr val="accent4">
                  <a:lumMod val="75000"/>
                </a:schemeClr>
              </a:solidFill>
            </a:endParaRPr>
          </a:p>
        </p:txBody>
      </p:sp>
    </p:spTree>
    <p:extLst>
      <p:ext uri="{BB962C8B-B14F-4D97-AF65-F5344CB8AC3E}">
        <p14:creationId xmlns:p14="http://schemas.microsoft.com/office/powerpoint/2010/main" val="111474647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9236" t="32102" r="31185" b="11404"/>
          <a:stretch/>
        </p:blipFill>
        <p:spPr>
          <a:xfrm>
            <a:off x="3178311" y="2034539"/>
            <a:ext cx="7311398" cy="4686301"/>
          </a:xfrm>
          <a:prstGeom prst="rect">
            <a:avLst/>
          </a:prstGeom>
          <a:ln w="38100">
            <a:solidFill>
              <a:schemeClr val="tx2">
                <a:lumMod val="65000"/>
                <a:lumOff val="35000"/>
              </a:schemeClr>
            </a:solidFill>
          </a:ln>
        </p:spPr>
      </p:pic>
      <p:sp>
        <p:nvSpPr>
          <p:cNvPr id="5" name="Content Placeholder 2"/>
          <p:cNvSpPr txBox="1">
            <a:spLocks/>
          </p:cNvSpPr>
          <p:nvPr/>
        </p:nvSpPr>
        <p:spPr>
          <a:xfrm>
            <a:off x="1528011" y="1211352"/>
            <a:ext cx="10663989" cy="73793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GB" sz="2800" dirty="0" smtClean="0">
                <a:solidFill>
                  <a:schemeClr val="accent4">
                    <a:lumMod val="75000"/>
                  </a:schemeClr>
                </a:solidFill>
              </a:rPr>
              <a:t>Example in our game.py of various functions from game template and written code</a:t>
            </a:r>
            <a:endParaRPr lang="en-GB" sz="2800" dirty="0">
              <a:solidFill>
                <a:schemeClr val="accent4">
                  <a:lumMod val="75000"/>
                </a:schemeClr>
              </a:solidFill>
            </a:endParaRPr>
          </a:p>
        </p:txBody>
      </p:sp>
      <p:sp>
        <p:nvSpPr>
          <p:cNvPr id="6" name="Title 1"/>
          <p:cNvSpPr>
            <a:spLocks noGrp="1"/>
          </p:cNvSpPr>
          <p:nvPr>
            <p:ph type="title"/>
          </p:nvPr>
        </p:nvSpPr>
        <p:spPr>
          <a:xfrm>
            <a:off x="1484310" y="-172278"/>
            <a:ext cx="10018713" cy="1752599"/>
          </a:xfrm>
        </p:spPr>
        <p:txBody>
          <a:bodyPr>
            <a:normAutofit/>
          </a:bodyPr>
          <a:lstStyle/>
          <a:p>
            <a:r>
              <a:rPr lang="en-GB" sz="5400" b="1" dirty="0">
                <a:solidFill>
                  <a:schemeClr val="accent4">
                    <a:lumMod val="75000"/>
                  </a:schemeClr>
                </a:solidFill>
              </a:rPr>
              <a:t>Examples of code</a:t>
            </a:r>
          </a:p>
        </p:txBody>
      </p:sp>
    </p:spTree>
    <p:extLst>
      <p:ext uri="{BB962C8B-B14F-4D97-AF65-F5344CB8AC3E}">
        <p14:creationId xmlns:p14="http://schemas.microsoft.com/office/powerpoint/2010/main" val="146221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2278"/>
            <a:ext cx="10018713" cy="1752599"/>
          </a:xfrm>
        </p:spPr>
        <p:txBody>
          <a:bodyPr>
            <a:normAutofit/>
          </a:bodyPr>
          <a:lstStyle/>
          <a:p>
            <a:r>
              <a:rPr lang="en-GB" sz="5400" b="1" dirty="0">
                <a:solidFill>
                  <a:schemeClr val="accent4">
                    <a:lumMod val="75000"/>
                  </a:schemeClr>
                </a:solidFill>
              </a:rPr>
              <a:t>Examples of code</a:t>
            </a:r>
          </a:p>
        </p:txBody>
      </p:sp>
      <p:sp>
        <p:nvSpPr>
          <p:cNvPr id="5" name="Content Placeholder 4"/>
          <p:cNvSpPr>
            <a:spLocks noGrp="1"/>
          </p:cNvSpPr>
          <p:nvPr>
            <p:ph idx="1"/>
          </p:nvPr>
        </p:nvSpPr>
        <p:spPr>
          <a:xfrm>
            <a:off x="1285461" y="487017"/>
            <a:ext cx="10906539" cy="3124201"/>
          </a:xfrm>
        </p:spPr>
        <p:txBody>
          <a:bodyPr>
            <a:normAutofit/>
          </a:bodyPr>
          <a:lstStyle/>
          <a:p>
            <a:pPr marL="0" indent="0">
              <a:buNone/>
            </a:pPr>
            <a:r>
              <a:rPr lang="en-GB" sz="2800" dirty="0">
                <a:solidFill>
                  <a:schemeClr val="accent4">
                    <a:lumMod val="75000"/>
                  </a:schemeClr>
                </a:solidFill>
              </a:rPr>
              <a:t>In our game our player has a number of properties such as drunkenness and happiness. We decided to encapsulate these into a player class. This makes coding easier as we don’t have to worry about the detailed workings of the player. Here is an example of our code:</a:t>
            </a:r>
          </a:p>
        </p:txBody>
      </p:sp>
      <p:pic>
        <p:nvPicPr>
          <p:cNvPr id="6" name="Picture 5"/>
          <p:cNvPicPr>
            <a:picLocks noChangeAspect="1"/>
          </p:cNvPicPr>
          <p:nvPr/>
        </p:nvPicPr>
        <p:blipFill rotWithShape="1">
          <a:blip r:embed="rId2"/>
          <a:srcRect l="17922" t="41431" r="26739" b="18632"/>
          <a:stretch/>
        </p:blipFill>
        <p:spPr>
          <a:xfrm>
            <a:off x="2584175" y="3061252"/>
            <a:ext cx="9607826" cy="3796748"/>
          </a:xfrm>
          <a:prstGeom prst="rect">
            <a:avLst/>
          </a:prstGeom>
        </p:spPr>
      </p:pic>
      <p:sp>
        <p:nvSpPr>
          <p:cNvPr id="7" name="Rectangle 6"/>
          <p:cNvSpPr/>
          <p:nvPr/>
        </p:nvSpPr>
        <p:spPr>
          <a:xfrm>
            <a:off x="2570922" y="3048000"/>
            <a:ext cx="9621078" cy="381000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318432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Problems we have encountered</a:t>
            </a:r>
          </a:p>
        </p:txBody>
      </p:sp>
      <p:sp>
        <p:nvSpPr>
          <p:cNvPr id="3" name="Content Placeholder 2"/>
          <p:cNvSpPr>
            <a:spLocks noGrp="1"/>
          </p:cNvSpPr>
          <p:nvPr>
            <p:ph idx="1"/>
          </p:nvPr>
        </p:nvSpPr>
        <p:spPr>
          <a:xfrm>
            <a:off x="1484310" y="1364974"/>
            <a:ext cx="10018713" cy="4916555"/>
          </a:xfrm>
        </p:spPr>
        <p:txBody>
          <a:bodyPr>
            <a:normAutofit lnSpcReduction="10000"/>
          </a:bodyPr>
          <a:lstStyle/>
          <a:p>
            <a:pPr marL="0" indent="0">
              <a:buNone/>
            </a:pPr>
            <a:r>
              <a:rPr lang="en-GB" sz="3200" dirty="0">
                <a:solidFill>
                  <a:schemeClr val="accent4">
                    <a:lumMod val="75000"/>
                  </a:schemeClr>
                </a:solidFill>
              </a:rPr>
              <a:t>During the process of creating our game we encountered many obstacles that we had to overcome:</a:t>
            </a:r>
          </a:p>
          <a:p>
            <a:r>
              <a:rPr lang="en-GB" sz="3200" dirty="0">
                <a:solidFill>
                  <a:schemeClr val="accent4">
                    <a:lumMod val="75000"/>
                  </a:schemeClr>
                </a:solidFill>
              </a:rPr>
              <a:t>Not everyone in our team can code.</a:t>
            </a:r>
          </a:p>
          <a:p>
            <a:r>
              <a:rPr lang="en-GB" sz="3200" dirty="0">
                <a:solidFill>
                  <a:schemeClr val="accent4">
                    <a:lumMod val="75000"/>
                  </a:schemeClr>
                </a:solidFill>
              </a:rPr>
              <a:t>Those who can have different coding styles.</a:t>
            </a:r>
          </a:p>
          <a:p>
            <a:r>
              <a:rPr lang="en-GB" sz="3200" dirty="0">
                <a:solidFill>
                  <a:schemeClr val="accent4">
                    <a:lumMod val="75000"/>
                  </a:schemeClr>
                </a:solidFill>
              </a:rPr>
              <a:t>People who couldn’t code felt like they weren’t helping with the project as much.</a:t>
            </a:r>
          </a:p>
          <a:p>
            <a:r>
              <a:rPr lang="en-GB" sz="3200" dirty="0">
                <a:solidFill>
                  <a:schemeClr val="accent4">
                    <a:lumMod val="75000"/>
                  </a:schemeClr>
                </a:solidFill>
              </a:rPr>
              <a:t>Nobody knows Git so nobody used it properly, this meant that people would overwrite other peoples changes.</a:t>
            </a:r>
          </a:p>
        </p:txBody>
      </p:sp>
    </p:spTree>
    <p:extLst>
      <p:ext uri="{BB962C8B-B14F-4D97-AF65-F5344CB8AC3E}">
        <p14:creationId xmlns:p14="http://schemas.microsoft.com/office/powerpoint/2010/main" val="259729745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2522"/>
            <a:ext cx="10018713" cy="1752599"/>
          </a:xfrm>
        </p:spPr>
        <p:txBody>
          <a:bodyPr>
            <a:normAutofit/>
          </a:bodyPr>
          <a:lstStyle/>
          <a:p>
            <a:r>
              <a:rPr lang="en-GB" sz="5400" b="1" dirty="0">
                <a:solidFill>
                  <a:schemeClr val="accent4">
                    <a:lumMod val="75000"/>
                  </a:schemeClr>
                </a:solidFill>
              </a:rPr>
              <a:t>How we worked as a team</a:t>
            </a:r>
          </a:p>
        </p:txBody>
      </p:sp>
      <p:sp>
        <p:nvSpPr>
          <p:cNvPr id="3" name="Content Placeholder 2"/>
          <p:cNvSpPr>
            <a:spLocks noGrp="1"/>
          </p:cNvSpPr>
          <p:nvPr>
            <p:ph idx="1"/>
          </p:nvPr>
        </p:nvSpPr>
        <p:spPr>
          <a:xfrm>
            <a:off x="1762605" y="967409"/>
            <a:ext cx="10548664" cy="5645426"/>
          </a:xfrm>
        </p:spPr>
        <p:txBody>
          <a:bodyPr>
            <a:normAutofit fontScale="92500"/>
          </a:bodyPr>
          <a:lstStyle/>
          <a:p>
            <a:pPr marL="0" indent="0">
              <a:buNone/>
            </a:pPr>
            <a:r>
              <a:rPr lang="en-GB" sz="3200" dirty="0">
                <a:solidFill>
                  <a:schemeClr val="accent4">
                    <a:lumMod val="75000"/>
                  </a:schemeClr>
                </a:solidFill>
              </a:rPr>
              <a:t>We worked very well as a team…</a:t>
            </a:r>
          </a:p>
          <a:p>
            <a:r>
              <a:rPr lang="en-GB" sz="3200" dirty="0">
                <a:solidFill>
                  <a:schemeClr val="accent4">
                    <a:lumMod val="75000"/>
                  </a:schemeClr>
                </a:solidFill>
              </a:rPr>
              <a:t>We attended team meetings where we discussed what needed to be done, who was doing what and time management.</a:t>
            </a:r>
          </a:p>
          <a:p>
            <a:r>
              <a:rPr lang="en-GB" sz="3200" dirty="0">
                <a:solidFill>
                  <a:schemeClr val="accent4">
                    <a:lumMod val="75000"/>
                  </a:schemeClr>
                </a:solidFill>
              </a:rPr>
              <a:t>We created a group chat where we discussed any problems and asked questions when unsure of anything. This is where we also sent images of what had been done so far so that we could all agree and come to a conclusion.</a:t>
            </a:r>
          </a:p>
          <a:p>
            <a:r>
              <a:rPr lang="en-GB" sz="3200" dirty="0">
                <a:solidFill>
                  <a:schemeClr val="accent4">
                    <a:lumMod val="75000"/>
                  </a:schemeClr>
                </a:solidFill>
              </a:rPr>
              <a:t>We also created a group on GitHub where we uploaded all of the files that we had created.</a:t>
            </a:r>
          </a:p>
          <a:p>
            <a:r>
              <a:rPr lang="en-GB" sz="3200" dirty="0">
                <a:solidFill>
                  <a:schemeClr val="accent4">
                    <a:lumMod val="75000"/>
                  </a:schemeClr>
                </a:solidFill>
              </a:rPr>
              <a:t>We used GitHub Wiki to create 4 pages, here's one of our pages:</a:t>
            </a:r>
          </a:p>
        </p:txBody>
      </p:sp>
    </p:spTree>
    <p:extLst>
      <p:ext uri="{BB962C8B-B14F-4D97-AF65-F5344CB8AC3E}">
        <p14:creationId xmlns:p14="http://schemas.microsoft.com/office/powerpoint/2010/main" val="14113066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8913" t="9827" r="38731" b="12445"/>
          <a:stretch/>
        </p:blipFill>
        <p:spPr>
          <a:xfrm>
            <a:off x="1550505" y="105407"/>
            <a:ext cx="5164067" cy="5327986"/>
          </a:xfrm>
          <a:prstGeom prst="rect">
            <a:avLst/>
          </a:prstGeom>
        </p:spPr>
      </p:pic>
      <p:pic>
        <p:nvPicPr>
          <p:cNvPr id="5" name="Picture 4"/>
          <p:cNvPicPr>
            <a:picLocks noChangeAspect="1"/>
          </p:cNvPicPr>
          <p:nvPr/>
        </p:nvPicPr>
        <p:blipFill rotWithShape="1">
          <a:blip r:embed="rId4"/>
          <a:srcRect l="18696" t="11189" r="37346" b="14186"/>
          <a:stretch/>
        </p:blipFill>
        <p:spPr>
          <a:xfrm>
            <a:off x="6714572" y="131607"/>
            <a:ext cx="5359383" cy="5301786"/>
          </a:xfrm>
          <a:prstGeom prst="rect">
            <a:avLst/>
          </a:prstGeom>
        </p:spPr>
      </p:pic>
      <p:pic>
        <p:nvPicPr>
          <p:cNvPr id="6" name="Picture 5"/>
          <p:cNvPicPr>
            <a:picLocks noChangeAspect="1"/>
          </p:cNvPicPr>
          <p:nvPr/>
        </p:nvPicPr>
        <p:blipFill rotWithShape="1">
          <a:blip r:embed="rId5"/>
          <a:srcRect l="18231" t="58876" r="41087" b="27138"/>
          <a:stretch/>
        </p:blipFill>
        <p:spPr>
          <a:xfrm>
            <a:off x="4234580" y="5433393"/>
            <a:ext cx="4959984" cy="958642"/>
          </a:xfrm>
          <a:prstGeom prst="rect">
            <a:avLst/>
          </a:prstGeom>
        </p:spPr>
      </p:pic>
    </p:spTree>
    <p:extLst>
      <p:ext uri="{BB962C8B-B14F-4D97-AF65-F5344CB8AC3E}">
        <p14:creationId xmlns:p14="http://schemas.microsoft.com/office/powerpoint/2010/main" val="2427480931"/>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389</TotalTime>
  <Words>809</Words>
  <Application>Microsoft Office PowerPoint</Application>
  <PresentationFormat>Widescreen</PresentationFormat>
  <Paragraphs>56</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Corbel</vt:lpstr>
      <vt:lpstr>Parallax</vt:lpstr>
      <vt:lpstr>(A night out at the SU)</vt:lpstr>
      <vt:lpstr>What is SU-rvival?</vt:lpstr>
      <vt:lpstr>Justification of design decisions</vt:lpstr>
      <vt:lpstr>Details of implementations</vt:lpstr>
      <vt:lpstr>Examples of code</vt:lpstr>
      <vt:lpstr>Examples of code</vt:lpstr>
      <vt:lpstr>Problems we have encountered</vt:lpstr>
      <vt:lpstr>How we worked as a team</vt:lpstr>
      <vt:lpstr>PowerPoint Presentation</vt:lpstr>
      <vt:lpstr>PowerPoint Presentation</vt:lpstr>
      <vt:lpstr>Distribution of workload</vt:lpstr>
      <vt:lpstr>Interesting Features</vt:lpstr>
      <vt:lpstr>Why purchase our game?</vt:lpstr>
      <vt:lpstr>PowerPoint Presentation</vt:lpstr>
      <vt:lpstr>What are you waiting for?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night out at the SU</dc:title>
  <dc:creator>Rebecca Livall</dc:creator>
  <cp:lastModifiedBy>insrv</cp:lastModifiedBy>
  <cp:revision>32</cp:revision>
  <dcterms:created xsi:type="dcterms:W3CDTF">2016-10-17T19:32:37Z</dcterms:created>
  <dcterms:modified xsi:type="dcterms:W3CDTF">2016-10-20T09:19:10Z</dcterms:modified>
</cp:coreProperties>
</file>