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19/10/2016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smtClean="0">
                <a:solidFill>
                  <a:schemeClr val="accent4">
                    <a:lumMod val="75000"/>
                  </a:schemeClr>
                </a:solidFill>
                <a:latin typeface="+mj-lt"/>
              </a:rPr>
              <a:t>SU-</a:t>
            </a:r>
            <a:r>
              <a:rPr lang="en-GB" sz="8800" b="1" dirty="0" err="1" smtClean="0">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149</TotalTime>
  <Words>420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Distribution of workload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19</cp:revision>
  <dcterms:created xsi:type="dcterms:W3CDTF">2016-10-17T19:32:37Z</dcterms:created>
  <dcterms:modified xsi:type="dcterms:W3CDTF">2016-10-19T09:36:28Z</dcterms:modified>
</cp:coreProperties>
</file>