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 snapToObjects="1">
      <p:cViewPr varScale="1">
        <p:scale>
          <a:sx n="60" d="100"/>
          <a:sy n="60" d="100"/>
        </p:scale>
        <p:origin x="20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79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8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02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061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12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22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7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5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53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26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0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A2B0-E053-C545-9586-BF633AAD440B}" type="datetimeFigureOut">
              <a:rPr kumimoji="1" lang="zh-TW" altLang="en-US" smtClean="0"/>
              <a:t>2016/10/17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1255-9256-E14A-98A0-22DAB04947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86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19127" y="339807"/>
            <a:ext cx="6251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9600" dirty="0" smtClean="0">
                <a:solidFill>
                  <a:schemeClr val="bg1"/>
                </a:solidFill>
              </a:rPr>
              <a:t>SU-</a:t>
            </a:r>
            <a:r>
              <a:rPr kumimoji="1" lang="en-US" altLang="zh-TW" sz="9600" dirty="0" err="1" smtClean="0">
                <a:solidFill>
                  <a:schemeClr val="bg1"/>
                </a:solidFill>
              </a:rPr>
              <a:t>rvival</a:t>
            </a:r>
            <a:endParaRPr kumimoji="1"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0090" y="2095078"/>
            <a:ext cx="878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>
                <a:solidFill>
                  <a:schemeClr val="bg1"/>
                </a:solidFill>
              </a:rPr>
              <a:t>&gt;&gt; What will you do next?</a:t>
            </a:r>
            <a:endParaRPr kumimoji="1"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5558" y="9667052"/>
            <a:ext cx="8910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dirty="0" smtClean="0">
                <a:solidFill>
                  <a:schemeClr val="accent2"/>
                </a:solidFill>
              </a:rPr>
              <a:t>The Student Union Survival Game Start Now!!!</a:t>
            </a:r>
          </a:p>
          <a:p>
            <a:r>
              <a:rPr kumimoji="1" lang="en-US" altLang="zh-TW" sz="6000" dirty="0" smtClean="0">
                <a:solidFill>
                  <a:schemeClr val="accent2"/>
                </a:solidFill>
              </a:rPr>
              <a:t>Enjoy and Good Luck!!!</a:t>
            </a:r>
            <a:endParaRPr kumimoji="1" lang="zh-TW" alt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21</Words>
  <Application>Microsoft Macintosh PowerPoint</Application>
  <PresentationFormat>A3 紙張 (297x420 公釐)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Calibri</vt:lpstr>
      <vt:lpstr>Calibri Light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 Poon</dc:creator>
  <cp:lastModifiedBy>Man Ho Poon</cp:lastModifiedBy>
  <cp:revision>4</cp:revision>
  <dcterms:created xsi:type="dcterms:W3CDTF">2016-10-17T13:49:39Z</dcterms:created>
  <dcterms:modified xsi:type="dcterms:W3CDTF">2016-10-17T15:09:43Z</dcterms:modified>
</cp:coreProperties>
</file>