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59" r:id="rId4"/>
    <p:sldId id="261" r:id="rId5"/>
    <p:sldId id="262" r:id="rId6"/>
    <p:sldId id="263" r:id="rId7"/>
    <p:sldId id="264" r:id="rId8"/>
    <p:sldId id="266"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459"/>
    <a:srgbClr val="D34D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18/10/2016</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0518666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468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312758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1759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50085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436404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59322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106122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1892411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33302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1063607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56147-7E70-461E-8AFD-B3360EB81720}" type="datetimeFigureOut">
              <a:rPr lang="en-GB" smtClean="0"/>
              <a:t>18/10/2016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933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56147-7E70-461E-8AFD-B3360EB81720}" type="datetimeFigureOut">
              <a:rPr lang="en-GB" smtClean="0"/>
              <a:t>18/10/2016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385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56147-7E70-461E-8AFD-B3360EB81720}" type="datetimeFigureOut">
              <a:rPr lang="en-GB" smtClean="0"/>
              <a:t>18/10/2016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68775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6147-7E70-461E-8AFD-B3360EB81720}" type="datetimeFigureOut">
              <a:rPr lang="en-GB" smtClean="0"/>
              <a:t>18/10/2016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432274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073651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18/10/2016</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669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E56147-7E70-461E-8AFD-B3360EB81720}" type="datetimeFigureOut">
              <a:rPr lang="en-GB" smtClean="0"/>
              <a:t>18/10/2016</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3C7046-BBA6-47AA-AD1B-FEFAE4605772}" type="slidenum">
              <a:rPr lang="en-GB" smtClean="0"/>
              <a:t>‹#›</a:t>
            </a:fld>
            <a:endParaRPr lang="en-GB"/>
          </a:p>
        </p:txBody>
      </p:sp>
    </p:spTree>
    <p:extLst>
      <p:ext uri="{BB962C8B-B14F-4D97-AF65-F5344CB8AC3E}">
        <p14:creationId xmlns:p14="http://schemas.microsoft.com/office/powerpoint/2010/main" val="75863984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070" y="1380068"/>
            <a:ext cx="10243930" cy="2616199"/>
          </a:xfrm>
        </p:spPr>
        <p:txBody>
          <a:bodyPr>
            <a:normAutofit/>
          </a:bodyPr>
          <a:lstStyle/>
          <a:p>
            <a:r>
              <a:rPr lang="en-GB" sz="4000" b="1" dirty="0">
                <a:solidFill>
                  <a:schemeClr val="accent5">
                    <a:lumMod val="75000"/>
                  </a:schemeClr>
                </a:solidFill>
              </a:rPr>
              <a:t>(A night out at the SU)</a:t>
            </a:r>
            <a:endParaRPr lang="en-GB" sz="7200" b="1" dirty="0">
              <a:solidFill>
                <a:schemeClr val="accent5">
                  <a:lumMod val="75000"/>
                </a:schemeClr>
              </a:solidFill>
            </a:endParaRPr>
          </a:p>
        </p:txBody>
      </p:sp>
      <p:sp>
        <p:nvSpPr>
          <p:cNvPr id="3" name="Subtitle 2"/>
          <p:cNvSpPr>
            <a:spLocks noGrp="1"/>
          </p:cNvSpPr>
          <p:nvPr>
            <p:ph type="subTitle" idx="1"/>
          </p:nvPr>
        </p:nvSpPr>
        <p:spPr/>
        <p:txBody>
          <a:bodyPr>
            <a:normAutofit/>
          </a:bodyPr>
          <a:lstStyle/>
          <a:p>
            <a:r>
              <a:rPr lang="en-GB" sz="4000" dirty="0">
                <a:solidFill>
                  <a:schemeClr val="accent4">
                    <a:lumMod val="75000"/>
                  </a:schemeClr>
                </a:solidFill>
                <a:latin typeface="Calibri" panose="020F0502020204030204" pitchFamily="34" charset="0"/>
                <a:cs typeface="Calibri" panose="020F0502020204030204" pitchFamily="34" charset="0"/>
              </a:rPr>
              <a:t>Created by Team 13</a:t>
            </a:r>
          </a:p>
        </p:txBody>
      </p:sp>
      <p:sp>
        <p:nvSpPr>
          <p:cNvPr id="4" name="TextBox 3"/>
          <p:cNvSpPr txBox="1"/>
          <p:nvPr/>
        </p:nvSpPr>
        <p:spPr>
          <a:xfrm>
            <a:off x="4515377" y="1964892"/>
            <a:ext cx="7633252" cy="1446550"/>
          </a:xfrm>
          <a:prstGeom prst="rect">
            <a:avLst/>
          </a:prstGeom>
          <a:noFill/>
        </p:spPr>
        <p:txBody>
          <a:bodyPr wrap="square" rtlCol="0">
            <a:spAutoFit/>
          </a:bodyPr>
          <a:lstStyle/>
          <a:p>
            <a:r>
              <a:rPr lang="en-GB" sz="8800" b="1" dirty="0">
                <a:solidFill>
                  <a:schemeClr val="accent4">
                    <a:lumMod val="75000"/>
                  </a:schemeClr>
                </a:solidFill>
                <a:latin typeface="+mj-lt"/>
              </a:rPr>
              <a:t>Su-</a:t>
            </a:r>
            <a:r>
              <a:rPr lang="en-GB" sz="8800" b="1" dirty="0" err="1">
                <a:solidFill>
                  <a:schemeClr val="accent4">
                    <a:lumMod val="75000"/>
                  </a:schemeClr>
                </a:solidFill>
                <a:latin typeface="+mj-lt"/>
              </a:rPr>
              <a:t>rvival</a:t>
            </a:r>
            <a:endParaRPr lang="en-GB" sz="8800" b="1" dirty="0">
              <a:solidFill>
                <a:schemeClr val="accent4">
                  <a:lumMod val="75000"/>
                </a:schemeClr>
              </a:solidFill>
              <a:latin typeface="+mj-lt"/>
            </a:endParaRPr>
          </a:p>
        </p:txBody>
      </p:sp>
    </p:spTree>
    <p:extLst>
      <p:ext uri="{BB962C8B-B14F-4D97-AF65-F5344CB8AC3E}">
        <p14:creationId xmlns:p14="http://schemas.microsoft.com/office/powerpoint/2010/main" val="146652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30705" y="-8969"/>
            <a:ext cx="5150224" cy="6866969"/>
          </a:xfrm>
          <a:prstGeom prst="rect">
            <a:avLst/>
          </a:prstGeom>
        </p:spPr>
      </p:pic>
    </p:spTree>
    <p:extLst>
      <p:ext uri="{BB962C8B-B14F-4D97-AF65-F5344CB8AC3E}">
        <p14:creationId xmlns:p14="http://schemas.microsoft.com/office/powerpoint/2010/main" val="26284903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What is SU-</a:t>
            </a:r>
            <a:r>
              <a:rPr lang="en-GB" sz="5400" b="1" dirty="0" err="1">
                <a:solidFill>
                  <a:schemeClr val="accent4">
                    <a:lumMod val="75000"/>
                  </a:schemeClr>
                </a:solidFill>
              </a:rPr>
              <a:t>rvival</a:t>
            </a:r>
            <a:r>
              <a:rPr lang="en-GB" sz="5400" b="1" dirty="0">
                <a:solidFill>
                  <a:schemeClr val="accent4">
                    <a:lumMod val="75000"/>
                  </a:schemeClr>
                </a:solidFill>
              </a:rPr>
              <a:t>?</a:t>
            </a:r>
          </a:p>
        </p:txBody>
      </p:sp>
      <p:sp>
        <p:nvSpPr>
          <p:cNvPr id="3" name="Content Placeholder 2"/>
          <p:cNvSpPr>
            <a:spLocks noGrp="1"/>
          </p:cNvSpPr>
          <p:nvPr>
            <p:ph idx="1"/>
          </p:nvPr>
        </p:nvSpPr>
        <p:spPr>
          <a:xfrm>
            <a:off x="1484310" y="1391479"/>
            <a:ext cx="10283620" cy="4717774"/>
          </a:xfrm>
        </p:spPr>
        <p:txBody>
          <a:bodyPr>
            <a:normAutofit lnSpcReduction="10000"/>
          </a:bodyPr>
          <a:lstStyle/>
          <a:p>
            <a:pPr marL="0" indent="0">
              <a:buNone/>
            </a:pPr>
            <a:r>
              <a:rPr lang="en-GB" sz="3200" dirty="0">
                <a:solidFill>
                  <a:schemeClr val="accent4">
                    <a:lumMod val="75000"/>
                  </a:schemeClr>
                </a:solidFill>
              </a:rPr>
              <a:t>Our game gives you the chance to experience a typical night out at the SU through a text based adventure game.</a:t>
            </a:r>
          </a:p>
          <a:p>
            <a:pPr marL="0" indent="0">
              <a:buNone/>
            </a:pPr>
            <a:endParaRPr lang="en-GB" sz="3200" dirty="0">
              <a:solidFill>
                <a:schemeClr val="accent4">
                  <a:lumMod val="75000"/>
                </a:schemeClr>
              </a:solidFill>
            </a:endParaRPr>
          </a:p>
          <a:p>
            <a:pPr marL="0" indent="0">
              <a:buNone/>
            </a:pPr>
            <a:r>
              <a:rPr lang="en-GB" sz="3200" dirty="0">
                <a:solidFill>
                  <a:schemeClr val="accent4">
                    <a:lumMod val="75000"/>
                  </a:schemeClr>
                </a:solidFill>
              </a:rPr>
              <a:t>“Experience life on the clubbing scene with SU-</a:t>
            </a:r>
            <a:r>
              <a:rPr lang="en-GB" sz="3200" dirty="0" err="1">
                <a:solidFill>
                  <a:schemeClr val="accent4">
                    <a:lumMod val="75000"/>
                  </a:schemeClr>
                </a:solidFill>
              </a:rPr>
              <a:t>rvival</a:t>
            </a:r>
            <a:r>
              <a:rPr lang="en-GB" sz="3200" dirty="0">
                <a:solidFill>
                  <a:schemeClr val="accent4">
                    <a:lumMod val="75000"/>
                  </a:schemeClr>
                </a:solidFill>
              </a:rPr>
              <a:t>. Can you survive until the end of the night? Complete a round of ring of fire, have a ride in a taxi and party the night away! But careful… you need enough money to get a ride back, you are just a sip away from passing out and not all as it seems…”</a:t>
            </a:r>
          </a:p>
        </p:txBody>
      </p:sp>
    </p:spTree>
    <p:extLst>
      <p:ext uri="{BB962C8B-B14F-4D97-AF65-F5344CB8AC3E}">
        <p14:creationId xmlns:p14="http://schemas.microsoft.com/office/powerpoint/2010/main" val="16619182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Details of implementations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11474647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329" y="0"/>
            <a:ext cx="10018713" cy="1752599"/>
          </a:xfrm>
        </p:spPr>
        <p:txBody>
          <a:bodyPr>
            <a:normAutofit/>
          </a:bodyPr>
          <a:lstStyle/>
          <a:p>
            <a:r>
              <a:rPr lang="en-GB" sz="5400" b="1" dirty="0">
                <a:solidFill>
                  <a:schemeClr val="accent4">
                    <a:lumMod val="75000"/>
                  </a:schemeClr>
                </a:solidFill>
              </a:rPr>
              <a:t>Justification of design decisions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425539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2278"/>
            <a:ext cx="10018713" cy="1752599"/>
          </a:xfrm>
        </p:spPr>
        <p:txBody>
          <a:bodyPr>
            <a:normAutofit/>
          </a:bodyPr>
          <a:lstStyle/>
          <a:p>
            <a:r>
              <a:rPr lang="en-GB" sz="5400" b="1" dirty="0">
                <a:solidFill>
                  <a:schemeClr val="accent4">
                    <a:lumMod val="75000"/>
                  </a:schemeClr>
                </a:solidFill>
              </a:rPr>
              <a:t>Examples of code</a:t>
            </a:r>
          </a:p>
        </p:txBody>
      </p:sp>
      <p:sp>
        <p:nvSpPr>
          <p:cNvPr id="5" name="Content Placeholder 4"/>
          <p:cNvSpPr>
            <a:spLocks noGrp="1"/>
          </p:cNvSpPr>
          <p:nvPr>
            <p:ph idx="1"/>
          </p:nvPr>
        </p:nvSpPr>
        <p:spPr>
          <a:xfrm>
            <a:off x="1285461" y="487017"/>
            <a:ext cx="10906539" cy="3124201"/>
          </a:xfrm>
        </p:spPr>
        <p:txBody>
          <a:bodyPr>
            <a:normAutofit/>
          </a:bodyPr>
          <a:lstStyle/>
          <a:p>
            <a:pPr marL="0" indent="0">
              <a:buNone/>
            </a:pPr>
            <a:r>
              <a:rPr lang="en-GB" sz="2800" dirty="0">
                <a:solidFill>
                  <a:schemeClr val="accent4">
                    <a:lumMod val="75000"/>
                  </a:schemeClr>
                </a:solidFill>
              </a:rPr>
              <a:t>In our game our player has a number of properties such as drunkenness and happiness. We decided to encapsulate these into a player class. This makes coding easier as we don’t have to worry about the detailed workings of the player. Here is an example of our code:</a:t>
            </a:r>
          </a:p>
        </p:txBody>
      </p:sp>
      <p:pic>
        <p:nvPicPr>
          <p:cNvPr id="6" name="Picture 5"/>
          <p:cNvPicPr>
            <a:picLocks noChangeAspect="1"/>
          </p:cNvPicPr>
          <p:nvPr/>
        </p:nvPicPr>
        <p:blipFill rotWithShape="1">
          <a:blip r:embed="rId2"/>
          <a:srcRect l="17922" t="41431" r="26739" b="18632"/>
          <a:stretch/>
        </p:blipFill>
        <p:spPr>
          <a:xfrm>
            <a:off x="2584175" y="3061252"/>
            <a:ext cx="9607826" cy="3796748"/>
          </a:xfrm>
          <a:prstGeom prst="rect">
            <a:avLst/>
          </a:prstGeom>
        </p:spPr>
      </p:pic>
      <p:sp>
        <p:nvSpPr>
          <p:cNvPr id="7" name="Rectangle 6"/>
          <p:cNvSpPr/>
          <p:nvPr/>
        </p:nvSpPr>
        <p:spPr>
          <a:xfrm>
            <a:off x="2570922" y="3048000"/>
            <a:ext cx="9621078" cy="381000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31843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Problems we have encountered</a:t>
            </a:r>
          </a:p>
        </p:txBody>
      </p:sp>
      <p:sp>
        <p:nvSpPr>
          <p:cNvPr id="3" name="Content Placeholder 2"/>
          <p:cNvSpPr>
            <a:spLocks noGrp="1"/>
          </p:cNvSpPr>
          <p:nvPr>
            <p:ph idx="1"/>
          </p:nvPr>
        </p:nvSpPr>
        <p:spPr>
          <a:xfrm>
            <a:off x="1484310" y="1364974"/>
            <a:ext cx="10018713" cy="4916555"/>
          </a:xfrm>
        </p:spPr>
        <p:txBody>
          <a:bodyPr>
            <a:normAutofit lnSpcReduction="10000"/>
          </a:bodyPr>
          <a:lstStyle/>
          <a:p>
            <a:pPr marL="0" indent="0">
              <a:buNone/>
            </a:pPr>
            <a:r>
              <a:rPr lang="en-GB" sz="3200" dirty="0">
                <a:solidFill>
                  <a:schemeClr val="accent4">
                    <a:lumMod val="75000"/>
                  </a:schemeClr>
                </a:solidFill>
              </a:rPr>
              <a:t>During the process of creating our game we encountered many obstacles that we had to overcome:</a:t>
            </a:r>
          </a:p>
          <a:p>
            <a:r>
              <a:rPr lang="en-GB" sz="3200" dirty="0">
                <a:solidFill>
                  <a:schemeClr val="accent4">
                    <a:lumMod val="75000"/>
                  </a:schemeClr>
                </a:solidFill>
              </a:rPr>
              <a:t>Not everyone in our team can code.</a:t>
            </a:r>
          </a:p>
          <a:p>
            <a:r>
              <a:rPr lang="en-GB" sz="3200" dirty="0">
                <a:solidFill>
                  <a:schemeClr val="accent4">
                    <a:lumMod val="75000"/>
                  </a:schemeClr>
                </a:solidFill>
              </a:rPr>
              <a:t>Those who can have different coding styles.</a:t>
            </a:r>
          </a:p>
          <a:p>
            <a:r>
              <a:rPr lang="en-GB" sz="3200" dirty="0">
                <a:solidFill>
                  <a:schemeClr val="accent4">
                    <a:lumMod val="75000"/>
                  </a:schemeClr>
                </a:solidFill>
              </a:rPr>
              <a:t>People who couldn’t code felt like they weren’t helping with the project as much.</a:t>
            </a:r>
          </a:p>
          <a:p>
            <a:r>
              <a:rPr lang="en-GB" sz="3200" dirty="0">
                <a:solidFill>
                  <a:schemeClr val="accent4">
                    <a:lumMod val="75000"/>
                  </a:schemeClr>
                </a:solidFill>
              </a:rPr>
              <a:t>Nobody knows Git so nobody used it properly, this meant that people would overwrite other peoples changes.</a:t>
            </a:r>
          </a:p>
        </p:txBody>
      </p:sp>
    </p:spTree>
    <p:extLst>
      <p:ext uri="{BB962C8B-B14F-4D97-AF65-F5344CB8AC3E}">
        <p14:creationId xmlns:p14="http://schemas.microsoft.com/office/powerpoint/2010/main" val="259729745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2522"/>
            <a:ext cx="10018713" cy="1752599"/>
          </a:xfrm>
        </p:spPr>
        <p:txBody>
          <a:bodyPr>
            <a:normAutofit/>
          </a:bodyPr>
          <a:lstStyle/>
          <a:p>
            <a:r>
              <a:rPr lang="en-GB" sz="5400" b="1" dirty="0">
                <a:solidFill>
                  <a:schemeClr val="accent4">
                    <a:lumMod val="75000"/>
                  </a:schemeClr>
                </a:solidFill>
              </a:rPr>
              <a:t>How we worked as a team</a:t>
            </a:r>
          </a:p>
        </p:txBody>
      </p:sp>
      <p:sp>
        <p:nvSpPr>
          <p:cNvPr id="3" name="Content Placeholder 2"/>
          <p:cNvSpPr>
            <a:spLocks noGrp="1"/>
          </p:cNvSpPr>
          <p:nvPr>
            <p:ph idx="1"/>
          </p:nvPr>
        </p:nvSpPr>
        <p:spPr>
          <a:xfrm>
            <a:off x="1762605" y="967409"/>
            <a:ext cx="10548664" cy="5645426"/>
          </a:xfrm>
        </p:spPr>
        <p:txBody>
          <a:bodyPr>
            <a:normAutofit fontScale="92500"/>
          </a:bodyPr>
          <a:lstStyle/>
          <a:p>
            <a:pPr marL="0" indent="0">
              <a:buNone/>
            </a:pPr>
            <a:r>
              <a:rPr lang="en-GB" sz="3200" dirty="0">
                <a:solidFill>
                  <a:schemeClr val="accent4">
                    <a:lumMod val="75000"/>
                  </a:schemeClr>
                </a:solidFill>
              </a:rPr>
              <a:t>We worked very well as a team…</a:t>
            </a:r>
          </a:p>
          <a:p>
            <a:r>
              <a:rPr lang="en-GB" sz="3200" dirty="0">
                <a:solidFill>
                  <a:schemeClr val="accent4">
                    <a:lumMod val="75000"/>
                  </a:schemeClr>
                </a:solidFill>
              </a:rPr>
              <a:t>We attended team meetings where we discussed what needed to be done, who was doing what and time management.</a:t>
            </a:r>
          </a:p>
          <a:p>
            <a:r>
              <a:rPr lang="en-GB" sz="3200" dirty="0">
                <a:solidFill>
                  <a:schemeClr val="accent4">
                    <a:lumMod val="75000"/>
                  </a:schemeClr>
                </a:solidFill>
              </a:rPr>
              <a:t>We created a group chat where we discussed any problems and asked questions when unsure of anything. This is where we also sent images of what had been done so far so that we could all agree and come to a conclusion.</a:t>
            </a:r>
          </a:p>
          <a:p>
            <a:r>
              <a:rPr lang="en-GB" sz="3200" dirty="0">
                <a:solidFill>
                  <a:schemeClr val="accent4">
                    <a:lumMod val="75000"/>
                  </a:schemeClr>
                </a:solidFill>
              </a:rPr>
              <a:t>We also created a group on GitHub where we uploaded all of the files that we had created.</a:t>
            </a:r>
          </a:p>
          <a:p>
            <a:r>
              <a:rPr lang="en-GB" sz="3200" dirty="0">
                <a:solidFill>
                  <a:schemeClr val="accent4">
                    <a:lumMod val="75000"/>
                  </a:schemeClr>
                </a:solidFill>
              </a:rPr>
              <a:t>We used GitHub Wiki to create 4 pages, here's one of our pages:</a:t>
            </a:r>
          </a:p>
        </p:txBody>
      </p:sp>
    </p:spTree>
    <p:extLst>
      <p:ext uri="{BB962C8B-B14F-4D97-AF65-F5344CB8AC3E}">
        <p14:creationId xmlns:p14="http://schemas.microsoft.com/office/powerpoint/2010/main" val="141130667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913" t="9827" r="38731" b="12445"/>
          <a:stretch/>
        </p:blipFill>
        <p:spPr>
          <a:xfrm>
            <a:off x="1550505" y="105407"/>
            <a:ext cx="5164067" cy="5327986"/>
          </a:xfrm>
          <a:prstGeom prst="rect">
            <a:avLst/>
          </a:prstGeom>
        </p:spPr>
      </p:pic>
      <p:pic>
        <p:nvPicPr>
          <p:cNvPr id="5" name="Picture 4"/>
          <p:cNvPicPr>
            <a:picLocks noChangeAspect="1"/>
          </p:cNvPicPr>
          <p:nvPr/>
        </p:nvPicPr>
        <p:blipFill rotWithShape="1">
          <a:blip r:embed="rId3"/>
          <a:srcRect l="18696" t="11189" r="37346" b="14186"/>
          <a:stretch/>
        </p:blipFill>
        <p:spPr>
          <a:xfrm>
            <a:off x="6714572" y="131607"/>
            <a:ext cx="5359383" cy="5301786"/>
          </a:xfrm>
          <a:prstGeom prst="rect">
            <a:avLst/>
          </a:prstGeom>
        </p:spPr>
      </p:pic>
      <p:pic>
        <p:nvPicPr>
          <p:cNvPr id="6" name="Picture 5"/>
          <p:cNvPicPr>
            <a:picLocks noChangeAspect="1"/>
          </p:cNvPicPr>
          <p:nvPr/>
        </p:nvPicPr>
        <p:blipFill rotWithShape="1">
          <a:blip r:embed="rId4"/>
          <a:srcRect l="18231" t="58876" r="41087" b="27138"/>
          <a:stretch/>
        </p:blipFill>
        <p:spPr>
          <a:xfrm>
            <a:off x="4234580" y="5433393"/>
            <a:ext cx="4959984" cy="958642"/>
          </a:xfrm>
          <a:prstGeom prst="rect">
            <a:avLst/>
          </a:prstGeom>
        </p:spPr>
      </p:pic>
    </p:spTree>
    <p:extLst>
      <p:ext uri="{BB962C8B-B14F-4D97-AF65-F5344CB8AC3E}">
        <p14:creationId xmlns:p14="http://schemas.microsoft.com/office/powerpoint/2010/main" val="242748093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562" y="-255103"/>
            <a:ext cx="10018713" cy="1752599"/>
          </a:xfrm>
        </p:spPr>
        <p:txBody>
          <a:bodyPr>
            <a:normAutofit/>
          </a:bodyPr>
          <a:lstStyle/>
          <a:p>
            <a:r>
              <a:rPr lang="en-GB" sz="5400" b="1" dirty="0">
                <a:solidFill>
                  <a:schemeClr val="accent4">
                    <a:lumMod val="75000"/>
                  </a:schemeClr>
                </a:solidFill>
              </a:rPr>
              <a:t>Distribution of workload</a:t>
            </a:r>
          </a:p>
        </p:txBody>
      </p:sp>
      <p:sp>
        <p:nvSpPr>
          <p:cNvPr id="3" name="Content Placeholder 2"/>
          <p:cNvSpPr>
            <a:spLocks noGrp="1"/>
          </p:cNvSpPr>
          <p:nvPr>
            <p:ph idx="1"/>
          </p:nvPr>
        </p:nvSpPr>
        <p:spPr>
          <a:xfrm>
            <a:off x="1802362" y="1285461"/>
            <a:ext cx="10018713" cy="5234609"/>
          </a:xfrm>
        </p:spPr>
        <p:txBody>
          <a:bodyPr>
            <a:normAutofit fontScale="77500" lnSpcReduction="20000"/>
          </a:bodyPr>
          <a:lstStyle/>
          <a:p>
            <a:pPr marL="0" indent="0">
              <a:buNone/>
            </a:pPr>
            <a:r>
              <a:rPr lang="en-GB" sz="4100" dirty="0">
                <a:solidFill>
                  <a:schemeClr val="accent4">
                    <a:lumMod val="75000"/>
                  </a:schemeClr>
                </a:solidFill>
              </a:rPr>
              <a:t>Each team member was given individual tasks depending on their ability so that everybody played a role within the project. This also meant that the people with no coding experience could still participate.</a:t>
            </a:r>
          </a:p>
          <a:p>
            <a:r>
              <a:rPr lang="en-GB" sz="4100" dirty="0">
                <a:solidFill>
                  <a:schemeClr val="accent4">
                    <a:lumMod val="75000"/>
                  </a:schemeClr>
                </a:solidFill>
              </a:rPr>
              <a:t>Ring of fire - Will</a:t>
            </a:r>
          </a:p>
          <a:p>
            <a:r>
              <a:rPr lang="en-GB" sz="4100" dirty="0">
                <a:solidFill>
                  <a:schemeClr val="accent4">
                    <a:lumMod val="75000"/>
                  </a:schemeClr>
                </a:solidFill>
              </a:rPr>
              <a:t>Items, inventory </a:t>
            </a:r>
            <a:r>
              <a:rPr lang="en-GB" sz="4100" dirty="0" err="1">
                <a:solidFill>
                  <a:schemeClr val="accent4">
                    <a:lumMod val="75000"/>
                  </a:schemeClr>
                </a:solidFill>
              </a:rPr>
              <a:t>etc</a:t>
            </a:r>
            <a:r>
              <a:rPr lang="en-GB" sz="4100" dirty="0">
                <a:solidFill>
                  <a:schemeClr val="accent4">
                    <a:lumMod val="75000"/>
                  </a:schemeClr>
                </a:solidFill>
              </a:rPr>
              <a:t> - Christian + Ali</a:t>
            </a:r>
          </a:p>
          <a:p>
            <a:r>
              <a:rPr lang="en-GB" sz="4100" dirty="0">
                <a:solidFill>
                  <a:schemeClr val="accent4">
                    <a:lumMod val="75000"/>
                  </a:schemeClr>
                </a:solidFill>
              </a:rPr>
              <a:t>Resident genius - Jack</a:t>
            </a:r>
          </a:p>
          <a:p>
            <a:r>
              <a:rPr lang="en-GB" sz="4100" dirty="0">
                <a:solidFill>
                  <a:schemeClr val="accent4">
                    <a:lumMod val="75000"/>
                  </a:schemeClr>
                </a:solidFill>
              </a:rPr>
              <a:t>Presentation - Rebecca and Ellie</a:t>
            </a:r>
          </a:p>
          <a:p>
            <a:r>
              <a:rPr lang="en-GB" sz="4100" dirty="0">
                <a:solidFill>
                  <a:schemeClr val="accent4">
                    <a:lumMod val="75000"/>
                  </a:schemeClr>
                </a:solidFill>
              </a:rPr>
              <a:t>Poster – Rex</a:t>
            </a:r>
          </a:p>
          <a:p>
            <a:r>
              <a:rPr lang="en-GB" sz="4100" dirty="0">
                <a:solidFill>
                  <a:schemeClr val="accent4">
                    <a:lumMod val="75000"/>
                  </a:schemeClr>
                </a:solidFill>
              </a:rPr>
              <a:t>Map - Ivan</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354364647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145</TotalTime>
  <Words>420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Parallax</vt:lpstr>
      <vt:lpstr>(A night out at the SU)</vt:lpstr>
      <vt:lpstr>What is SU-rvival?</vt:lpstr>
      <vt:lpstr>Details of implementations</vt:lpstr>
      <vt:lpstr>Justification of design decisions</vt:lpstr>
      <vt:lpstr>Examples of code</vt:lpstr>
      <vt:lpstr>Problems we have encountered</vt:lpstr>
      <vt:lpstr>How we worked as a team</vt:lpstr>
      <vt:lpstr>PowerPoint Presentation</vt:lpstr>
      <vt:lpstr>Distribution of workload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night out at the SU</dc:title>
  <dc:creator>Rebecca Livall</dc:creator>
  <cp:lastModifiedBy>Rebecca Livall</cp:lastModifiedBy>
  <cp:revision>18</cp:revision>
  <dcterms:created xsi:type="dcterms:W3CDTF">2016-10-17T19:32:37Z</dcterms:created>
  <dcterms:modified xsi:type="dcterms:W3CDTF">2016-10-18T19:16:55Z</dcterms:modified>
</cp:coreProperties>
</file>