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4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D46A-707A-40B7-919F-A45C4CF4786E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C5FA-081D-4173-B9C5-E8AE4E2AB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2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D46A-707A-40B7-919F-A45C4CF4786E}" type="datetimeFigureOut">
              <a:rPr lang="en-US" smtClean="0"/>
              <a:t>4/16/17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C5FA-081D-4173-B9C5-E8AE4E2AB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0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D46A-707A-40B7-919F-A45C4CF4786E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C5FA-081D-4173-B9C5-E8AE4E2AB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49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D46A-707A-40B7-919F-A45C4CF4786E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C5FA-081D-4173-B9C5-E8AE4E2ABEC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6985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D46A-707A-40B7-919F-A45C4CF4786E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C5FA-081D-4173-B9C5-E8AE4E2AB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78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D46A-707A-40B7-919F-A45C4CF4786E}" type="datetimeFigureOut">
              <a:rPr lang="en-US" smtClean="0"/>
              <a:t>4/16/17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C5FA-081D-4173-B9C5-E8AE4E2AB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7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D46A-707A-40B7-919F-A45C4CF4786E}" type="datetimeFigureOut">
              <a:rPr lang="en-US" smtClean="0"/>
              <a:t>4/16/17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C5FA-081D-4173-B9C5-E8AE4E2AB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35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D46A-707A-40B7-919F-A45C4CF4786E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C5FA-081D-4173-B9C5-E8AE4E2AB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6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D46A-707A-40B7-919F-A45C4CF4786E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C5FA-081D-4173-B9C5-E8AE4E2AB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0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D46A-707A-40B7-919F-A45C4CF4786E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C5FA-081D-4173-B9C5-E8AE4E2AB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2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D46A-707A-40B7-919F-A45C4CF4786E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C5FA-081D-4173-B9C5-E8AE4E2AB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D46A-707A-40B7-919F-A45C4CF4786E}" type="datetimeFigureOut">
              <a:rPr lang="en-US" smtClean="0"/>
              <a:t>4/16/17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C5FA-081D-4173-B9C5-E8AE4E2AB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7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D46A-707A-40B7-919F-A45C4CF4786E}" type="datetimeFigureOut">
              <a:rPr lang="en-US" smtClean="0"/>
              <a:t>4/16/17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C5FA-081D-4173-B9C5-E8AE4E2AB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3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D46A-707A-40B7-919F-A45C4CF4786E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C5FA-081D-4173-B9C5-E8AE4E2AB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5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D46A-707A-40B7-919F-A45C4CF4786E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C5FA-081D-4173-B9C5-E8AE4E2AB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5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D46A-707A-40B7-919F-A45C4CF4786E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C5FA-081D-4173-B9C5-E8AE4E2AB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D46A-707A-40B7-919F-A45C4CF4786E}" type="datetimeFigureOut">
              <a:rPr lang="en-US" smtClean="0"/>
              <a:t>4/16/17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C5FA-081D-4173-B9C5-E8AE4E2AB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1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2FFD46A-707A-40B7-919F-A45C4CF4786E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FC5FA-081D-4173-B9C5-E8AE4E2AB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9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Movie’s Gross Earnings Correlation to Twitter Factors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Course: SI 330 Data Manipulation</a:t>
            </a:r>
          </a:p>
          <a:p>
            <a:r>
              <a:rPr lang="en-US" dirty="0" smtClean="0"/>
              <a:t>Author: Jonathan Bracci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5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IMDB to find top 5 grossing movies and output into an html file</a:t>
            </a:r>
          </a:p>
          <a:p>
            <a:pPr lvl="1"/>
            <a:r>
              <a:rPr lang="en-US" dirty="0" smtClean="0"/>
              <a:t>Parse html and output meta-data for each title into csv file</a:t>
            </a:r>
          </a:p>
          <a:p>
            <a:r>
              <a:rPr lang="en-US" dirty="0" smtClean="0"/>
              <a:t>Look for correlation in amount of money earned against…</a:t>
            </a:r>
          </a:p>
          <a:p>
            <a:pPr lvl="1"/>
            <a:r>
              <a:rPr lang="en-US" dirty="0" smtClean="0"/>
              <a:t>Imdb Rating</a:t>
            </a:r>
          </a:p>
          <a:p>
            <a:pPr lvl="1"/>
            <a:r>
              <a:rPr lang="en-US" dirty="0" smtClean="0"/>
              <a:t>Imdb Votes</a:t>
            </a:r>
          </a:p>
          <a:p>
            <a:pPr lvl="1"/>
            <a:r>
              <a:rPr lang="en-US" dirty="0" smtClean="0"/>
              <a:t>Year of Production</a:t>
            </a:r>
          </a:p>
          <a:p>
            <a:pPr lvl="1"/>
            <a:r>
              <a:rPr lang="en-US" dirty="0" smtClean="0"/>
              <a:t>Tweet Polarity</a:t>
            </a:r>
          </a:p>
          <a:p>
            <a:pPr lvl="1"/>
            <a:r>
              <a:rPr lang="en-US" dirty="0" smtClean="0"/>
              <a:t>Amount of Retweets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35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– High Level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Twitter API with Tweepy Module and </a:t>
            </a:r>
            <a:r>
              <a:rPr lang="en-US" dirty="0" err="1" smtClean="0"/>
              <a:t>TextBlob</a:t>
            </a:r>
            <a:endParaRPr lang="en-US" dirty="0" smtClean="0"/>
          </a:p>
          <a:p>
            <a:r>
              <a:rPr lang="en-US" dirty="0" smtClean="0"/>
              <a:t>Iterated through top 5 titles</a:t>
            </a:r>
          </a:p>
          <a:p>
            <a:pPr lvl="1"/>
            <a:r>
              <a:rPr lang="en-US" dirty="0" smtClean="0"/>
              <a:t>Used movie title for key word search</a:t>
            </a:r>
          </a:p>
          <a:p>
            <a:r>
              <a:rPr lang="en-US" dirty="0" smtClean="0"/>
              <a:t>Gathered …</a:t>
            </a:r>
          </a:p>
          <a:p>
            <a:pPr lvl="1"/>
            <a:r>
              <a:rPr lang="en-US" dirty="0" smtClean="0"/>
              <a:t>Date of Tweet</a:t>
            </a:r>
          </a:p>
          <a:p>
            <a:pPr lvl="1"/>
            <a:r>
              <a:rPr lang="en-US" dirty="0" smtClean="0"/>
              <a:t>Amount of Retweets</a:t>
            </a:r>
          </a:p>
          <a:p>
            <a:pPr lvl="1"/>
            <a:r>
              <a:rPr lang="en-US" dirty="0" smtClean="0"/>
              <a:t>Polarity </a:t>
            </a:r>
          </a:p>
          <a:p>
            <a:pPr lvl="1"/>
            <a:r>
              <a:rPr lang="en-US" smtClean="0"/>
              <a:t>Tweet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902" y="2777065"/>
            <a:ext cx="5339463" cy="331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4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Significant Findings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717781"/>
            <a:ext cx="7487179" cy="443568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12" y="1911137"/>
            <a:ext cx="3539243" cy="6569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28667" y="1439333"/>
            <a:ext cx="186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Correlations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12" y="4558751"/>
            <a:ext cx="3539244" cy="6891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12" y="3609533"/>
            <a:ext cx="3539243" cy="7504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12" y="2670514"/>
            <a:ext cx="3539243" cy="7343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11" y="5446647"/>
            <a:ext cx="3539243" cy="67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16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103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Wingdings 3</vt:lpstr>
      <vt:lpstr>Arial</vt:lpstr>
      <vt:lpstr>Ion</vt:lpstr>
      <vt:lpstr>Movie’s Gross Earnings Correlation to Twitter Factors</vt:lpstr>
      <vt:lpstr>Objective </vt:lpstr>
      <vt:lpstr>Objective – High Level Processing</vt:lpstr>
      <vt:lpstr>Significant Findings</vt:lpstr>
    </vt:vector>
  </TitlesOfParts>
  <Company>Michigan Ross School of Business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Movie’s Gross Earnings Correlation to Twitter Factors</dc:title>
  <dc:creator>Bracci, Jonathan</dc:creator>
  <cp:lastModifiedBy>Jonathan Bracci</cp:lastModifiedBy>
  <cp:revision>4</cp:revision>
  <dcterms:created xsi:type="dcterms:W3CDTF">2017-04-16T23:33:23Z</dcterms:created>
  <dcterms:modified xsi:type="dcterms:W3CDTF">2017-04-17T00:01:27Z</dcterms:modified>
</cp:coreProperties>
</file>