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1"/>
  </p:normalViewPr>
  <p:slideViewPr>
    <p:cSldViewPr snapToGrid="0" snapToObjects="1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 370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NFL Draft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Analysis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86" y="2438399"/>
            <a:ext cx="4872838" cy="39013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84311" y="2438399"/>
            <a:ext cx="4814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Measure</a:t>
            </a:r>
            <a:r>
              <a:rPr lang="en-US" dirty="0" smtClean="0"/>
              <a:t> : First4AV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F4AV_Relative_to_AV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Mean – Median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Issues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Bad measure 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QB’s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Largest difference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Created new scoring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642" y="685800"/>
            <a:ext cx="10018713" cy="1752599"/>
          </a:xfrm>
        </p:spPr>
        <p:txBody>
          <a:bodyPr/>
          <a:lstStyle/>
          <a:p>
            <a:r>
              <a:rPr lang="en-US" dirty="0" smtClean="0"/>
              <a:t>New Scoring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3" y="2438399"/>
            <a:ext cx="5661557" cy="3200401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Total_QB_Score</a:t>
            </a:r>
            <a:endParaRPr lang="en-US" dirty="0" smtClean="0"/>
          </a:p>
          <a:p>
            <a:pPr lvl="1"/>
            <a:r>
              <a:rPr lang="en-US" dirty="0" smtClean="0"/>
              <a:t>Multiply average completion percentage by 10 </a:t>
            </a:r>
          </a:p>
          <a:p>
            <a:pPr lvl="1"/>
            <a:r>
              <a:rPr lang="en-US" dirty="0" smtClean="0"/>
              <a:t>Multiply average touchdowns/game by 6 </a:t>
            </a:r>
          </a:p>
          <a:p>
            <a:pPr lvl="1"/>
            <a:r>
              <a:rPr lang="en-US" dirty="0" smtClean="0"/>
              <a:t>Multiply average passing yards/game by 0.025</a:t>
            </a:r>
          </a:p>
          <a:p>
            <a:pPr lvl="1"/>
            <a:r>
              <a:rPr lang="en-US" dirty="0" smtClean="0"/>
              <a:t>Multiply average run or receiving yards/game by 0.10</a:t>
            </a:r>
          </a:p>
          <a:p>
            <a:pPr lvl="1"/>
            <a:r>
              <a:rPr lang="en-US" dirty="0" smtClean="0"/>
              <a:t>multiply average interceptions per game by -4 </a:t>
            </a:r>
            <a:endParaRPr lang="en-US" dirty="0"/>
          </a:p>
        </p:txBody>
      </p:sp>
      <p:pic>
        <p:nvPicPr>
          <p:cNvPr id="6" name="Picture 5" descr="../../Screen%20Shot%202017-12-11%20at%2012.46.11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2292383"/>
            <a:ext cx="5164667" cy="3181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45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QB Score &amp; Round Drafted</a:t>
            </a:r>
            <a:endParaRPr lang="en-US" dirty="0"/>
          </a:p>
        </p:txBody>
      </p:sp>
      <p:pic>
        <p:nvPicPr>
          <p:cNvPr id="4" name="Picture 3" descr="/Users/JonathanBracci/Desktop/Screen Shot 2017-12-10 at 11.03.39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2641488"/>
            <a:ext cx="4170902" cy="2919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/Users/JonathanBracci/Desktop/Screen Shot 2017-12-10 at 11.02.05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2065643"/>
            <a:ext cx="3916891" cy="4071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606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QB Score &amp; Conference</a:t>
            </a:r>
            <a:endParaRPr lang="en-US" dirty="0"/>
          </a:p>
        </p:txBody>
      </p:sp>
      <p:pic>
        <p:nvPicPr>
          <p:cNvPr id="5" name="Picture 4" descr="/Users/JonathanBracci/Desktop/Screen Shot 2017-12-10 at 11.25.15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2804158"/>
            <a:ext cx="4696356" cy="3062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/Users/JonathanBracci/Desktop/Screen Shot 2017-12-10 at 11.45.28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134" y="2804158"/>
            <a:ext cx="4834890" cy="30313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84311" y="2251947"/>
            <a:ext cx="936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Power 5 Conferences: </a:t>
            </a:r>
            <a:r>
              <a:rPr lang="en-US" dirty="0" smtClean="0"/>
              <a:t>Big 10, Big 12, PAC 12, SEC, 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7714" y="5232193"/>
            <a:ext cx="388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Outlier</a:t>
            </a:r>
            <a:r>
              <a:rPr lang="en-US" dirty="0" smtClean="0"/>
              <a:t>: Tom Brady drafted in round 6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714" y="125979"/>
            <a:ext cx="10018713" cy="1752599"/>
          </a:xfrm>
        </p:spPr>
        <p:txBody>
          <a:bodyPr/>
          <a:lstStyle/>
          <a:p>
            <a:r>
              <a:rPr lang="en-US" dirty="0" smtClean="0"/>
              <a:t>Additional Representation</a:t>
            </a:r>
            <a:endParaRPr lang="en-US" dirty="0"/>
          </a:p>
        </p:txBody>
      </p:sp>
      <p:pic>
        <p:nvPicPr>
          <p:cNvPr id="9" name="Picture 8" descr="../../Screen%20Shot%202017-12-11%20at%2012.46.11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14" y="1693912"/>
            <a:ext cx="5276844" cy="3250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21" y="1693911"/>
            <a:ext cx="4806108" cy="446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8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963333"/>
            <a:ext cx="10018713" cy="1490133"/>
          </a:xfrm>
        </p:spPr>
        <p:txBody>
          <a:bodyPr/>
          <a:lstStyle/>
          <a:p>
            <a:r>
              <a:rPr lang="en-US" dirty="0" smtClean="0"/>
              <a:t>Use API to pull player’s salaries and compare top ranked QB’s and salaries</a:t>
            </a:r>
          </a:p>
          <a:p>
            <a:r>
              <a:rPr lang="en-US" dirty="0" smtClean="0"/>
              <a:t>Do additional data analysis on RB’s and WR’s to compare to QB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128</TotalTime>
  <Words>129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Arial</vt:lpstr>
      <vt:lpstr>Parallax</vt:lpstr>
      <vt:lpstr>SI 370 Final Project</vt:lpstr>
      <vt:lpstr>Initial Analysis</vt:lpstr>
      <vt:lpstr>New Scoring System</vt:lpstr>
      <vt:lpstr>Total QB Score &amp; Round Drafted</vt:lpstr>
      <vt:lpstr>Total QB Score &amp; Conference</vt:lpstr>
      <vt:lpstr>Additional Representation</vt:lpstr>
      <vt:lpstr>Future Analysis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370 Final Project</dc:title>
  <dc:creator>Jonathan Bracci</dc:creator>
  <cp:lastModifiedBy>Jonathan Bracci</cp:lastModifiedBy>
  <cp:revision>7</cp:revision>
  <dcterms:created xsi:type="dcterms:W3CDTF">2017-12-11T16:44:10Z</dcterms:created>
  <dcterms:modified xsi:type="dcterms:W3CDTF">2017-12-11T18:52:36Z</dcterms:modified>
</cp:coreProperties>
</file>