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44" r:id="rId5"/>
    <p:sldId id="258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8" r:id="rId24"/>
    <p:sldId id="339" r:id="rId25"/>
    <p:sldId id="340" r:id="rId26"/>
    <p:sldId id="341" r:id="rId27"/>
    <p:sldId id="342" r:id="rId28"/>
    <p:sldId id="337" r:id="rId29"/>
    <p:sldId id="343" r:id="rId30"/>
  </p:sldIdLst>
  <p:sldSz cx="9144000" cy="5143500"/>
  <p:notesSz cx="6858000" cy="9144000"/>
  <p:embeddedFontLst>
    <p:embeddedFont>
      <p:font typeface="Plus Jakarta Sans"/>
      <p:regular r:id="rId34"/>
    </p:embeddedFont>
    <p:embeddedFont>
      <p:font typeface="Inter" panose="02000503000000020004"/>
      <p:regular r:id="rId35"/>
    </p:embeddedFont>
    <p:embeddedFont>
      <p:font typeface="DM Sans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3.fntdata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4dfce81f19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4dfce81f19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d431007ba2_0_2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d431007ba2_0_2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d431007ba2_0_2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d431007ba2_0_2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d431007ba2_0_2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d431007ba2_0_2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d431007ba2_0_2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d431007ba2_0_2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4375" y="1089808"/>
            <a:ext cx="4697100" cy="21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724400" y="3374075"/>
            <a:ext cx="2535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5440875" y="-14487"/>
            <a:ext cx="3731208" cy="5157979"/>
            <a:chOff x="5440875" y="-14487"/>
            <a:chExt cx="3731208" cy="5157979"/>
          </a:xfrm>
        </p:grpSpPr>
        <p:grpSp>
          <p:nvGrpSpPr>
            <p:cNvPr id="12" name="Google Shape;12;p2"/>
            <p:cNvGrpSpPr/>
            <p:nvPr/>
          </p:nvGrpSpPr>
          <p:grpSpPr>
            <a:xfrm rot="10800000" flipH="1">
              <a:off x="8477878" y="1822656"/>
              <a:ext cx="694200" cy="1498200"/>
              <a:chOff x="8449803" y="50750"/>
              <a:chExt cx="694200" cy="1498200"/>
            </a:xfrm>
          </p:grpSpPr>
          <p:sp>
            <p:nvSpPr>
              <p:cNvPr id="13" name="Google Shape;13;p2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 flipH="1">
              <a:off x="8064179" y="4035432"/>
              <a:ext cx="1107903" cy="1107874"/>
              <a:chOff x="0" y="4449300"/>
              <a:chExt cx="694175" cy="694200"/>
            </a:xfrm>
          </p:grpSpPr>
          <p:sp>
            <p:nvSpPr>
              <p:cNvPr id="18" name="Google Shape;18;p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 rot="10800000">
              <a:off x="8055317" y="-14487"/>
              <a:ext cx="1107903" cy="1107943"/>
              <a:chOff x="0" y="4449300"/>
              <a:chExt cx="694175" cy="694200"/>
            </a:xfrm>
          </p:grpSpPr>
          <p:sp>
            <p:nvSpPr>
              <p:cNvPr id="21" name="Google Shape;21;p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 rot="-5400000" flipH="1">
              <a:off x="5685736" y="4475366"/>
              <a:ext cx="423265" cy="912987"/>
              <a:chOff x="8720713" y="920432"/>
              <a:chExt cx="423265" cy="912987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>
            <p:ph type="title" hasCustomPrompt="1"/>
          </p:nvPr>
        </p:nvSpPr>
        <p:spPr>
          <a:xfrm>
            <a:off x="2026725" y="1742075"/>
            <a:ext cx="50907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3" name="Google Shape;213;p11"/>
          <p:cNvSpPr txBox="1"/>
          <p:nvPr>
            <p:ph type="subTitle" idx="1"/>
          </p:nvPr>
        </p:nvSpPr>
        <p:spPr>
          <a:xfrm>
            <a:off x="2026725" y="2774100"/>
            <a:ext cx="50907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14" name="Google Shape;214;p11"/>
          <p:cNvGrpSpPr/>
          <p:nvPr/>
        </p:nvGrpSpPr>
        <p:grpSpPr>
          <a:xfrm>
            <a:off x="-467819" y="-248324"/>
            <a:ext cx="10079644" cy="5563750"/>
            <a:chOff x="-467819" y="-248324"/>
            <a:chExt cx="10079644" cy="5563750"/>
          </a:xfrm>
        </p:grpSpPr>
        <p:grpSp>
          <p:nvGrpSpPr>
            <p:cNvPr id="215" name="Google Shape;215;p11"/>
            <p:cNvGrpSpPr/>
            <p:nvPr/>
          </p:nvGrpSpPr>
          <p:grpSpPr>
            <a:xfrm>
              <a:off x="8730450" y="2077044"/>
              <a:ext cx="423265" cy="912987"/>
              <a:chOff x="8757375" y="2077044"/>
              <a:chExt cx="423265" cy="912987"/>
            </a:xfrm>
          </p:grpSpPr>
          <p:sp>
            <p:nvSpPr>
              <p:cNvPr id="216" name="Google Shape;216;p11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8" name="Google Shape;218;p11"/>
            <p:cNvGrpSpPr/>
            <p:nvPr/>
          </p:nvGrpSpPr>
          <p:grpSpPr>
            <a:xfrm rot="5400000">
              <a:off x="8112613" y="-248312"/>
              <a:ext cx="1499225" cy="1499200"/>
              <a:chOff x="6581450" y="2637538"/>
              <a:chExt cx="1499225" cy="1499200"/>
            </a:xfrm>
          </p:grpSpPr>
          <p:sp>
            <p:nvSpPr>
              <p:cNvPr id="219" name="Google Shape;219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 rot="5400000" flipH="1">
              <a:off x="8112613" y="3816213"/>
              <a:ext cx="1499225" cy="1499200"/>
              <a:chOff x="6581450" y="2637538"/>
              <a:chExt cx="1499225" cy="149920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 flipH="1">
              <a:off x="-9559" y="2077044"/>
              <a:ext cx="423265" cy="912987"/>
              <a:chOff x="8757375" y="2077044"/>
              <a:chExt cx="423265" cy="912987"/>
            </a:xfrm>
          </p:grpSpPr>
          <p:sp>
            <p:nvSpPr>
              <p:cNvPr id="235" name="Google Shape;235;p11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7" name="Google Shape;237;p11"/>
            <p:cNvGrpSpPr/>
            <p:nvPr/>
          </p:nvGrpSpPr>
          <p:grpSpPr>
            <a:xfrm rot="-5400000" flipH="1">
              <a:off x="-467831" y="-248312"/>
              <a:ext cx="1499225" cy="1499200"/>
              <a:chOff x="6581450" y="2637538"/>
              <a:chExt cx="1499225" cy="1499200"/>
            </a:xfrm>
          </p:grpSpPr>
          <p:sp>
            <p:nvSpPr>
              <p:cNvPr id="238" name="Google Shape;238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5" name="Google Shape;245;p11"/>
            <p:cNvGrpSpPr/>
            <p:nvPr/>
          </p:nvGrpSpPr>
          <p:grpSpPr>
            <a:xfrm rot="-5400000">
              <a:off x="-467831" y="3816213"/>
              <a:ext cx="1499225" cy="1499200"/>
              <a:chOff x="6581450" y="2637538"/>
              <a:chExt cx="1499225" cy="1499200"/>
            </a:xfrm>
          </p:grpSpPr>
          <p:sp>
            <p:nvSpPr>
              <p:cNvPr id="246" name="Google Shape;246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 txBox="1"/>
          <p:nvPr>
            <p:ph type="subTitle" idx="1"/>
          </p:nvPr>
        </p:nvSpPr>
        <p:spPr>
          <a:xfrm>
            <a:off x="720000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13"/>
          <p:cNvSpPr txBox="1"/>
          <p:nvPr>
            <p:ph type="subTitle" idx="2"/>
          </p:nvPr>
        </p:nvSpPr>
        <p:spPr>
          <a:xfrm>
            <a:off x="3419271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3"/>
          <p:cNvSpPr txBox="1"/>
          <p:nvPr>
            <p:ph type="subTitle" idx="3"/>
          </p:nvPr>
        </p:nvSpPr>
        <p:spPr>
          <a:xfrm>
            <a:off x="720000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3"/>
          <p:cNvSpPr txBox="1"/>
          <p:nvPr>
            <p:ph type="subTitle" idx="4"/>
          </p:nvPr>
        </p:nvSpPr>
        <p:spPr>
          <a:xfrm>
            <a:off x="3419271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3"/>
          <p:cNvSpPr txBox="1"/>
          <p:nvPr>
            <p:ph type="subTitle" idx="5"/>
          </p:nvPr>
        </p:nvSpPr>
        <p:spPr>
          <a:xfrm>
            <a:off x="6118549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13"/>
          <p:cNvSpPr txBox="1"/>
          <p:nvPr>
            <p:ph type="subTitle" idx="6"/>
          </p:nvPr>
        </p:nvSpPr>
        <p:spPr>
          <a:xfrm>
            <a:off x="6118549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3"/>
          <p:cNvSpPr txBox="1"/>
          <p:nvPr>
            <p:ph type="title" hasCustomPrompt="1"/>
          </p:nvPr>
        </p:nvSpPr>
        <p:spPr>
          <a:xfrm>
            <a:off x="1505400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/>
          <p:nvPr>
            <p:ph type="title" idx="7" hasCustomPrompt="1"/>
          </p:nvPr>
        </p:nvSpPr>
        <p:spPr>
          <a:xfrm>
            <a:off x="1505400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/>
          <p:nvPr>
            <p:ph type="title" idx="8" hasCustomPrompt="1"/>
          </p:nvPr>
        </p:nvSpPr>
        <p:spPr>
          <a:xfrm>
            <a:off x="4204671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/>
          <p:nvPr>
            <p:ph type="title" idx="9" hasCustomPrompt="1"/>
          </p:nvPr>
        </p:nvSpPr>
        <p:spPr>
          <a:xfrm>
            <a:off x="4204671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/>
          <p:nvPr>
            <p:ph type="title" idx="13" hasCustomPrompt="1"/>
          </p:nvPr>
        </p:nvSpPr>
        <p:spPr>
          <a:xfrm>
            <a:off x="6903949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/>
          <p:nvPr>
            <p:ph type="title" idx="14" hasCustomPrompt="1"/>
          </p:nvPr>
        </p:nvSpPr>
        <p:spPr>
          <a:xfrm>
            <a:off x="6903949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7" name="Google Shape;267;p13"/>
          <p:cNvSpPr txBox="1"/>
          <p:nvPr>
            <p:ph type="subTitle" idx="15"/>
          </p:nvPr>
        </p:nvSpPr>
        <p:spPr>
          <a:xfrm>
            <a:off x="720000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8" name="Google Shape;268;p13"/>
          <p:cNvSpPr txBox="1"/>
          <p:nvPr>
            <p:ph type="subTitle" idx="16"/>
          </p:nvPr>
        </p:nvSpPr>
        <p:spPr>
          <a:xfrm>
            <a:off x="3419271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type="subTitle" idx="17"/>
          </p:nvPr>
        </p:nvSpPr>
        <p:spPr>
          <a:xfrm>
            <a:off x="6118549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type="subTitle" idx="18"/>
          </p:nvPr>
        </p:nvSpPr>
        <p:spPr>
          <a:xfrm>
            <a:off x="720000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type="subTitle" idx="19"/>
          </p:nvPr>
        </p:nvSpPr>
        <p:spPr>
          <a:xfrm>
            <a:off x="3419271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type="subTitle" idx="20"/>
          </p:nvPr>
        </p:nvSpPr>
        <p:spPr>
          <a:xfrm>
            <a:off x="6118549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73" name="Google Shape;273;p13"/>
          <p:cNvGrpSpPr/>
          <p:nvPr/>
        </p:nvGrpSpPr>
        <p:grpSpPr>
          <a:xfrm>
            <a:off x="-246850" y="-15950"/>
            <a:ext cx="9637700" cy="5159450"/>
            <a:chOff x="-246850" y="-15950"/>
            <a:chExt cx="9637700" cy="5159450"/>
          </a:xfrm>
        </p:grpSpPr>
        <p:grpSp>
          <p:nvGrpSpPr>
            <p:cNvPr id="274" name="Google Shape;274;p13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275" name="Google Shape;275;p13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9" name="Google Shape;279;p13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280" name="Google Shape;280;p13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2" name="Google Shape;282;p13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283" name="Google Shape;283;p13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5" name="Google Shape;285;p13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286" name="Google Shape;286;p13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90" name="Google Shape;290;p13"/>
            <p:cNvGrpSpPr/>
            <p:nvPr/>
          </p:nvGrpSpPr>
          <p:grpSpPr>
            <a:xfrm>
              <a:off x="0" y="4449300"/>
              <a:ext cx="694175" cy="694200"/>
              <a:chOff x="0" y="4449300"/>
              <a:chExt cx="694175" cy="694200"/>
            </a:xfrm>
          </p:grpSpPr>
          <p:sp>
            <p:nvSpPr>
              <p:cNvPr id="291" name="Google Shape;291;p1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93" name="Google Shape;293;p13"/>
            <p:cNvGrpSpPr/>
            <p:nvPr/>
          </p:nvGrpSpPr>
          <p:grpSpPr>
            <a:xfrm>
              <a:off x="8449825" y="4449300"/>
              <a:ext cx="694175" cy="694200"/>
              <a:chOff x="8449825" y="4449300"/>
              <a:chExt cx="694175" cy="694200"/>
            </a:xfrm>
          </p:grpSpPr>
          <p:sp>
            <p:nvSpPr>
              <p:cNvPr id="294" name="Google Shape;294;p13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96" name="Google Shape;296;p13"/>
          <p:cNvSpPr txBox="1"/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"/>
          <p:cNvSpPr txBox="1"/>
          <p:nvPr>
            <p:ph type="title"/>
          </p:nvPr>
        </p:nvSpPr>
        <p:spPr>
          <a:xfrm>
            <a:off x="1224775" y="3172500"/>
            <a:ext cx="66945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9" name="Google Shape;299;p14"/>
          <p:cNvSpPr txBox="1"/>
          <p:nvPr>
            <p:ph type="subTitle" idx="1"/>
          </p:nvPr>
        </p:nvSpPr>
        <p:spPr>
          <a:xfrm>
            <a:off x="1224775" y="1309200"/>
            <a:ext cx="66945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00" name="Google Shape;300;p14"/>
          <p:cNvGrpSpPr/>
          <p:nvPr/>
        </p:nvGrpSpPr>
        <p:grpSpPr>
          <a:xfrm>
            <a:off x="-8" y="-14487"/>
            <a:ext cx="9144017" cy="5157792"/>
            <a:chOff x="-8" y="-14487"/>
            <a:chExt cx="9144017" cy="5157792"/>
          </a:xfrm>
        </p:grpSpPr>
        <p:grpSp>
          <p:nvGrpSpPr>
            <p:cNvPr id="301" name="Google Shape;301;p14"/>
            <p:cNvGrpSpPr/>
            <p:nvPr/>
          </p:nvGrpSpPr>
          <p:grpSpPr>
            <a:xfrm rot="10800000" flipH="1">
              <a:off x="8449791" y="1822656"/>
              <a:ext cx="694200" cy="1498200"/>
              <a:chOff x="8449803" y="50750"/>
              <a:chExt cx="694200" cy="1498200"/>
            </a:xfrm>
          </p:grpSpPr>
          <p:sp>
            <p:nvSpPr>
              <p:cNvPr id="302" name="Google Shape;302;p1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06" name="Google Shape;306;p14"/>
            <p:cNvGrpSpPr/>
            <p:nvPr/>
          </p:nvGrpSpPr>
          <p:grpSpPr>
            <a:xfrm flipH="1">
              <a:off x="8036092" y="4035432"/>
              <a:ext cx="1107903" cy="1107874"/>
              <a:chOff x="0" y="4449300"/>
              <a:chExt cx="694175" cy="694200"/>
            </a:xfrm>
          </p:grpSpPr>
          <p:sp>
            <p:nvSpPr>
              <p:cNvPr id="307" name="Google Shape;307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8" name="Google Shape;308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09" name="Google Shape;309;p14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310" name="Google Shape;310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1" name="Google Shape;311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2" name="Google Shape;312;p14"/>
            <p:cNvGrpSpPr/>
            <p:nvPr/>
          </p:nvGrpSpPr>
          <p:grpSpPr>
            <a:xfrm flipH="1">
              <a:off x="8466453" y="1112849"/>
              <a:ext cx="660886" cy="661825"/>
              <a:chOff x="2751838" y="727063"/>
              <a:chExt cx="738750" cy="739800"/>
            </a:xfrm>
          </p:grpSpPr>
          <p:sp>
            <p:nvSpPr>
              <p:cNvPr id="313" name="Google Shape;313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7" name="Google Shape;317;p14"/>
            <p:cNvGrpSpPr/>
            <p:nvPr/>
          </p:nvGrpSpPr>
          <p:grpSpPr>
            <a:xfrm flipH="1">
              <a:off x="8466453" y="3347224"/>
              <a:ext cx="660886" cy="661825"/>
              <a:chOff x="2751838" y="727063"/>
              <a:chExt cx="738750" cy="739800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2" name="Google Shape;322;p14"/>
            <p:cNvGrpSpPr/>
            <p:nvPr/>
          </p:nvGrpSpPr>
          <p:grpSpPr>
            <a:xfrm rot="10800000">
              <a:off x="9" y="1822656"/>
              <a:ext cx="694200" cy="1498200"/>
              <a:chOff x="8449803" y="50750"/>
              <a:chExt cx="694200" cy="1498200"/>
            </a:xfrm>
          </p:grpSpPr>
          <p:sp>
            <p:nvSpPr>
              <p:cNvPr id="323" name="Google Shape;323;p1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7" name="Google Shape;327;p14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328" name="Google Shape;328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 rot="10800000" flipH="1">
              <a:off x="-8" y="-14487"/>
              <a:ext cx="1107903" cy="1107943"/>
              <a:chOff x="0" y="4449300"/>
              <a:chExt cx="694175" cy="694200"/>
            </a:xfrm>
          </p:grpSpPr>
          <p:sp>
            <p:nvSpPr>
              <p:cNvPr id="331" name="Google Shape;331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33" name="Google Shape;333;p14"/>
            <p:cNvGrpSpPr/>
            <p:nvPr/>
          </p:nvGrpSpPr>
          <p:grpSpPr>
            <a:xfrm>
              <a:off x="16661" y="1112849"/>
              <a:ext cx="660886" cy="661825"/>
              <a:chOff x="2751838" y="727063"/>
              <a:chExt cx="738750" cy="739800"/>
            </a:xfrm>
          </p:grpSpPr>
          <p:sp>
            <p:nvSpPr>
              <p:cNvPr id="334" name="Google Shape;334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38" name="Google Shape;338;p14"/>
            <p:cNvGrpSpPr/>
            <p:nvPr/>
          </p:nvGrpSpPr>
          <p:grpSpPr>
            <a:xfrm>
              <a:off x="16661" y="3347224"/>
              <a:ext cx="660886" cy="661825"/>
              <a:chOff x="2751838" y="727063"/>
              <a:chExt cx="738750" cy="739800"/>
            </a:xfrm>
          </p:grpSpPr>
          <p:sp>
            <p:nvSpPr>
              <p:cNvPr id="339" name="Google Shape;339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" name="Google Shape;340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" name="Google Shape;341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5"/>
          <p:cNvGrpSpPr/>
          <p:nvPr/>
        </p:nvGrpSpPr>
        <p:grpSpPr>
          <a:xfrm>
            <a:off x="0" y="4"/>
            <a:ext cx="9143996" cy="5080821"/>
            <a:chOff x="0" y="4"/>
            <a:chExt cx="9143996" cy="5080821"/>
          </a:xfrm>
        </p:grpSpPr>
        <p:grpSp>
          <p:nvGrpSpPr>
            <p:cNvPr id="345" name="Google Shape;345;p15"/>
            <p:cNvGrpSpPr/>
            <p:nvPr/>
          </p:nvGrpSpPr>
          <p:grpSpPr>
            <a:xfrm rot="8099721" flipH="1">
              <a:off x="8522881" y="4543818"/>
              <a:ext cx="444850" cy="444850"/>
              <a:chOff x="3490600" y="4349100"/>
              <a:chExt cx="509775" cy="509775"/>
            </a:xfrm>
          </p:grpSpPr>
          <p:sp>
            <p:nvSpPr>
              <p:cNvPr id="346" name="Google Shape;346;p15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51" name="Google Shape;351;p15"/>
            <p:cNvSpPr/>
            <p:nvPr/>
          </p:nvSpPr>
          <p:spPr>
            <a:xfrm rot="5400000">
              <a:off x="8449796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15"/>
            <p:cNvSpPr/>
            <p:nvPr/>
          </p:nvSpPr>
          <p:spPr>
            <a:xfrm rot="5400000">
              <a:off x="8796371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53" name="Google Shape;353;p15"/>
            <p:cNvGrpSpPr/>
            <p:nvPr/>
          </p:nvGrpSpPr>
          <p:grpSpPr>
            <a:xfrm rot="10800000">
              <a:off x="8449796" y="3146679"/>
              <a:ext cx="694200" cy="1498200"/>
              <a:chOff x="-264975" y="1822650"/>
              <a:chExt cx="694200" cy="1498200"/>
            </a:xfrm>
          </p:grpSpPr>
          <p:sp>
            <p:nvSpPr>
              <p:cNvPr id="354" name="Google Shape;354;p15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7" name="Google Shape;357;p15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58" name="Google Shape;358;p15"/>
            <p:cNvGrpSpPr/>
            <p:nvPr/>
          </p:nvGrpSpPr>
          <p:grpSpPr>
            <a:xfrm rot="-8099721">
              <a:off x="176265" y="4543818"/>
              <a:ext cx="444850" cy="444850"/>
              <a:chOff x="3490600" y="4349100"/>
              <a:chExt cx="509775" cy="509775"/>
            </a:xfrm>
          </p:grpSpPr>
          <p:sp>
            <p:nvSpPr>
              <p:cNvPr id="359" name="Google Shape;359;p15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64" name="Google Shape;364;p15"/>
            <p:cNvSpPr/>
            <p:nvPr/>
          </p:nvSpPr>
          <p:spPr>
            <a:xfrm rot="-5400000" flipH="1">
              <a:off x="0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15"/>
            <p:cNvSpPr/>
            <p:nvPr/>
          </p:nvSpPr>
          <p:spPr>
            <a:xfrm rot="-5400000" flipH="1">
              <a:off x="3625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66" name="Google Shape;366;p15"/>
            <p:cNvGrpSpPr/>
            <p:nvPr/>
          </p:nvGrpSpPr>
          <p:grpSpPr>
            <a:xfrm rot="10800000" flipH="1">
              <a:off x="0" y="3146679"/>
              <a:ext cx="694200" cy="1498200"/>
              <a:chOff x="-264975" y="1822650"/>
              <a:chExt cx="694200" cy="1498200"/>
            </a:xfrm>
          </p:grpSpPr>
          <p:sp>
            <p:nvSpPr>
              <p:cNvPr id="367" name="Google Shape;367;p15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71" name="Google Shape;37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16"/>
          <p:cNvGrpSpPr/>
          <p:nvPr/>
        </p:nvGrpSpPr>
        <p:grpSpPr>
          <a:xfrm>
            <a:off x="-221250" y="-15950"/>
            <a:ext cx="9586500" cy="5173895"/>
            <a:chOff x="-221250" y="-15950"/>
            <a:chExt cx="9586500" cy="5173895"/>
          </a:xfrm>
        </p:grpSpPr>
        <p:grpSp>
          <p:nvGrpSpPr>
            <p:cNvPr id="374" name="Google Shape;374;p16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375" name="Google Shape;375;p1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77" name="Google Shape;377;p16"/>
            <p:cNvGrpSpPr/>
            <p:nvPr/>
          </p:nvGrpSpPr>
          <p:grpSpPr>
            <a:xfrm rot="-5400000">
              <a:off x="8036083" y="4050022"/>
              <a:ext cx="1107903" cy="1107943"/>
              <a:chOff x="0" y="4449300"/>
              <a:chExt cx="694175" cy="694200"/>
            </a:xfrm>
          </p:grpSpPr>
          <p:sp>
            <p:nvSpPr>
              <p:cNvPr id="378" name="Google Shape;378;p1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0" name="Google Shape;380;p16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381" name="Google Shape;381;p1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3" name="Google Shape;383;p16"/>
            <p:cNvGrpSpPr/>
            <p:nvPr/>
          </p:nvGrpSpPr>
          <p:grpSpPr>
            <a:xfrm>
              <a:off x="7866025" y="-15950"/>
              <a:ext cx="1499225" cy="694200"/>
              <a:chOff x="7925425" y="0"/>
              <a:chExt cx="1499225" cy="694200"/>
            </a:xfrm>
          </p:grpSpPr>
          <p:sp>
            <p:nvSpPr>
              <p:cNvPr id="384" name="Google Shape;384;p16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8" name="Google Shape;388;p16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389" name="Google Shape;389;p1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91" name="Google Shape;391;p16"/>
            <p:cNvGrpSpPr/>
            <p:nvPr/>
          </p:nvGrpSpPr>
          <p:grpSpPr>
            <a:xfrm flipH="1">
              <a:off x="-221250" y="-15950"/>
              <a:ext cx="1499225" cy="694200"/>
              <a:chOff x="7925425" y="0"/>
              <a:chExt cx="1499225" cy="694200"/>
            </a:xfrm>
          </p:grpSpPr>
          <p:sp>
            <p:nvSpPr>
              <p:cNvPr id="392" name="Google Shape;392;p16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96" name="Google Shape;39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17"/>
          <p:cNvGrpSpPr/>
          <p:nvPr/>
        </p:nvGrpSpPr>
        <p:grpSpPr>
          <a:xfrm>
            <a:off x="-364237" y="3"/>
            <a:ext cx="9872463" cy="5143495"/>
            <a:chOff x="-364237" y="3"/>
            <a:chExt cx="9872463" cy="5143495"/>
          </a:xfrm>
        </p:grpSpPr>
        <p:grpSp>
          <p:nvGrpSpPr>
            <p:cNvPr id="399" name="Google Shape;399;p17"/>
            <p:cNvGrpSpPr/>
            <p:nvPr/>
          </p:nvGrpSpPr>
          <p:grpSpPr>
            <a:xfrm>
              <a:off x="8074175" y="3"/>
              <a:ext cx="713175" cy="514641"/>
              <a:chOff x="8074185" y="24856"/>
              <a:chExt cx="713175" cy="514641"/>
            </a:xfrm>
          </p:grpSpPr>
          <p:sp>
            <p:nvSpPr>
              <p:cNvPr id="400" name="Google Shape;400;p17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04" name="Google Shape;404;p17"/>
            <p:cNvGrpSpPr/>
            <p:nvPr/>
          </p:nvGrpSpPr>
          <p:grpSpPr>
            <a:xfrm>
              <a:off x="8449793" y="50748"/>
              <a:ext cx="694200" cy="1498200"/>
              <a:chOff x="8449803" y="50750"/>
              <a:chExt cx="694200" cy="1498200"/>
            </a:xfrm>
          </p:grpSpPr>
          <p:sp>
            <p:nvSpPr>
              <p:cNvPr id="405" name="Google Shape;405;p1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7" name="Google Shape;407;p1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09" name="Google Shape;409;p17"/>
            <p:cNvGrpSpPr/>
            <p:nvPr/>
          </p:nvGrpSpPr>
          <p:grpSpPr>
            <a:xfrm flipH="1">
              <a:off x="0" y="50748"/>
              <a:ext cx="694200" cy="1498200"/>
              <a:chOff x="8449803" y="50750"/>
              <a:chExt cx="694200" cy="1498200"/>
            </a:xfrm>
          </p:grpSpPr>
          <p:sp>
            <p:nvSpPr>
              <p:cNvPr id="410" name="Google Shape;410;p1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4" name="Google Shape;414;p17"/>
            <p:cNvGrpSpPr/>
            <p:nvPr/>
          </p:nvGrpSpPr>
          <p:grpSpPr>
            <a:xfrm flipH="1">
              <a:off x="356643" y="3"/>
              <a:ext cx="713175" cy="514641"/>
              <a:chOff x="8074185" y="24856"/>
              <a:chExt cx="713175" cy="514641"/>
            </a:xfrm>
          </p:grpSpPr>
          <p:sp>
            <p:nvSpPr>
              <p:cNvPr id="415" name="Google Shape;415;p17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17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9" name="Google Shape;419;p17"/>
            <p:cNvGrpSpPr/>
            <p:nvPr/>
          </p:nvGrpSpPr>
          <p:grpSpPr>
            <a:xfrm rot="10800000" flipH="1">
              <a:off x="8720725" y="3648850"/>
              <a:ext cx="423265" cy="912987"/>
              <a:chOff x="8720713" y="581661"/>
              <a:chExt cx="423265" cy="912987"/>
            </a:xfrm>
          </p:grpSpPr>
          <p:sp>
            <p:nvSpPr>
              <p:cNvPr id="420" name="Google Shape;420;p1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22" name="Google Shape;422;p17"/>
            <p:cNvGrpSpPr/>
            <p:nvPr/>
          </p:nvGrpSpPr>
          <p:grpSpPr>
            <a:xfrm rot="10800000" flipH="1">
              <a:off x="8009000" y="4449299"/>
              <a:ext cx="1499225" cy="694200"/>
              <a:chOff x="7925425" y="0"/>
              <a:chExt cx="1499225" cy="694200"/>
            </a:xfrm>
          </p:grpSpPr>
          <p:sp>
            <p:nvSpPr>
              <p:cNvPr id="423" name="Google Shape;423;p17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4" name="Google Shape;424;p17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5" name="Google Shape;425;p17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" name="Google Shape;426;p17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27" name="Google Shape;427;p17"/>
            <p:cNvGrpSpPr/>
            <p:nvPr/>
          </p:nvGrpSpPr>
          <p:grpSpPr>
            <a:xfrm rot="10800000">
              <a:off x="25" y="3648850"/>
              <a:ext cx="423265" cy="912987"/>
              <a:chOff x="8720713" y="581661"/>
              <a:chExt cx="423265" cy="912987"/>
            </a:xfrm>
          </p:grpSpPr>
          <p:sp>
            <p:nvSpPr>
              <p:cNvPr id="428" name="Google Shape;428;p1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" name="Google Shape;429;p1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30" name="Google Shape;430;p17"/>
            <p:cNvGrpSpPr/>
            <p:nvPr/>
          </p:nvGrpSpPr>
          <p:grpSpPr>
            <a:xfrm rot="10800000" flipH="1">
              <a:off x="-364237" y="4449299"/>
              <a:ext cx="1499225" cy="694200"/>
              <a:chOff x="7925425" y="0"/>
              <a:chExt cx="1499225" cy="694200"/>
            </a:xfrm>
          </p:grpSpPr>
          <p:sp>
            <p:nvSpPr>
              <p:cNvPr id="431" name="Google Shape;431;p17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17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4" name="Google Shape;434;p17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435" name="Google Shape;43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8"/>
          <p:cNvSpPr txBox="1"/>
          <p:nvPr>
            <p:ph type="title"/>
          </p:nvPr>
        </p:nvSpPr>
        <p:spPr>
          <a:xfrm>
            <a:off x="720000" y="1312125"/>
            <a:ext cx="3791700" cy="16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8" name="Google Shape;438;p18"/>
          <p:cNvSpPr txBox="1"/>
          <p:nvPr>
            <p:ph type="subTitle" idx="1"/>
          </p:nvPr>
        </p:nvSpPr>
        <p:spPr>
          <a:xfrm>
            <a:off x="720000" y="3003075"/>
            <a:ext cx="37917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18"/>
          <p:cNvSpPr/>
          <p:nvPr>
            <p:ph type="pic" idx="2"/>
          </p:nvPr>
        </p:nvSpPr>
        <p:spPr>
          <a:xfrm>
            <a:off x="4839475" y="562275"/>
            <a:ext cx="4088700" cy="4089000"/>
          </a:xfrm>
          <a:prstGeom prst="diamond">
            <a:avLst/>
          </a:prstGeom>
          <a:noFill/>
          <a:ln>
            <a:noFill/>
          </a:ln>
        </p:spPr>
      </p:sp>
      <p:grpSp>
        <p:nvGrpSpPr>
          <p:cNvPr id="440" name="Google Shape;440;p18"/>
          <p:cNvGrpSpPr/>
          <p:nvPr/>
        </p:nvGrpSpPr>
        <p:grpSpPr>
          <a:xfrm>
            <a:off x="5" y="11"/>
            <a:ext cx="9144005" cy="5143483"/>
            <a:chOff x="5" y="11"/>
            <a:chExt cx="9144005" cy="5143483"/>
          </a:xfrm>
        </p:grpSpPr>
        <p:grpSp>
          <p:nvGrpSpPr>
            <p:cNvPr id="441" name="Google Shape;441;p18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442" name="Google Shape;442;p18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44" name="Google Shape;444;p18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445" name="Google Shape;445;p18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47" name="Google Shape;447;p18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448" name="Google Shape;448;p18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50" name="Google Shape;450;p18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451" name="Google Shape;451;p18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53" name="Google Shape;453;p18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454" name="Google Shape;454;p1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5" name="Google Shape;455;p1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56" name="Google Shape;456;p18"/>
            <p:cNvGrpSpPr/>
            <p:nvPr/>
          </p:nvGrpSpPr>
          <p:grpSpPr>
            <a:xfrm rot="10800000" flipH="1">
              <a:off x="5" y="160"/>
              <a:ext cx="1107903" cy="1107874"/>
              <a:chOff x="0" y="4449300"/>
              <a:chExt cx="694175" cy="694200"/>
            </a:xfrm>
          </p:grpSpPr>
          <p:sp>
            <p:nvSpPr>
              <p:cNvPr id="457" name="Google Shape;457;p1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9"/>
          <p:cNvSpPr txBox="1"/>
          <p:nvPr>
            <p:ph type="title"/>
          </p:nvPr>
        </p:nvSpPr>
        <p:spPr>
          <a:xfrm>
            <a:off x="932713" y="1359900"/>
            <a:ext cx="3128100" cy="11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1" name="Google Shape;461;p19"/>
          <p:cNvSpPr txBox="1"/>
          <p:nvPr>
            <p:ph type="subTitle" idx="1"/>
          </p:nvPr>
        </p:nvSpPr>
        <p:spPr>
          <a:xfrm>
            <a:off x="932713" y="2531650"/>
            <a:ext cx="31281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62" name="Google Shape;462;p19"/>
          <p:cNvGrpSpPr/>
          <p:nvPr/>
        </p:nvGrpSpPr>
        <p:grpSpPr>
          <a:xfrm>
            <a:off x="-3" y="-14442"/>
            <a:ext cx="9143992" cy="5172403"/>
            <a:chOff x="-3" y="-14442"/>
            <a:chExt cx="9143992" cy="5172403"/>
          </a:xfrm>
        </p:grpSpPr>
        <p:grpSp>
          <p:nvGrpSpPr>
            <p:cNvPr id="463" name="Google Shape;463;p19"/>
            <p:cNvGrpSpPr/>
            <p:nvPr/>
          </p:nvGrpSpPr>
          <p:grpSpPr>
            <a:xfrm>
              <a:off x="6111381" y="4604008"/>
              <a:ext cx="1195414" cy="553902"/>
              <a:chOff x="5808647" y="4463744"/>
              <a:chExt cx="1498200" cy="694200"/>
            </a:xfrm>
          </p:grpSpPr>
          <p:sp>
            <p:nvSpPr>
              <p:cNvPr id="464" name="Google Shape;464;p19"/>
              <p:cNvSpPr/>
              <p:nvPr/>
            </p:nvSpPr>
            <p:spPr>
              <a:xfrm rot="-5400000">
                <a:off x="6612647" y="4463744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 rot="-5400000">
                <a:off x="5808647" y="4463744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 rot="-5400000">
                <a:off x="6155222" y="4811369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 rot="-5400000">
                <a:off x="6616272" y="4811369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68" name="Google Shape;468;p19"/>
            <p:cNvGrpSpPr/>
            <p:nvPr/>
          </p:nvGrpSpPr>
          <p:grpSpPr>
            <a:xfrm rot="-5400000">
              <a:off x="8036066" y="4050038"/>
              <a:ext cx="1107903" cy="1107943"/>
              <a:chOff x="0" y="4449300"/>
              <a:chExt cx="694175" cy="694200"/>
            </a:xfrm>
          </p:grpSpPr>
          <p:sp>
            <p:nvSpPr>
              <p:cNvPr id="469" name="Google Shape;469;p1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>
              <a:off x="1837087" y="-14424"/>
              <a:ext cx="1195414" cy="553902"/>
              <a:chOff x="1837139" y="-14425"/>
              <a:chExt cx="1498200" cy="694200"/>
            </a:xfrm>
          </p:grpSpPr>
          <p:sp>
            <p:nvSpPr>
              <p:cNvPr id="472" name="Google Shape;472;p19"/>
              <p:cNvSpPr/>
              <p:nvPr/>
            </p:nvSpPr>
            <p:spPr>
              <a:xfrm rot="5400000">
                <a:off x="1837139" y="-144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 rot="5400000">
                <a:off x="2641139" y="-144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 rot="5400000">
                <a:off x="2644764" y="-1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 rot="5400000">
                <a:off x="2183714" y="-1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76" name="Google Shape;476;p19"/>
            <p:cNvGrpSpPr/>
            <p:nvPr/>
          </p:nvGrpSpPr>
          <p:grpSpPr>
            <a:xfrm rot="5400000">
              <a:off x="17" y="-14462"/>
              <a:ext cx="1107903" cy="1107943"/>
              <a:chOff x="0" y="4449300"/>
              <a:chExt cx="694175" cy="694200"/>
            </a:xfrm>
          </p:grpSpPr>
          <p:sp>
            <p:nvSpPr>
              <p:cNvPr id="477" name="Google Shape;477;p1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0"/>
          <p:cNvSpPr txBox="1"/>
          <p:nvPr>
            <p:ph type="title"/>
          </p:nvPr>
        </p:nvSpPr>
        <p:spPr>
          <a:xfrm>
            <a:off x="5443800" y="1370588"/>
            <a:ext cx="2987100" cy="12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1" name="Google Shape;481;p20"/>
          <p:cNvSpPr txBox="1"/>
          <p:nvPr>
            <p:ph type="subTitle" idx="1"/>
          </p:nvPr>
        </p:nvSpPr>
        <p:spPr>
          <a:xfrm>
            <a:off x="5443950" y="2658113"/>
            <a:ext cx="2987100" cy="1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82" name="Google Shape;482;p20"/>
          <p:cNvGrpSpPr/>
          <p:nvPr/>
        </p:nvGrpSpPr>
        <p:grpSpPr>
          <a:xfrm>
            <a:off x="-246850" y="-15950"/>
            <a:ext cx="9390858" cy="5159449"/>
            <a:chOff x="-246850" y="-15950"/>
            <a:chExt cx="9390858" cy="5159449"/>
          </a:xfrm>
        </p:grpSpPr>
        <p:grpSp>
          <p:nvGrpSpPr>
            <p:cNvPr id="483" name="Google Shape;483;p20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484" name="Google Shape;484;p2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86" name="Google Shape;486;p20"/>
            <p:cNvGrpSpPr/>
            <p:nvPr/>
          </p:nvGrpSpPr>
          <p:grpSpPr>
            <a:xfrm flipH="1">
              <a:off x="8036105" y="4023806"/>
              <a:ext cx="1107903" cy="1107943"/>
              <a:chOff x="0" y="4449300"/>
              <a:chExt cx="694175" cy="694200"/>
            </a:xfrm>
          </p:grpSpPr>
          <p:sp>
            <p:nvSpPr>
              <p:cNvPr id="487" name="Google Shape;487;p2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89" name="Google Shape;489;p20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490" name="Google Shape;490;p2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92" name="Google Shape;492;p20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493" name="Google Shape;493;p2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97" name="Google Shape;497;p20"/>
            <p:cNvGrpSpPr/>
            <p:nvPr/>
          </p:nvGrpSpPr>
          <p:grpSpPr>
            <a:xfrm rot="10800000">
              <a:off x="10" y="3648850"/>
              <a:ext cx="423265" cy="912987"/>
              <a:chOff x="8720713" y="581661"/>
              <a:chExt cx="423265" cy="912987"/>
            </a:xfrm>
          </p:grpSpPr>
          <p:sp>
            <p:nvSpPr>
              <p:cNvPr id="498" name="Google Shape;498;p2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00" name="Google Shape;500;p20"/>
            <p:cNvGrpSpPr/>
            <p:nvPr/>
          </p:nvGrpSpPr>
          <p:grpSpPr>
            <a:xfrm rot="10800000">
              <a:off x="-246850" y="4449299"/>
              <a:ext cx="1499225" cy="694200"/>
              <a:chOff x="7925425" y="0"/>
              <a:chExt cx="1499225" cy="694200"/>
            </a:xfrm>
          </p:grpSpPr>
          <p:sp>
            <p:nvSpPr>
              <p:cNvPr id="501" name="Google Shape;501;p2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2" name="Google Shape;502;p2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3" name="Google Shape;503;p2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" name="Google Shape;504;p2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2492900" y="2444125"/>
            <a:ext cx="4262400" cy="7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"/>
          <p:cNvSpPr txBox="1"/>
          <p:nvPr>
            <p:ph type="title" idx="2" hasCustomPrompt="1"/>
          </p:nvPr>
        </p:nvSpPr>
        <p:spPr>
          <a:xfrm>
            <a:off x="3798050" y="15282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/>
          <p:nvPr>
            <p:ph type="subTitle" idx="1"/>
          </p:nvPr>
        </p:nvSpPr>
        <p:spPr>
          <a:xfrm>
            <a:off x="2492900" y="3240275"/>
            <a:ext cx="4262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1"/>
          <p:cNvSpPr txBox="1"/>
          <p:nvPr>
            <p:ph type="title"/>
          </p:nvPr>
        </p:nvSpPr>
        <p:spPr>
          <a:xfrm>
            <a:off x="1311225" y="1326300"/>
            <a:ext cx="3055500" cy="13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7" name="Google Shape;507;p21"/>
          <p:cNvSpPr txBox="1"/>
          <p:nvPr>
            <p:ph type="subTitle" idx="1"/>
          </p:nvPr>
        </p:nvSpPr>
        <p:spPr>
          <a:xfrm>
            <a:off x="1311225" y="2700750"/>
            <a:ext cx="30555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08" name="Google Shape;508;p21"/>
          <p:cNvGrpSpPr/>
          <p:nvPr/>
        </p:nvGrpSpPr>
        <p:grpSpPr>
          <a:xfrm>
            <a:off x="5" y="-14487"/>
            <a:ext cx="9144005" cy="5157981"/>
            <a:chOff x="5" y="-14487"/>
            <a:chExt cx="9144005" cy="5157981"/>
          </a:xfrm>
        </p:grpSpPr>
        <p:grpSp>
          <p:nvGrpSpPr>
            <p:cNvPr id="509" name="Google Shape;509;p21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510" name="Google Shape;510;p21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12" name="Google Shape;512;p21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513" name="Google Shape;513;p21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15" name="Google Shape;515;p21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516" name="Google Shape;516;p21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" name="Google Shape;517;p21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18" name="Google Shape;518;p21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519" name="Google Shape;519;p21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21" name="Google Shape;521;p21"/>
            <p:cNvGrpSpPr/>
            <p:nvPr/>
          </p:nvGrpSpPr>
          <p:grpSpPr>
            <a:xfrm rot="10800000" flipH="1">
              <a:off x="5" y="-14487"/>
              <a:ext cx="1107903" cy="1107943"/>
              <a:chOff x="0" y="4449300"/>
              <a:chExt cx="694175" cy="694200"/>
            </a:xfrm>
          </p:grpSpPr>
          <p:sp>
            <p:nvSpPr>
              <p:cNvPr id="522" name="Google Shape;522;p21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24" name="Google Shape;524;p21"/>
            <p:cNvGrpSpPr/>
            <p:nvPr/>
          </p:nvGrpSpPr>
          <p:grpSpPr>
            <a:xfrm>
              <a:off x="5" y="4023806"/>
              <a:ext cx="1107903" cy="1107943"/>
              <a:chOff x="0" y="4449300"/>
              <a:chExt cx="694175" cy="694200"/>
            </a:xfrm>
          </p:grpSpPr>
          <p:sp>
            <p:nvSpPr>
              <p:cNvPr id="525" name="Google Shape;525;p21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9" name="Google Shape;529;p22"/>
          <p:cNvSpPr txBox="1"/>
          <p:nvPr>
            <p:ph type="body" idx="1"/>
          </p:nvPr>
        </p:nvSpPr>
        <p:spPr>
          <a:xfrm>
            <a:off x="720000" y="1215750"/>
            <a:ext cx="7704000" cy="16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530" name="Google Shape;530;p22"/>
          <p:cNvGrpSpPr/>
          <p:nvPr/>
        </p:nvGrpSpPr>
        <p:grpSpPr>
          <a:xfrm>
            <a:off x="-221250" y="-15950"/>
            <a:ext cx="9586500" cy="5173895"/>
            <a:chOff x="-221250" y="-15950"/>
            <a:chExt cx="9586500" cy="5173895"/>
          </a:xfrm>
        </p:grpSpPr>
        <p:grpSp>
          <p:nvGrpSpPr>
            <p:cNvPr id="531" name="Google Shape;531;p22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532" name="Google Shape;532;p2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34" name="Google Shape;534;p22"/>
            <p:cNvGrpSpPr/>
            <p:nvPr/>
          </p:nvGrpSpPr>
          <p:grpSpPr>
            <a:xfrm rot="-5400000">
              <a:off x="8036083" y="4050022"/>
              <a:ext cx="1107903" cy="1107943"/>
              <a:chOff x="0" y="4449300"/>
              <a:chExt cx="694175" cy="694200"/>
            </a:xfrm>
          </p:grpSpPr>
          <p:sp>
            <p:nvSpPr>
              <p:cNvPr id="535" name="Google Shape;535;p2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37" name="Google Shape;537;p22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538" name="Google Shape;538;p2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0" name="Google Shape;540;p22"/>
            <p:cNvGrpSpPr/>
            <p:nvPr/>
          </p:nvGrpSpPr>
          <p:grpSpPr>
            <a:xfrm>
              <a:off x="7866025" y="-15950"/>
              <a:ext cx="1499225" cy="694200"/>
              <a:chOff x="7925425" y="0"/>
              <a:chExt cx="1499225" cy="694200"/>
            </a:xfrm>
          </p:grpSpPr>
          <p:sp>
            <p:nvSpPr>
              <p:cNvPr id="541" name="Google Shape;541;p2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5" name="Google Shape;545;p22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546" name="Google Shape;546;p2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8" name="Google Shape;548;p22"/>
            <p:cNvGrpSpPr/>
            <p:nvPr/>
          </p:nvGrpSpPr>
          <p:grpSpPr>
            <a:xfrm flipH="1">
              <a:off x="-221250" y="-15950"/>
              <a:ext cx="1499225" cy="694200"/>
              <a:chOff x="7925425" y="0"/>
              <a:chExt cx="1499225" cy="694200"/>
            </a:xfrm>
          </p:grpSpPr>
          <p:sp>
            <p:nvSpPr>
              <p:cNvPr id="549" name="Google Shape;549;p2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AND_BODY_2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5" name="Google Shape;555;p23"/>
          <p:cNvSpPr txBox="1"/>
          <p:nvPr>
            <p:ph type="body" idx="1"/>
          </p:nvPr>
        </p:nvSpPr>
        <p:spPr>
          <a:xfrm>
            <a:off x="720000" y="1215736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556" name="Google Shape;556;p23"/>
          <p:cNvGrpSpPr/>
          <p:nvPr/>
        </p:nvGrpSpPr>
        <p:grpSpPr>
          <a:xfrm>
            <a:off x="0" y="4"/>
            <a:ext cx="9143996" cy="5080821"/>
            <a:chOff x="0" y="4"/>
            <a:chExt cx="9143996" cy="5080821"/>
          </a:xfrm>
        </p:grpSpPr>
        <p:grpSp>
          <p:nvGrpSpPr>
            <p:cNvPr id="557" name="Google Shape;557;p23"/>
            <p:cNvGrpSpPr/>
            <p:nvPr/>
          </p:nvGrpSpPr>
          <p:grpSpPr>
            <a:xfrm rot="8099721" flipH="1">
              <a:off x="8522881" y="4543818"/>
              <a:ext cx="444850" cy="444850"/>
              <a:chOff x="3490600" y="4349100"/>
              <a:chExt cx="509775" cy="509775"/>
            </a:xfrm>
          </p:grpSpPr>
          <p:sp>
            <p:nvSpPr>
              <p:cNvPr id="558" name="Google Shape;558;p23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63" name="Google Shape;563;p23"/>
            <p:cNvSpPr/>
            <p:nvPr/>
          </p:nvSpPr>
          <p:spPr>
            <a:xfrm rot="5400000">
              <a:off x="8449796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23"/>
            <p:cNvSpPr/>
            <p:nvPr/>
          </p:nvSpPr>
          <p:spPr>
            <a:xfrm rot="5400000">
              <a:off x="8796371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65" name="Google Shape;565;p23"/>
            <p:cNvGrpSpPr/>
            <p:nvPr/>
          </p:nvGrpSpPr>
          <p:grpSpPr>
            <a:xfrm rot="10800000">
              <a:off x="8449796" y="3146679"/>
              <a:ext cx="694200" cy="1498200"/>
              <a:chOff x="-264975" y="1822650"/>
              <a:chExt cx="694200" cy="1498200"/>
            </a:xfrm>
          </p:grpSpPr>
          <p:sp>
            <p:nvSpPr>
              <p:cNvPr id="566" name="Google Shape;566;p23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70" name="Google Shape;570;p23"/>
            <p:cNvGrpSpPr/>
            <p:nvPr/>
          </p:nvGrpSpPr>
          <p:grpSpPr>
            <a:xfrm rot="-8099721">
              <a:off x="176265" y="4543818"/>
              <a:ext cx="444850" cy="444850"/>
              <a:chOff x="3490600" y="4349100"/>
              <a:chExt cx="509775" cy="509775"/>
            </a:xfrm>
          </p:grpSpPr>
          <p:sp>
            <p:nvSpPr>
              <p:cNvPr id="571" name="Google Shape;571;p23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76" name="Google Shape;576;p23"/>
            <p:cNvSpPr/>
            <p:nvPr/>
          </p:nvSpPr>
          <p:spPr>
            <a:xfrm rot="-5400000" flipH="1">
              <a:off x="0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23"/>
            <p:cNvSpPr/>
            <p:nvPr/>
          </p:nvSpPr>
          <p:spPr>
            <a:xfrm rot="-5400000" flipH="1">
              <a:off x="3625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78" name="Google Shape;578;p23"/>
            <p:cNvGrpSpPr/>
            <p:nvPr/>
          </p:nvGrpSpPr>
          <p:grpSpPr>
            <a:xfrm rot="10800000" flipH="1">
              <a:off x="0" y="3146679"/>
              <a:ext cx="694200" cy="1498200"/>
              <a:chOff x="-264975" y="1822650"/>
              <a:chExt cx="694200" cy="1498200"/>
            </a:xfrm>
          </p:grpSpPr>
          <p:sp>
            <p:nvSpPr>
              <p:cNvPr id="579" name="Google Shape;579;p23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5" name="Google Shape;585;p24"/>
          <p:cNvSpPr txBox="1"/>
          <p:nvPr>
            <p:ph type="subTitle" idx="1"/>
          </p:nvPr>
        </p:nvSpPr>
        <p:spPr>
          <a:xfrm>
            <a:off x="4845231" y="2913125"/>
            <a:ext cx="27957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24"/>
          <p:cNvSpPr txBox="1"/>
          <p:nvPr>
            <p:ph type="subTitle" idx="2"/>
          </p:nvPr>
        </p:nvSpPr>
        <p:spPr>
          <a:xfrm>
            <a:off x="1503050" y="2913125"/>
            <a:ext cx="27957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7" name="Google Shape;587;p24"/>
          <p:cNvSpPr txBox="1"/>
          <p:nvPr>
            <p:ph type="subTitle" idx="3"/>
          </p:nvPr>
        </p:nvSpPr>
        <p:spPr>
          <a:xfrm>
            <a:off x="1503050" y="2504625"/>
            <a:ext cx="2795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88" name="Google Shape;588;p24"/>
          <p:cNvSpPr txBox="1"/>
          <p:nvPr>
            <p:ph type="subTitle" idx="4"/>
          </p:nvPr>
        </p:nvSpPr>
        <p:spPr>
          <a:xfrm>
            <a:off x="4845241" y="2504625"/>
            <a:ext cx="2795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589" name="Google Shape;589;p24"/>
          <p:cNvGrpSpPr/>
          <p:nvPr/>
        </p:nvGrpSpPr>
        <p:grpSpPr>
          <a:xfrm>
            <a:off x="0" y="11"/>
            <a:ext cx="9144000" cy="5143489"/>
            <a:chOff x="0" y="11"/>
            <a:chExt cx="9144000" cy="5143489"/>
          </a:xfrm>
        </p:grpSpPr>
        <p:grpSp>
          <p:nvGrpSpPr>
            <p:cNvPr id="590" name="Google Shape;590;p24"/>
            <p:cNvGrpSpPr/>
            <p:nvPr/>
          </p:nvGrpSpPr>
          <p:grpSpPr>
            <a:xfrm rot="10800000" flipH="1">
              <a:off x="8720718" y="2916467"/>
              <a:ext cx="423265" cy="912987"/>
              <a:chOff x="8720713" y="581661"/>
              <a:chExt cx="423265" cy="912987"/>
            </a:xfrm>
          </p:grpSpPr>
          <p:sp>
            <p:nvSpPr>
              <p:cNvPr id="591" name="Google Shape;591;p24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93" name="Google Shape;593;p24"/>
            <p:cNvGrpSpPr/>
            <p:nvPr/>
          </p:nvGrpSpPr>
          <p:grpSpPr>
            <a:xfrm rot="10800000">
              <a:off x="8449818" y="4449300"/>
              <a:ext cx="694175" cy="694200"/>
              <a:chOff x="9949035" y="3425194"/>
              <a:chExt cx="694175" cy="694200"/>
            </a:xfrm>
          </p:grpSpPr>
          <p:sp>
            <p:nvSpPr>
              <p:cNvPr id="594" name="Google Shape;594;p24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96" name="Google Shape;596;p24"/>
            <p:cNvGrpSpPr/>
            <p:nvPr/>
          </p:nvGrpSpPr>
          <p:grpSpPr>
            <a:xfrm flipH="1">
              <a:off x="8424012" y="3735113"/>
              <a:ext cx="713189" cy="714203"/>
              <a:chOff x="2751838" y="727063"/>
              <a:chExt cx="738750" cy="739800"/>
            </a:xfrm>
          </p:grpSpPr>
          <p:sp>
            <p:nvSpPr>
              <p:cNvPr id="597" name="Google Shape;597;p2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8" name="Google Shape;598;p2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0" name="Google Shape;600;p2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01" name="Google Shape;601;p24"/>
            <p:cNvGrpSpPr/>
            <p:nvPr/>
          </p:nvGrpSpPr>
          <p:grpSpPr>
            <a:xfrm rot="10800000">
              <a:off x="22" y="2916467"/>
              <a:ext cx="423265" cy="912987"/>
              <a:chOff x="8720713" y="581661"/>
              <a:chExt cx="423265" cy="912987"/>
            </a:xfrm>
          </p:grpSpPr>
          <p:sp>
            <p:nvSpPr>
              <p:cNvPr id="602" name="Google Shape;602;p24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3" name="Google Shape;603;p24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04" name="Google Shape;604;p24"/>
            <p:cNvGrpSpPr/>
            <p:nvPr/>
          </p:nvGrpSpPr>
          <p:grpSpPr>
            <a:xfrm rot="10800000" flipH="1">
              <a:off x="12" y="4449300"/>
              <a:ext cx="694175" cy="694200"/>
              <a:chOff x="9949035" y="3425194"/>
              <a:chExt cx="694175" cy="694200"/>
            </a:xfrm>
          </p:grpSpPr>
          <p:sp>
            <p:nvSpPr>
              <p:cNvPr id="605" name="Google Shape;605;p24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6" name="Google Shape;606;p24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07" name="Google Shape;607;p24"/>
            <p:cNvGrpSpPr/>
            <p:nvPr/>
          </p:nvGrpSpPr>
          <p:grpSpPr>
            <a:xfrm>
              <a:off x="6804" y="3735113"/>
              <a:ext cx="713189" cy="714203"/>
              <a:chOff x="2751838" y="727063"/>
              <a:chExt cx="738750" cy="739800"/>
            </a:xfrm>
          </p:grpSpPr>
          <p:sp>
            <p:nvSpPr>
              <p:cNvPr id="608" name="Google Shape;608;p2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0" name="Google Shape;610;p2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1" name="Google Shape;611;p2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12" name="Google Shape;612;p24"/>
            <p:cNvGrpSpPr/>
            <p:nvPr/>
          </p:nvGrpSpPr>
          <p:grpSpPr>
            <a:xfrm rot="10800000" flipH="1">
              <a:off x="0" y="11"/>
              <a:ext cx="694175" cy="694200"/>
              <a:chOff x="0" y="4449300"/>
              <a:chExt cx="694175" cy="694200"/>
            </a:xfrm>
          </p:grpSpPr>
          <p:sp>
            <p:nvSpPr>
              <p:cNvPr id="613" name="Google Shape;613;p2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15" name="Google Shape;615;p24"/>
            <p:cNvGrpSpPr/>
            <p:nvPr/>
          </p:nvGrpSpPr>
          <p:grpSpPr>
            <a:xfrm rot="10800000" flipH="1">
              <a:off x="8449825" y="11"/>
              <a:ext cx="694175" cy="694200"/>
              <a:chOff x="8449825" y="4449300"/>
              <a:chExt cx="694175" cy="694200"/>
            </a:xfrm>
          </p:grpSpPr>
          <p:sp>
            <p:nvSpPr>
              <p:cNvPr id="616" name="Google Shape;616;p24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0" name="Google Shape;620;p25"/>
          <p:cNvSpPr txBox="1"/>
          <p:nvPr>
            <p:ph type="subTitle" idx="1"/>
          </p:nvPr>
        </p:nvSpPr>
        <p:spPr>
          <a:xfrm>
            <a:off x="4669737" y="1893200"/>
            <a:ext cx="3416400" cy="19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25"/>
          <p:cNvSpPr txBox="1"/>
          <p:nvPr>
            <p:ph type="subTitle" idx="2"/>
          </p:nvPr>
        </p:nvSpPr>
        <p:spPr>
          <a:xfrm>
            <a:off x="1057863" y="1893200"/>
            <a:ext cx="3416400" cy="19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22" name="Google Shape;622;p25"/>
          <p:cNvGrpSpPr/>
          <p:nvPr/>
        </p:nvGrpSpPr>
        <p:grpSpPr>
          <a:xfrm>
            <a:off x="-246850" y="-15950"/>
            <a:ext cx="9637700" cy="5173895"/>
            <a:chOff x="-246850" y="-15950"/>
            <a:chExt cx="9637700" cy="5173895"/>
          </a:xfrm>
        </p:grpSpPr>
        <p:grpSp>
          <p:nvGrpSpPr>
            <p:cNvPr id="623" name="Google Shape;623;p25"/>
            <p:cNvGrpSpPr/>
            <p:nvPr/>
          </p:nvGrpSpPr>
          <p:grpSpPr>
            <a:xfrm rot="-5400000">
              <a:off x="8036109" y="4050053"/>
              <a:ext cx="1107903" cy="1107874"/>
              <a:chOff x="0" y="4449300"/>
              <a:chExt cx="694175" cy="694200"/>
            </a:xfrm>
          </p:grpSpPr>
          <p:sp>
            <p:nvSpPr>
              <p:cNvPr id="624" name="Google Shape;624;p25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26" name="Google Shape;626;p25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627" name="Google Shape;627;p25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8" name="Google Shape;628;p25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29" name="Google Shape;629;p25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630" name="Google Shape;630;p25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1" name="Google Shape;631;p25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32" name="Google Shape;632;p25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633" name="Google Shape;633;p25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4" name="Google Shape;634;p25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5" name="Google Shape;635;p25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6" name="Google Shape;636;p25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37" name="Google Shape;637;p25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638" name="Google Shape;638;p25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9" name="Google Shape;639;p25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40" name="Google Shape;640;p25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641" name="Google Shape;641;p25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2" name="Google Shape;642;p25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3" name="Google Shape;643;p25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4" name="Google Shape;644;p25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7" name="Google Shape;647;p26"/>
          <p:cNvSpPr txBox="1"/>
          <p:nvPr>
            <p:ph type="subTitle" idx="1"/>
          </p:nvPr>
        </p:nvSpPr>
        <p:spPr>
          <a:xfrm>
            <a:off x="884825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26"/>
          <p:cNvSpPr txBox="1"/>
          <p:nvPr>
            <p:ph type="subTitle" idx="2"/>
          </p:nvPr>
        </p:nvSpPr>
        <p:spPr>
          <a:xfrm>
            <a:off x="3431550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9" name="Google Shape;649;p26"/>
          <p:cNvSpPr txBox="1"/>
          <p:nvPr>
            <p:ph type="subTitle" idx="3"/>
          </p:nvPr>
        </p:nvSpPr>
        <p:spPr>
          <a:xfrm>
            <a:off x="5978275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26"/>
          <p:cNvSpPr txBox="1"/>
          <p:nvPr>
            <p:ph type="subTitle" idx="4"/>
          </p:nvPr>
        </p:nvSpPr>
        <p:spPr>
          <a:xfrm>
            <a:off x="884825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1" name="Google Shape;651;p26"/>
          <p:cNvSpPr txBox="1"/>
          <p:nvPr>
            <p:ph type="subTitle" idx="5"/>
          </p:nvPr>
        </p:nvSpPr>
        <p:spPr>
          <a:xfrm>
            <a:off x="3431554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2" name="Google Shape;652;p26"/>
          <p:cNvSpPr txBox="1"/>
          <p:nvPr>
            <p:ph type="subTitle" idx="6"/>
          </p:nvPr>
        </p:nvSpPr>
        <p:spPr>
          <a:xfrm>
            <a:off x="5978275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653" name="Google Shape;653;p26"/>
          <p:cNvGrpSpPr/>
          <p:nvPr/>
        </p:nvGrpSpPr>
        <p:grpSpPr>
          <a:xfrm>
            <a:off x="0" y="138604"/>
            <a:ext cx="9143996" cy="5004896"/>
            <a:chOff x="0" y="138604"/>
            <a:chExt cx="9143996" cy="5004896"/>
          </a:xfrm>
        </p:grpSpPr>
        <p:grpSp>
          <p:nvGrpSpPr>
            <p:cNvPr id="654" name="Google Shape;654;p26"/>
            <p:cNvGrpSpPr/>
            <p:nvPr/>
          </p:nvGrpSpPr>
          <p:grpSpPr>
            <a:xfrm rot="-2700279" flipH="1">
              <a:off x="176265" y="230761"/>
              <a:ext cx="444850" cy="444850"/>
              <a:chOff x="3490600" y="4349100"/>
              <a:chExt cx="509775" cy="509775"/>
            </a:xfrm>
          </p:grpSpPr>
          <p:sp>
            <p:nvSpPr>
              <p:cNvPr id="655" name="Google Shape;655;p26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" name="Google Shape;656;p26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" name="Google Shape;657;p26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8" name="Google Shape;658;p26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" name="Google Shape;659;p26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60" name="Google Shape;660;p26"/>
            <p:cNvSpPr/>
            <p:nvPr/>
          </p:nvSpPr>
          <p:spPr>
            <a:xfrm rot="-5400000">
              <a:off x="0" y="4449313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26"/>
            <p:cNvSpPr/>
            <p:nvPr/>
          </p:nvSpPr>
          <p:spPr>
            <a:xfrm rot="-5400000">
              <a:off x="3625" y="4796913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62" name="Google Shape;662;p26"/>
            <p:cNvGrpSpPr/>
            <p:nvPr/>
          </p:nvGrpSpPr>
          <p:grpSpPr>
            <a:xfrm>
              <a:off x="0" y="637225"/>
              <a:ext cx="694200" cy="1498200"/>
              <a:chOff x="-264975" y="1822650"/>
              <a:chExt cx="694200" cy="1498200"/>
            </a:xfrm>
          </p:grpSpPr>
          <p:sp>
            <p:nvSpPr>
              <p:cNvPr id="663" name="Google Shape;663;p26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" name="Google Shape;664;p26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" name="Google Shape;665;p26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" name="Google Shape;666;p26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67" name="Google Shape;667;p26"/>
            <p:cNvGrpSpPr/>
            <p:nvPr/>
          </p:nvGrpSpPr>
          <p:grpSpPr>
            <a:xfrm>
              <a:off x="84176" y="2004110"/>
              <a:ext cx="629046" cy="629940"/>
              <a:chOff x="2751838" y="727063"/>
              <a:chExt cx="738750" cy="739800"/>
            </a:xfrm>
          </p:grpSpPr>
          <p:sp>
            <p:nvSpPr>
              <p:cNvPr id="668" name="Google Shape;668;p2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2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" name="Google Shape;670;p2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2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2" name="Google Shape;672;p26"/>
            <p:cNvGrpSpPr/>
            <p:nvPr/>
          </p:nvGrpSpPr>
          <p:grpSpPr>
            <a:xfrm rot="2700279">
              <a:off x="8522881" y="230761"/>
              <a:ext cx="444850" cy="444850"/>
              <a:chOff x="3490600" y="4349100"/>
              <a:chExt cx="509775" cy="509775"/>
            </a:xfrm>
          </p:grpSpPr>
          <p:sp>
            <p:nvSpPr>
              <p:cNvPr id="673" name="Google Shape;673;p26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4" name="Google Shape;674;p26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5" name="Google Shape;675;p26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6" name="Google Shape;676;p26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7" name="Google Shape;677;p26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78" name="Google Shape;678;p26"/>
            <p:cNvSpPr/>
            <p:nvPr/>
          </p:nvSpPr>
          <p:spPr>
            <a:xfrm rot="5400000" flipH="1">
              <a:off x="8449796" y="4449313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26"/>
            <p:cNvSpPr/>
            <p:nvPr/>
          </p:nvSpPr>
          <p:spPr>
            <a:xfrm rot="5400000" flipH="1">
              <a:off x="8796371" y="4796913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80" name="Google Shape;680;p26"/>
            <p:cNvGrpSpPr/>
            <p:nvPr/>
          </p:nvGrpSpPr>
          <p:grpSpPr>
            <a:xfrm flipH="1">
              <a:off x="8449796" y="637225"/>
              <a:ext cx="694200" cy="1498200"/>
              <a:chOff x="-264975" y="1822650"/>
              <a:chExt cx="694200" cy="1498200"/>
            </a:xfrm>
          </p:grpSpPr>
          <p:sp>
            <p:nvSpPr>
              <p:cNvPr id="681" name="Google Shape;681;p26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2" name="Google Shape;682;p26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3" name="Google Shape;683;p26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4" name="Google Shape;684;p26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85" name="Google Shape;685;p26"/>
            <p:cNvGrpSpPr/>
            <p:nvPr/>
          </p:nvGrpSpPr>
          <p:grpSpPr>
            <a:xfrm flipH="1">
              <a:off x="8430775" y="2004110"/>
              <a:ext cx="629046" cy="629940"/>
              <a:chOff x="2751838" y="727063"/>
              <a:chExt cx="738750" cy="739800"/>
            </a:xfrm>
          </p:grpSpPr>
          <p:sp>
            <p:nvSpPr>
              <p:cNvPr id="686" name="Google Shape;686;p2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7" name="Google Shape;687;p2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8" name="Google Shape;688;p2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9" name="Google Shape;689;p2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2" name="Google Shape;692;p27"/>
          <p:cNvSpPr txBox="1"/>
          <p:nvPr>
            <p:ph type="subTitle" idx="1"/>
          </p:nvPr>
        </p:nvSpPr>
        <p:spPr>
          <a:xfrm>
            <a:off x="2110311" y="2005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3" name="Google Shape;693;p27"/>
          <p:cNvSpPr txBox="1"/>
          <p:nvPr>
            <p:ph type="subTitle" idx="2"/>
          </p:nvPr>
        </p:nvSpPr>
        <p:spPr>
          <a:xfrm>
            <a:off x="5870139" y="2005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4" name="Google Shape;694;p27"/>
          <p:cNvSpPr txBox="1"/>
          <p:nvPr>
            <p:ph type="subTitle" idx="3"/>
          </p:nvPr>
        </p:nvSpPr>
        <p:spPr>
          <a:xfrm>
            <a:off x="2110311" y="34958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p27"/>
          <p:cNvSpPr txBox="1"/>
          <p:nvPr>
            <p:ph type="subTitle" idx="4"/>
          </p:nvPr>
        </p:nvSpPr>
        <p:spPr>
          <a:xfrm>
            <a:off x="5870139" y="34958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6" name="Google Shape;696;p27"/>
          <p:cNvSpPr txBox="1"/>
          <p:nvPr>
            <p:ph type="subTitle" idx="5"/>
          </p:nvPr>
        </p:nvSpPr>
        <p:spPr>
          <a:xfrm>
            <a:off x="2110311" y="16501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97" name="Google Shape;697;p27"/>
          <p:cNvSpPr txBox="1"/>
          <p:nvPr>
            <p:ph type="subTitle" idx="6"/>
          </p:nvPr>
        </p:nvSpPr>
        <p:spPr>
          <a:xfrm>
            <a:off x="2110311" y="31407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98" name="Google Shape;698;p27"/>
          <p:cNvSpPr txBox="1"/>
          <p:nvPr>
            <p:ph type="subTitle" idx="7"/>
          </p:nvPr>
        </p:nvSpPr>
        <p:spPr>
          <a:xfrm>
            <a:off x="5870136" y="16501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99" name="Google Shape;699;p27"/>
          <p:cNvSpPr txBox="1"/>
          <p:nvPr>
            <p:ph type="subTitle" idx="8"/>
          </p:nvPr>
        </p:nvSpPr>
        <p:spPr>
          <a:xfrm>
            <a:off x="5870136" y="31407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700" name="Google Shape;700;p27"/>
          <p:cNvGrpSpPr/>
          <p:nvPr/>
        </p:nvGrpSpPr>
        <p:grpSpPr>
          <a:xfrm>
            <a:off x="-8" y="3"/>
            <a:ext cx="9144003" cy="5143502"/>
            <a:chOff x="-8" y="3"/>
            <a:chExt cx="9144003" cy="5143502"/>
          </a:xfrm>
        </p:grpSpPr>
        <p:grpSp>
          <p:nvGrpSpPr>
            <p:cNvPr id="701" name="Google Shape;701;p27"/>
            <p:cNvGrpSpPr/>
            <p:nvPr/>
          </p:nvGrpSpPr>
          <p:grpSpPr>
            <a:xfrm>
              <a:off x="9" y="1808163"/>
              <a:ext cx="694200" cy="1498200"/>
              <a:chOff x="9" y="1808163"/>
              <a:chExt cx="694200" cy="1498200"/>
            </a:xfrm>
          </p:grpSpPr>
          <p:sp>
            <p:nvSpPr>
              <p:cNvPr id="702" name="Google Shape;702;p27"/>
              <p:cNvSpPr/>
              <p:nvPr/>
            </p:nvSpPr>
            <p:spPr>
              <a:xfrm>
                <a:off x="9" y="2612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9" y="1808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3109" y="215526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3109" y="261631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06" name="Google Shape;706;p27"/>
            <p:cNvGrpSpPr/>
            <p:nvPr/>
          </p:nvGrpSpPr>
          <p:grpSpPr>
            <a:xfrm>
              <a:off x="-8" y="4035563"/>
              <a:ext cx="1107903" cy="1107943"/>
              <a:chOff x="0" y="4449300"/>
              <a:chExt cx="694175" cy="694200"/>
            </a:xfrm>
          </p:grpSpPr>
          <p:sp>
            <p:nvSpPr>
              <p:cNvPr id="707" name="Google Shape;707;p2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09" name="Google Shape;709;p27"/>
            <p:cNvGrpSpPr/>
            <p:nvPr/>
          </p:nvGrpSpPr>
          <p:grpSpPr>
            <a:xfrm rot="-2700279" flipH="1">
              <a:off x="176255" y="3448549"/>
              <a:ext cx="444850" cy="444850"/>
              <a:chOff x="3490600" y="4349100"/>
              <a:chExt cx="509775" cy="509775"/>
            </a:xfrm>
          </p:grpSpPr>
          <p:sp>
            <p:nvSpPr>
              <p:cNvPr id="710" name="Google Shape;710;p2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1" name="Google Shape;711;p2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2" name="Google Shape;712;p2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3" name="Google Shape;713;p2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5" name="Google Shape;715;p27"/>
            <p:cNvGrpSpPr/>
            <p:nvPr/>
          </p:nvGrpSpPr>
          <p:grpSpPr>
            <a:xfrm rot="-5400000">
              <a:off x="247972" y="-244858"/>
              <a:ext cx="423265" cy="912987"/>
              <a:chOff x="8720713" y="581661"/>
              <a:chExt cx="423265" cy="912987"/>
            </a:xfrm>
          </p:grpSpPr>
          <p:sp>
            <p:nvSpPr>
              <p:cNvPr id="716" name="Google Shape;716;p2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8" name="Google Shape;718;p27"/>
            <p:cNvGrpSpPr/>
            <p:nvPr/>
          </p:nvGrpSpPr>
          <p:grpSpPr>
            <a:xfrm>
              <a:off x="8449777" y="1808163"/>
              <a:ext cx="694200" cy="1498200"/>
              <a:chOff x="8449777" y="1808163"/>
              <a:chExt cx="694200" cy="1498200"/>
            </a:xfrm>
          </p:grpSpPr>
          <p:sp>
            <p:nvSpPr>
              <p:cNvPr id="719" name="Google Shape;719;p27"/>
              <p:cNvSpPr/>
              <p:nvPr/>
            </p:nvSpPr>
            <p:spPr>
              <a:xfrm flipH="1">
                <a:off x="8449777" y="2612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 flipH="1">
                <a:off x="8449777" y="1808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 flipH="1">
                <a:off x="8796877" y="215526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 flipH="1">
                <a:off x="8796877" y="261631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23" name="Google Shape;723;p27"/>
            <p:cNvGrpSpPr/>
            <p:nvPr/>
          </p:nvGrpSpPr>
          <p:grpSpPr>
            <a:xfrm flipH="1">
              <a:off x="8036092" y="4035563"/>
              <a:ext cx="1107903" cy="1107943"/>
              <a:chOff x="0" y="4449300"/>
              <a:chExt cx="694175" cy="694200"/>
            </a:xfrm>
          </p:grpSpPr>
          <p:sp>
            <p:nvSpPr>
              <p:cNvPr id="724" name="Google Shape;724;p2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26" name="Google Shape;726;p27"/>
            <p:cNvGrpSpPr/>
            <p:nvPr/>
          </p:nvGrpSpPr>
          <p:grpSpPr>
            <a:xfrm rot="2700279">
              <a:off x="8522881" y="3448549"/>
              <a:ext cx="444850" cy="444850"/>
              <a:chOff x="3490600" y="4349100"/>
              <a:chExt cx="509775" cy="509775"/>
            </a:xfrm>
          </p:grpSpPr>
          <p:sp>
            <p:nvSpPr>
              <p:cNvPr id="727" name="Google Shape;727;p2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8" name="Google Shape;728;p2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0" name="Google Shape;730;p2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1" name="Google Shape;731;p2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32" name="Google Shape;732;p27"/>
            <p:cNvGrpSpPr/>
            <p:nvPr/>
          </p:nvGrpSpPr>
          <p:grpSpPr>
            <a:xfrm rot="-5400000">
              <a:off x="8472747" y="-244858"/>
              <a:ext cx="423265" cy="912987"/>
              <a:chOff x="8720713" y="581661"/>
              <a:chExt cx="423265" cy="912987"/>
            </a:xfrm>
          </p:grpSpPr>
          <p:sp>
            <p:nvSpPr>
              <p:cNvPr id="733" name="Google Shape;733;p2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7" name="Google Shape;737;p28"/>
          <p:cNvSpPr txBox="1"/>
          <p:nvPr>
            <p:ph type="subTitle" idx="1"/>
          </p:nvPr>
        </p:nvSpPr>
        <p:spPr>
          <a:xfrm>
            <a:off x="724088" y="21366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8" name="Google Shape;738;p28"/>
          <p:cNvSpPr txBox="1"/>
          <p:nvPr>
            <p:ph type="subTitle" idx="2"/>
          </p:nvPr>
        </p:nvSpPr>
        <p:spPr>
          <a:xfrm>
            <a:off x="3467375" y="21366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p28"/>
          <p:cNvSpPr txBox="1"/>
          <p:nvPr>
            <p:ph type="subTitle" idx="3"/>
          </p:nvPr>
        </p:nvSpPr>
        <p:spPr>
          <a:xfrm>
            <a:off x="724088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0" name="Google Shape;740;p28"/>
          <p:cNvSpPr txBox="1"/>
          <p:nvPr>
            <p:ph type="subTitle" idx="4"/>
          </p:nvPr>
        </p:nvSpPr>
        <p:spPr>
          <a:xfrm>
            <a:off x="3467375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1" name="Google Shape;741;p28"/>
          <p:cNvSpPr txBox="1"/>
          <p:nvPr>
            <p:ph type="subTitle" idx="5"/>
          </p:nvPr>
        </p:nvSpPr>
        <p:spPr>
          <a:xfrm>
            <a:off x="6219400" y="2136676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2" name="Google Shape;742;p28"/>
          <p:cNvSpPr txBox="1"/>
          <p:nvPr>
            <p:ph type="subTitle" idx="6"/>
          </p:nvPr>
        </p:nvSpPr>
        <p:spPr>
          <a:xfrm>
            <a:off x="6219400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3" name="Google Shape;743;p28"/>
          <p:cNvSpPr txBox="1"/>
          <p:nvPr>
            <p:ph type="subTitle" idx="7"/>
          </p:nvPr>
        </p:nvSpPr>
        <p:spPr>
          <a:xfrm>
            <a:off x="724088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4" name="Google Shape;744;p28"/>
          <p:cNvSpPr txBox="1"/>
          <p:nvPr>
            <p:ph type="subTitle" idx="8"/>
          </p:nvPr>
        </p:nvSpPr>
        <p:spPr>
          <a:xfrm>
            <a:off x="3467375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5" name="Google Shape;745;p28"/>
          <p:cNvSpPr txBox="1"/>
          <p:nvPr>
            <p:ph type="subTitle" idx="9"/>
          </p:nvPr>
        </p:nvSpPr>
        <p:spPr>
          <a:xfrm>
            <a:off x="6219400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6" name="Google Shape;746;p28"/>
          <p:cNvSpPr txBox="1"/>
          <p:nvPr>
            <p:ph type="subTitle" idx="13"/>
          </p:nvPr>
        </p:nvSpPr>
        <p:spPr>
          <a:xfrm>
            <a:off x="724088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7" name="Google Shape;747;p28"/>
          <p:cNvSpPr txBox="1"/>
          <p:nvPr>
            <p:ph type="subTitle" idx="14"/>
          </p:nvPr>
        </p:nvSpPr>
        <p:spPr>
          <a:xfrm>
            <a:off x="3467375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8" name="Google Shape;748;p28"/>
          <p:cNvSpPr txBox="1"/>
          <p:nvPr>
            <p:ph type="subTitle" idx="15"/>
          </p:nvPr>
        </p:nvSpPr>
        <p:spPr>
          <a:xfrm>
            <a:off x="6219400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749" name="Google Shape;749;p28"/>
          <p:cNvGrpSpPr/>
          <p:nvPr/>
        </p:nvGrpSpPr>
        <p:grpSpPr>
          <a:xfrm>
            <a:off x="0" y="11"/>
            <a:ext cx="9144003" cy="5143489"/>
            <a:chOff x="0" y="11"/>
            <a:chExt cx="9144003" cy="5143489"/>
          </a:xfrm>
        </p:grpSpPr>
        <p:grpSp>
          <p:nvGrpSpPr>
            <p:cNvPr id="750" name="Google Shape;750;p28"/>
            <p:cNvGrpSpPr/>
            <p:nvPr/>
          </p:nvGrpSpPr>
          <p:grpSpPr>
            <a:xfrm flipH="1">
              <a:off x="8449828" y="4449300"/>
              <a:ext cx="694175" cy="694200"/>
              <a:chOff x="0" y="4449300"/>
              <a:chExt cx="694175" cy="694200"/>
            </a:xfrm>
          </p:grpSpPr>
          <p:sp>
            <p:nvSpPr>
              <p:cNvPr id="751" name="Google Shape;751;p2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53" name="Google Shape;753;p28"/>
            <p:cNvGrpSpPr/>
            <p:nvPr/>
          </p:nvGrpSpPr>
          <p:grpSpPr>
            <a:xfrm flipH="1">
              <a:off x="3" y="4449300"/>
              <a:ext cx="694175" cy="694200"/>
              <a:chOff x="8449825" y="4449300"/>
              <a:chExt cx="694175" cy="694200"/>
            </a:xfrm>
          </p:grpSpPr>
          <p:sp>
            <p:nvSpPr>
              <p:cNvPr id="754" name="Google Shape;754;p28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56" name="Google Shape;756;p28"/>
            <p:cNvGrpSpPr/>
            <p:nvPr/>
          </p:nvGrpSpPr>
          <p:grpSpPr>
            <a:xfrm>
              <a:off x="8074175" y="11"/>
              <a:ext cx="713175" cy="514641"/>
              <a:chOff x="8074185" y="24856"/>
              <a:chExt cx="713175" cy="514641"/>
            </a:xfrm>
          </p:grpSpPr>
          <p:sp>
            <p:nvSpPr>
              <p:cNvPr id="757" name="Google Shape;757;p28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1" name="Google Shape;761;p28"/>
            <p:cNvGrpSpPr/>
            <p:nvPr/>
          </p:nvGrpSpPr>
          <p:grpSpPr>
            <a:xfrm>
              <a:off x="8449793" y="50756"/>
              <a:ext cx="694200" cy="1498200"/>
              <a:chOff x="8449803" y="50750"/>
              <a:chExt cx="694200" cy="1498200"/>
            </a:xfrm>
          </p:grpSpPr>
          <p:sp>
            <p:nvSpPr>
              <p:cNvPr id="762" name="Google Shape;762;p28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6" name="Google Shape;766;p28"/>
            <p:cNvGrpSpPr/>
            <p:nvPr/>
          </p:nvGrpSpPr>
          <p:grpSpPr>
            <a:xfrm flipH="1">
              <a:off x="0" y="50756"/>
              <a:ext cx="694200" cy="1498200"/>
              <a:chOff x="8449803" y="50750"/>
              <a:chExt cx="694200" cy="1498200"/>
            </a:xfrm>
          </p:grpSpPr>
          <p:sp>
            <p:nvSpPr>
              <p:cNvPr id="767" name="Google Shape;767;p28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71" name="Google Shape;771;p28"/>
            <p:cNvGrpSpPr/>
            <p:nvPr/>
          </p:nvGrpSpPr>
          <p:grpSpPr>
            <a:xfrm flipH="1">
              <a:off x="356643" y="11"/>
              <a:ext cx="713175" cy="514641"/>
              <a:chOff x="8074185" y="24856"/>
              <a:chExt cx="713175" cy="514641"/>
            </a:xfrm>
          </p:grpSpPr>
          <p:sp>
            <p:nvSpPr>
              <p:cNvPr id="772" name="Google Shape;772;p28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9"/>
          <p:cNvSpPr txBox="1"/>
          <p:nvPr>
            <p:ph type="title" hasCustomPrompt="1"/>
          </p:nvPr>
        </p:nvSpPr>
        <p:spPr>
          <a:xfrm>
            <a:off x="2223600" y="575632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8" name="Google Shape;778;p29"/>
          <p:cNvSpPr txBox="1"/>
          <p:nvPr>
            <p:ph type="subTitle" idx="1"/>
          </p:nvPr>
        </p:nvSpPr>
        <p:spPr>
          <a:xfrm>
            <a:off x="2223600" y="1264552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9" name="Google Shape;779;p29"/>
          <p:cNvSpPr txBox="1"/>
          <p:nvPr>
            <p:ph type="title" idx="2" hasCustomPrompt="1"/>
          </p:nvPr>
        </p:nvSpPr>
        <p:spPr>
          <a:xfrm>
            <a:off x="2223600" y="1927887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0" name="Google Shape;780;p29"/>
          <p:cNvSpPr txBox="1"/>
          <p:nvPr>
            <p:ph type="subTitle" idx="3"/>
          </p:nvPr>
        </p:nvSpPr>
        <p:spPr>
          <a:xfrm>
            <a:off x="2223600" y="261680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1" name="Google Shape;781;p29"/>
          <p:cNvSpPr txBox="1"/>
          <p:nvPr>
            <p:ph type="title" idx="4" hasCustomPrompt="1"/>
          </p:nvPr>
        </p:nvSpPr>
        <p:spPr>
          <a:xfrm>
            <a:off x="2223600" y="3280143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2" name="Google Shape;782;p29"/>
          <p:cNvSpPr txBox="1"/>
          <p:nvPr>
            <p:ph type="subTitle" idx="5"/>
          </p:nvPr>
        </p:nvSpPr>
        <p:spPr>
          <a:xfrm>
            <a:off x="2223600" y="3969064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783" name="Google Shape;783;p29"/>
          <p:cNvGrpSpPr/>
          <p:nvPr/>
        </p:nvGrpSpPr>
        <p:grpSpPr>
          <a:xfrm>
            <a:off x="-12" y="160"/>
            <a:ext cx="9144020" cy="5143145"/>
            <a:chOff x="-12" y="160"/>
            <a:chExt cx="9144020" cy="5143145"/>
          </a:xfrm>
        </p:grpSpPr>
        <p:grpSp>
          <p:nvGrpSpPr>
            <p:cNvPr id="784" name="Google Shape;784;p29"/>
            <p:cNvGrpSpPr/>
            <p:nvPr/>
          </p:nvGrpSpPr>
          <p:grpSpPr>
            <a:xfrm>
              <a:off x="-12" y="1822625"/>
              <a:ext cx="694200" cy="1498200"/>
              <a:chOff x="-12" y="1822625"/>
              <a:chExt cx="694200" cy="1498200"/>
            </a:xfrm>
          </p:grpSpPr>
          <p:sp>
            <p:nvSpPr>
              <p:cNvPr id="785" name="Google Shape;785;p29"/>
              <p:cNvSpPr/>
              <p:nvPr/>
            </p:nvSpPr>
            <p:spPr>
              <a:xfrm rot="10800000" flipH="1">
                <a:off x="-12" y="1822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6" name="Google Shape;786;p29"/>
              <p:cNvSpPr/>
              <p:nvPr/>
            </p:nvSpPr>
            <p:spPr>
              <a:xfrm rot="10800000" flipH="1">
                <a:off x="-12" y="2626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7" name="Google Shape;787;p29"/>
              <p:cNvSpPr/>
              <p:nvPr/>
            </p:nvSpPr>
            <p:spPr>
              <a:xfrm rot="10800000" flipH="1">
                <a:off x="3088" y="263077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8" name="Google Shape;788;p29"/>
              <p:cNvSpPr/>
              <p:nvPr/>
            </p:nvSpPr>
            <p:spPr>
              <a:xfrm rot="10800000" flipH="1">
                <a:off x="3088" y="216972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89" name="Google Shape;789;p29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790" name="Google Shape;790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1" name="Google Shape;791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92" name="Google Shape;792;p29"/>
            <p:cNvGrpSpPr/>
            <p:nvPr/>
          </p:nvGrpSpPr>
          <p:grpSpPr>
            <a:xfrm rot="10800000" flipH="1">
              <a:off x="5" y="160"/>
              <a:ext cx="1107903" cy="1107874"/>
              <a:chOff x="0" y="4449300"/>
              <a:chExt cx="694175" cy="694200"/>
            </a:xfrm>
          </p:grpSpPr>
          <p:sp>
            <p:nvSpPr>
              <p:cNvPr id="793" name="Google Shape;793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4" name="Google Shape;794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95" name="Google Shape;795;p29"/>
            <p:cNvGrpSpPr/>
            <p:nvPr/>
          </p:nvGrpSpPr>
          <p:grpSpPr>
            <a:xfrm>
              <a:off x="8449808" y="1822625"/>
              <a:ext cx="694200" cy="1498200"/>
              <a:chOff x="8449808" y="1822625"/>
              <a:chExt cx="694200" cy="1498200"/>
            </a:xfrm>
          </p:grpSpPr>
          <p:sp>
            <p:nvSpPr>
              <p:cNvPr id="796" name="Google Shape;796;p29"/>
              <p:cNvSpPr/>
              <p:nvPr/>
            </p:nvSpPr>
            <p:spPr>
              <a:xfrm rot="10800000">
                <a:off x="8449808" y="1822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7" name="Google Shape;797;p29"/>
              <p:cNvSpPr/>
              <p:nvPr/>
            </p:nvSpPr>
            <p:spPr>
              <a:xfrm rot="10800000">
                <a:off x="8449808" y="2626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8" name="Google Shape;798;p29"/>
              <p:cNvSpPr/>
              <p:nvPr/>
            </p:nvSpPr>
            <p:spPr>
              <a:xfrm rot="10800000">
                <a:off x="8796908" y="263077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9" name="Google Shape;799;p29"/>
              <p:cNvSpPr/>
              <p:nvPr/>
            </p:nvSpPr>
            <p:spPr>
              <a:xfrm rot="10800000">
                <a:off x="8796908" y="216972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00" name="Google Shape;800;p29"/>
            <p:cNvGrpSpPr/>
            <p:nvPr/>
          </p:nvGrpSpPr>
          <p:grpSpPr>
            <a:xfrm flipH="1">
              <a:off x="8036087" y="4035432"/>
              <a:ext cx="1107903" cy="1107874"/>
              <a:chOff x="0" y="4449300"/>
              <a:chExt cx="694175" cy="694200"/>
            </a:xfrm>
          </p:grpSpPr>
          <p:sp>
            <p:nvSpPr>
              <p:cNvPr id="801" name="Google Shape;801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2" name="Google Shape;802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03" name="Google Shape;803;p29"/>
            <p:cNvGrpSpPr/>
            <p:nvPr/>
          </p:nvGrpSpPr>
          <p:grpSpPr>
            <a:xfrm rot="10800000">
              <a:off x="8036087" y="160"/>
              <a:ext cx="1107903" cy="1107874"/>
              <a:chOff x="0" y="4449300"/>
              <a:chExt cx="694175" cy="694200"/>
            </a:xfrm>
          </p:grpSpPr>
          <p:sp>
            <p:nvSpPr>
              <p:cNvPr id="804" name="Google Shape;804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0"/>
          <p:cNvSpPr txBox="1"/>
          <p:nvPr>
            <p:ph type="title" hasCustomPrompt="1"/>
          </p:nvPr>
        </p:nvSpPr>
        <p:spPr>
          <a:xfrm>
            <a:off x="1506025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8" name="Google Shape;808;p30"/>
          <p:cNvSpPr txBox="1"/>
          <p:nvPr>
            <p:ph type="subTitle" idx="1"/>
          </p:nvPr>
        </p:nvSpPr>
        <p:spPr>
          <a:xfrm>
            <a:off x="857050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9" name="Google Shape;809;p30"/>
          <p:cNvSpPr txBox="1"/>
          <p:nvPr>
            <p:ph type="subTitle" idx="2"/>
          </p:nvPr>
        </p:nvSpPr>
        <p:spPr>
          <a:xfrm>
            <a:off x="857050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10" name="Google Shape;810;p30"/>
          <p:cNvSpPr txBox="1"/>
          <p:nvPr>
            <p:ph type="title" idx="3" hasCustomPrompt="1"/>
          </p:nvPr>
        </p:nvSpPr>
        <p:spPr>
          <a:xfrm>
            <a:off x="4052800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1" name="Google Shape;811;p30"/>
          <p:cNvSpPr txBox="1"/>
          <p:nvPr>
            <p:ph type="subTitle" idx="4"/>
          </p:nvPr>
        </p:nvSpPr>
        <p:spPr>
          <a:xfrm>
            <a:off x="3403925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2" name="Google Shape;812;p30"/>
          <p:cNvSpPr txBox="1"/>
          <p:nvPr>
            <p:ph type="subTitle" idx="5"/>
          </p:nvPr>
        </p:nvSpPr>
        <p:spPr>
          <a:xfrm>
            <a:off x="3403925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13" name="Google Shape;813;p30"/>
          <p:cNvSpPr txBox="1"/>
          <p:nvPr>
            <p:ph type="title" idx="6" hasCustomPrompt="1"/>
          </p:nvPr>
        </p:nvSpPr>
        <p:spPr>
          <a:xfrm>
            <a:off x="6597375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4" name="Google Shape;814;p30"/>
          <p:cNvSpPr txBox="1"/>
          <p:nvPr>
            <p:ph type="subTitle" idx="7"/>
          </p:nvPr>
        </p:nvSpPr>
        <p:spPr>
          <a:xfrm>
            <a:off x="5950850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5" name="Google Shape;815;p30"/>
          <p:cNvSpPr txBox="1"/>
          <p:nvPr>
            <p:ph type="subTitle" idx="8"/>
          </p:nvPr>
        </p:nvSpPr>
        <p:spPr>
          <a:xfrm>
            <a:off x="5950850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16" name="Google Shape;816;p30"/>
          <p:cNvSpPr txBox="1"/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17" name="Google Shape;817;p30"/>
          <p:cNvGrpSpPr/>
          <p:nvPr/>
        </p:nvGrpSpPr>
        <p:grpSpPr>
          <a:xfrm>
            <a:off x="-50" y="11"/>
            <a:ext cx="9144114" cy="5156300"/>
            <a:chOff x="-50" y="11"/>
            <a:chExt cx="9144114" cy="5156300"/>
          </a:xfrm>
        </p:grpSpPr>
        <p:grpSp>
          <p:nvGrpSpPr>
            <p:cNvPr id="818" name="Google Shape;818;p30"/>
            <p:cNvGrpSpPr/>
            <p:nvPr/>
          </p:nvGrpSpPr>
          <p:grpSpPr>
            <a:xfrm rot="10800000" flipH="1">
              <a:off x="8720725" y="3861900"/>
              <a:ext cx="423265" cy="912987"/>
              <a:chOff x="8720713" y="581661"/>
              <a:chExt cx="423265" cy="912987"/>
            </a:xfrm>
          </p:grpSpPr>
          <p:sp>
            <p:nvSpPr>
              <p:cNvPr id="819" name="Google Shape;819;p3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1" name="Google Shape;821;p30"/>
            <p:cNvGrpSpPr/>
            <p:nvPr/>
          </p:nvGrpSpPr>
          <p:grpSpPr>
            <a:xfrm rot="10800000" flipH="1">
              <a:off x="7907204" y="4574395"/>
              <a:ext cx="1236861" cy="572715"/>
              <a:chOff x="7925425" y="0"/>
              <a:chExt cx="1499225" cy="694200"/>
            </a:xfrm>
          </p:grpSpPr>
          <p:sp>
            <p:nvSpPr>
              <p:cNvPr id="822" name="Google Shape;822;p3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6" name="Google Shape;826;p30"/>
            <p:cNvGrpSpPr/>
            <p:nvPr/>
          </p:nvGrpSpPr>
          <p:grpSpPr>
            <a:xfrm rot="10800000">
              <a:off x="-50" y="3861900"/>
              <a:ext cx="423265" cy="912987"/>
              <a:chOff x="8720713" y="581661"/>
              <a:chExt cx="423265" cy="912987"/>
            </a:xfrm>
          </p:grpSpPr>
          <p:sp>
            <p:nvSpPr>
              <p:cNvPr id="827" name="Google Shape;827;p3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9" name="Google Shape;829;p30"/>
            <p:cNvGrpSpPr/>
            <p:nvPr/>
          </p:nvGrpSpPr>
          <p:grpSpPr>
            <a:xfrm rot="10800000" flipH="1">
              <a:off x="169" y="4583596"/>
              <a:ext cx="1236861" cy="572715"/>
              <a:chOff x="7925425" y="0"/>
              <a:chExt cx="1499225" cy="694200"/>
            </a:xfrm>
          </p:grpSpPr>
          <p:sp>
            <p:nvSpPr>
              <p:cNvPr id="830" name="Google Shape;830;p3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1" name="Google Shape;831;p3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34" name="Google Shape;834;p30"/>
            <p:cNvGrpSpPr/>
            <p:nvPr/>
          </p:nvGrpSpPr>
          <p:grpSpPr>
            <a:xfrm rot="10800000" flipH="1">
              <a:off x="0" y="11"/>
              <a:ext cx="694175" cy="694200"/>
              <a:chOff x="0" y="4449300"/>
              <a:chExt cx="694175" cy="694200"/>
            </a:xfrm>
          </p:grpSpPr>
          <p:sp>
            <p:nvSpPr>
              <p:cNvPr id="835" name="Google Shape;835;p3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37" name="Google Shape;837;p30"/>
            <p:cNvGrpSpPr/>
            <p:nvPr/>
          </p:nvGrpSpPr>
          <p:grpSpPr>
            <a:xfrm rot="10800000" flipH="1">
              <a:off x="8449825" y="11"/>
              <a:ext cx="694175" cy="694200"/>
              <a:chOff x="8449825" y="4449300"/>
              <a:chExt cx="694175" cy="694200"/>
            </a:xfrm>
          </p:grpSpPr>
          <p:sp>
            <p:nvSpPr>
              <p:cNvPr id="838" name="Google Shape;838;p30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body" idx="1"/>
          </p:nvPr>
        </p:nvSpPr>
        <p:spPr>
          <a:xfrm>
            <a:off x="720000" y="1215751"/>
            <a:ext cx="7704000" cy="3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10" y="6"/>
            <a:ext cx="9143993" cy="5143494"/>
            <a:chOff x="10" y="6"/>
            <a:chExt cx="9143993" cy="5143494"/>
          </a:xfrm>
        </p:grpSpPr>
        <p:grpSp>
          <p:nvGrpSpPr>
            <p:cNvPr id="34" name="Google Shape;34;p4"/>
            <p:cNvGrpSpPr/>
            <p:nvPr/>
          </p:nvGrpSpPr>
          <p:grpSpPr>
            <a:xfrm rot="10800000">
              <a:off x="356653" y="4628859"/>
              <a:ext cx="713175" cy="514641"/>
              <a:chOff x="8074185" y="24856"/>
              <a:chExt cx="713175" cy="514641"/>
            </a:xfrm>
          </p:grpSpPr>
          <p:sp>
            <p:nvSpPr>
              <p:cNvPr id="35" name="Google Shape;35;p4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9" name="Google Shape;39;p4"/>
            <p:cNvGrpSpPr/>
            <p:nvPr/>
          </p:nvGrpSpPr>
          <p:grpSpPr>
            <a:xfrm rot="10800000">
              <a:off x="10" y="3594556"/>
              <a:ext cx="694200" cy="1498200"/>
              <a:chOff x="8449803" y="50750"/>
              <a:chExt cx="694200" cy="1498200"/>
            </a:xfrm>
          </p:grpSpPr>
          <p:sp>
            <p:nvSpPr>
              <p:cNvPr id="40" name="Google Shape;40;p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4" name="Google Shape;44;p4"/>
            <p:cNvGrpSpPr/>
            <p:nvPr/>
          </p:nvGrpSpPr>
          <p:grpSpPr>
            <a:xfrm rot="10800000" flipH="1">
              <a:off x="8449803" y="3594556"/>
              <a:ext cx="694200" cy="1498200"/>
              <a:chOff x="8449803" y="50750"/>
              <a:chExt cx="694200" cy="1498200"/>
            </a:xfrm>
          </p:grpSpPr>
          <p:sp>
            <p:nvSpPr>
              <p:cNvPr id="45" name="Google Shape;45;p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9" name="Google Shape;49;p4"/>
            <p:cNvGrpSpPr/>
            <p:nvPr/>
          </p:nvGrpSpPr>
          <p:grpSpPr>
            <a:xfrm rot="10800000">
              <a:off x="8449826" y="6"/>
              <a:ext cx="694175" cy="694200"/>
              <a:chOff x="13" y="4449300"/>
              <a:chExt cx="694175" cy="694200"/>
            </a:xfrm>
          </p:grpSpPr>
          <p:sp>
            <p:nvSpPr>
              <p:cNvPr id="50" name="Google Shape;50;p4"/>
              <p:cNvSpPr/>
              <p:nvPr/>
            </p:nvSpPr>
            <p:spPr>
              <a:xfrm rot="-5400000">
                <a:off x="0" y="444931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 rot="-5400000">
                <a:off x="3625" y="4796913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13760" y="1"/>
                    </a:moveTo>
                    <a:lnTo>
                      <a:pt x="1" y="13719"/>
                    </a:lnTo>
                    <a:lnTo>
                      <a:pt x="13760" y="13719"/>
                    </a:lnTo>
                    <a:lnTo>
                      <a:pt x="137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2" name="Google Shape;52;p4"/>
            <p:cNvGrpSpPr/>
            <p:nvPr/>
          </p:nvGrpSpPr>
          <p:grpSpPr>
            <a:xfrm rot="10800000" flipH="1">
              <a:off x="8074185" y="4628859"/>
              <a:ext cx="713175" cy="514641"/>
              <a:chOff x="8074185" y="24856"/>
              <a:chExt cx="713175" cy="514641"/>
            </a:xfrm>
          </p:grpSpPr>
          <p:sp>
            <p:nvSpPr>
              <p:cNvPr id="53" name="Google Shape;53;p4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rot="10800000">
              <a:off x="39" y="6"/>
              <a:ext cx="694175" cy="694200"/>
              <a:chOff x="8449800" y="4449300"/>
              <a:chExt cx="694175" cy="694200"/>
            </a:xfrm>
          </p:grpSpPr>
          <p:sp>
            <p:nvSpPr>
              <p:cNvPr id="58" name="Google Shape;58;p4"/>
              <p:cNvSpPr/>
              <p:nvPr/>
            </p:nvSpPr>
            <p:spPr>
              <a:xfrm rot="5400000" flipH="1">
                <a:off x="8449788" y="444931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 rot="5400000" flipH="1">
                <a:off x="8796363" y="4796913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13760" y="1"/>
                    </a:moveTo>
                    <a:lnTo>
                      <a:pt x="1" y="13719"/>
                    </a:lnTo>
                    <a:lnTo>
                      <a:pt x="13760" y="13719"/>
                    </a:lnTo>
                    <a:lnTo>
                      <a:pt x="137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1"/>
          <p:cNvSpPr txBox="1"/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2" name="Google Shape;842;p31"/>
          <p:cNvSpPr txBox="1"/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31"/>
          <p:cNvSpPr txBox="1"/>
          <p:nvPr/>
        </p:nvSpPr>
        <p:spPr>
          <a:xfrm>
            <a:off x="1961225" y="3749825"/>
            <a:ext cx="5221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CREDITS: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This presentation template was created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and includes icons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and infographics &amp; images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4"/>
              </a:rPr>
              <a:t>Freepik</a:t>
            </a:r>
            <a:r>
              <a:rPr lang="en-GB" sz="1200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</a:t>
            </a:r>
            <a:endParaRPr sz="1200" b="1" u="sng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32"/>
          <p:cNvGrpSpPr/>
          <p:nvPr/>
        </p:nvGrpSpPr>
        <p:grpSpPr>
          <a:xfrm>
            <a:off x="-246850" y="-15950"/>
            <a:ext cx="9637700" cy="5173895"/>
            <a:chOff x="-246850" y="-15950"/>
            <a:chExt cx="9637700" cy="5173895"/>
          </a:xfrm>
        </p:grpSpPr>
        <p:grpSp>
          <p:nvGrpSpPr>
            <p:cNvPr id="846" name="Google Shape;846;p32"/>
            <p:cNvGrpSpPr/>
            <p:nvPr/>
          </p:nvGrpSpPr>
          <p:grpSpPr>
            <a:xfrm rot="-5400000">
              <a:off x="8036109" y="4050053"/>
              <a:ext cx="1107903" cy="1107874"/>
              <a:chOff x="0" y="4449300"/>
              <a:chExt cx="694175" cy="694200"/>
            </a:xfrm>
          </p:grpSpPr>
          <p:sp>
            <p:nvSpPr>
              <p:cNvPr id="847" name="Google Shape;847;p3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8" name="Google Shape;848;p3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49" name="Google Shape;849;p32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850" name="Google Shape;850;p3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1" name="Google Shape;851;p3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52" name="Google Shape;852;p32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853" name="Google Shape;853;p3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4" name="Google Shape;854;p3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55" name="Google Shape;855;p32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856" name="Google Shape;856;p3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7" name="Google Shape;857;p3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8" name="Google Shape;858;p3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9" name="Google Shape;859;p3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60" name="Google Shape;860;p32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861" name="Google Shape;861;p3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2" name="Google Shape;862;p3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63" name="Google Shape;863;p32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864" name="Google Shape;864;p3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5" name="Google Shape;865;p3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6" name="Google Shape;866;p3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7" name="Google Shape;867;p3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9" name="Google Shape;869;p33"/>
          <p:cNvGrpSpPr/>
          <p:nvPr/>
        </p:nvGrpSpPr>
        <p:grpSpPr>
          <a:xfrm>
            <a:off x="-8" y="-14487"/>
            <a:ext cx="9144017" cy="5157792"/>
            <a:chOff x="-8" y="-14487"/>
            <a:chExt cx="9144017" cy="5157792"/>
          </a:xfrm>
        </p:grpSpPr>
        <p:grpSp>
          <p:nvGrpSpPr>
            <p:cNvPr id="870" name="Google Shape;870;p33"/>
            <p:cNvGrpSpPr/>
            <p:nvPr/>
          </p:nvGrpSpPr>
          <p:grpSpPr>
            <a:xfrm rot="10800000" flipH="1">
              <a:off x="8449791" y="1822656"/>
              <a:ext cx="694200" cy="1498200"/>
              <a:chOff x="8449803" y="50750"/>
              <a:chExt cx="694200" cy="1498200"/>
            </a:xfrm>
          </p:grpSpPr>
          <p:sp>
            <p:nvSpPr>
              <p:cNvPr id="871" name="Google Shape;871;p33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4" name="Google Shape;874;p33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75" name="Google Shape;875;p33"/>
            <p:cNvGrpSpPr/>
            <p:nvPr/>
          </p:nvGrpSpPr>
          <p:grpSpPr>
            <a:xfrm flipH="1">
              <a:off x="8036092" y="4035432"/>
              <a:ext cx="1107903" cy="1107874"/>
              <a:chOff x="0" y="4449300"/>
              <a:chExt cx="694175" cy="694200"/>
            </a:xfrm>
          </p:grpSpPr>
          <p:sp>
            <p:nvSpPr>
              <p:cNvPr id="876" name="Google Shape;876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78" name="Google Shape;878;p33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879" name="Google Shape;879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81" name="Google Shape;881;p33"/>
            <p:cNvGrpSpPr/>
            <p:nvPr/>
          </p:nvGrpSpPr>
          <p:grpSpPr>
            <a:xfrm flipH="1">
              <a:off x="8466453" y="1112849"/>
              <a:ext cx="660886" cy="661825"/>
              <a:chOff x="2751838" y="727063"/>
              <a:chExt cx="738750" cy="739800"/>
            </a:xfrm>
          </p:grpSpPr>
          <p:sp>
            <p:nvSpPr>
              <p:cNvPr id="882" name="Google Shape;882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4" name="Google Shape;884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86" name="Google Shape;886;p33"/>
            <p:cNvGrpSpPr/>
            <p:nvPr/>
          </p:nvGrpSpPr>
          <p:grpSpPr>
            <a:xfrm flipH="1">
              <a:off x="8466453" y="3347224"/>
              <a:ext cx="660886" cy="661825"/>
              <a:chOff x="2751838" y="727063"/>
              <a:chExt cx="738750" cy="739800"/>
            </a:xfrm>
          </p:grpSpPr>
          <p:sp>
            <p:nvSpPr>
              <p:cNvPr id="887" name="Google Shape;887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91" name="Google Shape;891;p33"/>
            <p:cNvGrpSpPr/>
            <p:nvPr/>
          </p:nvGrpSpPr>
          <p:grpSpPr>
            <a:xfrm rot="10800000">
              <a:off x="9" y="1822656"/>
              <a:ext cx="694200" cy="1498200"/>
              <a:chOff x="8449803" y="50750"/>
              <a:chExt cx="694200" cy="1498200"/>
            </a:xfrm>
          </p:grpSpPr>
          <p:sp>
            <p:nvSpPr>
              <p:cNvPr id="892" name="Google Shape;892;p33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96" name="Google Shape;896;p33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897" name="Google Shape;897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99" name="Google Shape;899;p33"/>
            <p:cNvGrpSpPr/>
            <p:nvPr/>
          </p:nvGrpSpPr>
          <p:grpSpPr>
            <a:xfrm rot="10800000" flipH="1">
              <a:off x="-8" y="-14487"/>
              <a:ext cx="1107903" cy="1107943"/>
              <a:chOff x="0" y="4449300"/>
              <a:chExt cx="694175" cy="694200"/>
            </a:xfrm>
          </p:grpSpPr>
          <p:sp>
            <p:nvSpPr>
              <p:cNvPr id="900" name="Google Shape;900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02" name="Google Shape;902;p33"/>
            <p:cNvGrpSpPr/>
            <p:nvPr/>
          </p:nvGrpSpPr>
          <p:grpSpPr>
            <a:xfrm>
              <a:off x="16661" y="1112849"/>
              <a:ext cx="660886" cy="661825"/>
              <a:chOff x="2751838" y="727063"/>
              <a:chExt cx="738750" cy="739800"/>
            </a:xfrm>
          </p:grpSpPr>
          <p:sp>
            <p:nvSpPr>
              <p:cNvPr id="903" name="Google Shape;903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07" name="Google Shape;907;p33"/>
            <p:cNvGrpSpPr/>
            <p:nvPr/>
          </p:nvGrpSpPr>
          <p:grpSpPr>
            <a:xfrm>
              <a:off x="16661" y="3347224"/>
              <a:ext cx="660886" cy="661825"/>
              <a:chOff x="2751838" y="727063"/>
              <a:chExt cx="738750" cy="739800"/>
            </a:xfrm>
          </p:grpSpPr>
          <p:sp>
            <p:nvSpPr>
              <p:cNvPr id="908" name="Google Shape;908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31FF7826-5145-44E5-87B7-053098E929F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/>
              <a:t>GitHub repository: https://github.com/Nguh-Prince/Intro-to-AI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9BE5D848-AE51-45FF-98B6-73ED509368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type="subTitle" idx="1"/>
          </p:nvPr>
        </p:nvSpPr>
        <p:spPr>
          <a:xfrm>
            <a:off x="5055284" y="37578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5"/>
          <p:cNvSpPr txBox="1"/>
          <p:nvPr>
            <p:ph type="subTitle" idx="2"/>
          </p:nvPr>
        </p:nvSpPr>
        <p:spPr>
          <a:xfrm>
            <a:off x="1583300" y="37578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5"/>
          <p:cNvSpPr txBox="1"/>
          <p:nvPr>
            <p:ph type="subTitle" idx="3"/>
          </p:nvPr>
        </p:nvSpPr>
        <p:spPr>
          <a:xfrm>
            <a:off x="5055275" y="33230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type="subTitle" idx="4"/>
          </p:nvPr>
        </p:nvSpPr>
        <p:spPr>
          <a:xfrm>
            <a:off x="1583075" y="33230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66" name="Google Shape;66;p5"/>
          <p:cNvGrpSpPr/>
          <p:nvPr/>
        </p:nvGrpSpPr>
        <p:grpSpPr>
          <a:xfrm>
            <a:off x="-411344" y="-248324"/>
            <a:ext cx="9966844" cy="5563750"/>
            <a:chOff x="-411344" y="-248324"/>
            <a:chExt cx="9966844" cy="5563750"/>
          </a:xfrm>
        </p:grpSpPr>
        <p:grpSp>
          <p:nvGrpSpPr>
            <p:cNvPr id="67" name="Google Shape;67;p5"/>
            <p:cNvGrpSpPr/>
            <p:nvPr/>
          </p:nvGrpSpPr>
          <p:grpSpPr>
            <a:xfrm flipH="1">
              <a:off x="-9559" y="2077044"/>
              <a:ext cx="423265" cy="912987"/>
              <a:chOff x="8757375" y="2077044"/>
              <a:chExt cx="423265" cy="912987"/>
            </a:xfrm>
          </p:grpSpPr>
          <p:sp>
            <p:nvSpPr>
              <p:cNvPr id="68" name="Google Shape;68;p5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0" name="Google Shape;70;p5"/>
            <p:cNvGrpSpPr/>
            <p:nvPr/>
          </p:nvGrpSpPr>
          <p:grpSpPr>
            <a:xfrm rot="-5400000" flipH="1">
              <a:off x="-411356" y="-248312"/>
              <a:ext cx="1499225" cy="1499200"/>
              <a:chOff x="6581450" y="2637538"/>
              <a:chExt cx="1499225" cy="1499200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8" name="Google Shape;78;p5"/>
            <p:cNvGrpSpPr/>
            <p:nvPr/>
          </p:nvGrpSpPr>
          <p:grpSpPr>
            <a:xfrm rot="-5400000">
              <a:off x="-411356" y="3816213"/>
              <a:ext cx="1499225" cy="1499200"/>
              <a:chOff x="6581450" y="2637538"/>
              <a:chExt cx="1499225" cy="1499200"/>
            </a:xfrm>
          </p:grpSpPr>
          <p:sp>
            <p:nvSpPr>
              <p:cNvPr id="79" name="Google Shape;79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6" name="Google Shape;86;p5"/>
            <p:cNvGrpSpPr/>
            <p:nvPr/>
          </p:nvGrpSpPr>
          <p:grpSpPr>
            <a:xfrm>
              <a:off x="8730450" y="2077044"/>
              <a:ext cx="423265" cy="912987"/>
              <a:chOff x="8757375" y="2077044"/>
              <a:chExt cx="423265" cy="912987"/>
            </a:xfrm>
          </p:grpSpPr>
          <p:sp>
            <p:nvSpPr>
              <p:cNvPr id="87" name="Google Shape;87;p5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9" name="Google Shape;89;p5"/>
            <p:cNvGrpSpPr/>
            <p:nvPr/>
          </p:nvGrpSpPr>
          <p:grpSpPr>
            <a:xfrm rot="5400000">
              <a:off x="8056288" y="-248312"/>
              <a:ext cx="1499225" cy="1499200"/>
              <a:chOff x="6581450" y="2637538"/>
              <a:chExt cx="1499225" cy="149920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7" name="Google Shape;97;p5"/>
            <p:cNvGrpSpPr/>
            <p:nvPr/>
          </p:nvGrpSpPr>
          <p:grpSpPr>
            <a:xfrm rot="5400000" flipH="1">
              <a:off x="8056288" y="3816213"/>
              <a:ext cx="1499225" cy="1499200"/>
              <a:chOff x="6581450" y="2637538"/>
              <a:chExt cx="1499225" cy="1499200"/>
            </a:xfrm>
          </p:grpSpPr>
          <p:sp>
            <p:nvSpPr>
              <p:cNvPr id="98" name="Google Shape;98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7" name="Google Shape;107;p6"/>
          <p:cNvGrpSpPr/>
          <p:nvPr/>
        </p:nvGrpSpPr>
        <p:grpSpPr>
          <a:xfrm>
            <a:off x="0" y="11"/>
            <a:ext cx="9144000" cy="5143489"/>
            <a:chOff x="0" y="11"/>
            <a:chExt cx="9144000" cy="5143489"/>
          </a:xfrm>
        </p:grpSpPr>
        <p:grpSp>
          <p:nvGrpSpPr>
            <p:cNvPr id="108" name="Google Shape;108;p6"/>
            <p:cNvGrpSpPr/>
            <p:nvPr/>
          </p:nvGrpSpPr>
          <p:grpSpPr>
            <a:xfrm>
              <a:off x="7" y="11"/>
              <a:ext cx="694175" cy="694200"/>
              <a:chOff x="9949035" y="3425194"/>
              <a:chExt cx="694175" cy="694200"/>
            </a:xfrm>
          </p:grpSpPr>
          <p:sp>
            <p:nvSpPr>
              <p:cNvPr id="109" name="Google Shape;109;p6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1" name="Google Shape;111;p6"/>
            <p:cNvGrpSpPr/>
            <p:nvPr/>
          </p:nvGrpSpPr>
          <p:grpSpPr>
            <a:xfrm rot="10800000" flipH="1">
              <a:off x="6799" y="599845"/>
              <a:ext cx="713189" cy="714203"/>
              <a:chOff x="2751838" y="727063"/>
              <a:chExt cx="738750" cy="739800"/>
            </a:xfrm>
          </p:grpSpPr>
          <p:sp>
            <p:nvSpPr>
              <p:cNvPr id="112" name="Google Shape;112;p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6" name="Google Shape;116;p6"/>
            <p:cNvGrpSpPr/>
            <p:nvPr/>
          </p:nvGrpSpPr>
          <p:grpSpPr>
            <a:xfrm flipH="1">
              <a:off x="8449813" y="11"/>
              <a:ext cx="694175" cy="694200"/>
              <a:chOff x="9949035" y="3425194"/>
              <a:chExt cx="694175" cy="694200"/>
            </a:xfrm>
          </p:grpSpPr>
          <p:sp>
            <p:nvSpPr>
              <p:cNvPr id="117" name="Google Shape;117;p6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9" name="Google Shape;119;p6"/>
            <p:cNvGrpSpPr/>
            <p:nvPr/>
          </p:nvGrpSpPr>
          <p:grpSpPr>
            <a:xfrm rot="10800000">
              <a:off x="8424007" y="599845"/>
              <a:ext cx="713189" cy="714203"/>
              <a:chOff x="2751838" y="727063"/>
              <a:chExt cx="738750" cy="739800"/>
            </a:xfrm>
          </p:grpSpPr>
          <p:sp>
            <p:nvSpPr>
              <p:cNvPr id="120" name="Google Shape;120;p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4" name="Google Shape;124;p6"/>
            <p:cNvGrpSpPr/>
            <p:nvPr/>
          </p:nvGrpSpPr>
          <p:grpSpPr>
            <a:xfrm flipH="1">
              <a:off x="17" y="1314057"/>
              <a:ext cx="423265" cy="912987"/>
              <a:chOff x="8720713" y="581661"/>
              <a:chExt cx="423265" cy="912987"/>
            </a:xfrm>
          </p:grpSpPr>
          <p:sp>
            <p:nvSpPr>
              <p:cNvPr id="125" name="Google Shape;125;p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7" name="Google Shape;127;p6"/>
            <p:cNvGrpSpPr/>
            <p:nvPr/>
          </p:nvGrpSpPr>
          <p:grpSpPr>
            <a:xfrm flipH="1">
              <a:off x="8449825" y="4449300"/>
              <a:ext cx="694175" cy="694200"/>
              <a:chOff x="0" y="4449300"/>
              <a:chExt cx="694175" cy="694200"/>
            </a:xfrm>
          </p:grpSpPr>
          <p:sp>
            <p:nvSpPr>
              <p:cNvPr id="128" name="Google Shape;128;p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0" name="Google Shape;130;p6"/>
            <p:cNvGrpSpPr/>
            <p:nvPr/>
          </p:nvGrpSpPr>
          <p:grpSpPr>
            <a:xfrm flipH="1">
              <a:off x="0" y="4449300"/>
              <a:ext cx="694175" cy="694200"/>
              <a:chOff x="8449825" y="4449300"/>
              <a:chExt cx="694175" cy="694200"/>
            </a:xfrm>
          </p:grpSpPr>
          <p:sp>
            <p:nvSpPr>
              <p:cNvPr id="131" name="Google Shape;131;p6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3" name="Google Shape;133;p6"/>
            <p:cNvGrpSpPr/>
            <p:nvPr/>
          </p:nvGrpSpPr>
          <p:grpSpPr>
            <a:xfrm>
              <a:off x="8720713" y="1314057"/>
              <a:ext cx="423265" cy="912987"/>
              <a:chOff x="8720713" y="581661"/>
              <a:chExt cx="423265" cy="912987"/>
            </a:xfrm>
          </p:grpSpPr>
          <p:sp>
            <p:nvSpPr>
              <p:cNvPr id="134" name="Google Shape;134;p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type="subTitle" idx="1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39" name="Google Shape;139;p7"/>
          <p:cNvGrpSpPr/>
          <p:nvPr/>
        </p:nvGrpSpPr>
        <p:grpSpPr>
          <a:xfrm>
            <a:off x="5412800" y="-14430"/>
            <a:ext cx="3731208" cy="5172405"/>
            <a:chOff x="5412800" y="-14430"/>
            <a:chExt cx="3731208" cy="5172405"/>
          </a:xfrm>
        </p:grpSpPr>
        <p:grpSp>
          <p:nvGrpSpPr>
            <p:cNvPr id="140" name="Google Shape;140;p7"/>
            <p:cNvGrpSpPr/>
            <p:nvPr/>
          </p:nvGrpSpPr>
          <p:grpSpPr>
            <a:xfrm>
              <a:off x="8449803" y="1784432"/>
              <a:ext cx="694200" cy="1498200"/>
              <a:chOff x="8449803" y="50750"/>
              <a:chExt cx="694200" cy="1498200"/>
            </a:xfrm>
          </p:grpSpPr>
          <p:sp>
            <p:nvSpPr>
              <p:cNvPr id="141" name="Google Shape;141;p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" name="Google Shape;145;p7"/>
            <p:cNvGrpSpPr/>
            <p:nvPr/>
          </p:nvGrpSpPr>
          <p:grpSpPr>
            <a:xfrm rot="10800000">
              <a:off x="8036104" y="-14430"/>
              <a:ext cx="1107903" cy="1107874"/>
              <a:chOff x="0" y="4449300"/>
              <a:chExt cx="694175" cy="694200"/>
            </a:xfrm>
          </p:grpSpPr>
          <p:sp>
            <p:nvSpPr>
              <p:cNvPr id="146" name="Google Shape;146;p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7"/>
            <p:cNvGrpSpPr/>
            <p:nvPr/>
          </p:nvGrpSpPr>
          <p:grpSpPr>
            <a:xfrm flipH="1">
              <a:off x="8036092" y="4050031"/>
              <a:ext cx="1107903" cy="1107943"/>
              <a:chOff x="0" y="4449300"/>
              <a:chExt cx="694175" cy="694200"/>
            </a:xfrm>
          </p:grpSpPr>
          <p:sp>
            <p:nvSpPr>
              <p:cNvPr id="149" name="Google Shape;149;p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1" name="Google Shape;151;p7"/>
            <p:cNvGrpSpPr/>
            <p:nvPr/>
          </p:nvGrpSpPr>
          <p:grpSpPr>
            <a:xfrm rot="-5400000">
              <a:off x="5657661" y="-244866"/>
              <a:ext cx="423265" cy="912987"/>
              <a:chOff x="8720713" y="920432"/>
              <a:chExt cx="423265" cy="912987"/>
            </a:xfrm>
          </p:grpSpPr>
          <p:sp>
            <p:nvSpPr>
              <p:cNvPr id="152" name="Google Shape;152;p7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" name="Google Shape;154;p7"/>
            <p:cNvGrpSpPr/>
            <p:nvPr/>
          </p:nvGrpSpPr>
          <p:grpSpPr>
            <a:xfrm rot="5400000">
              <a:off x="5657661" y="4475384"/>
              <a:ext cx="423265" cy="912987"/>
              <a:chOff x="8720713" y="920432"/>
              <a:chExt cx="423265" cy="912987"/>
            </a:xfrm>
          </p:grpSpPr>
          <p:sp>
            <p:nvSpPr>
              <p:cNvPr id="155" name="Google Shape;155;p7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9" name="Google Shape;159;p8"/>
          <p:cNvGrpSpPr/>
          <p:nvPr/>
        </p:nvGrpSpPr>
        <p:grpSpPr>
          <a:xfrm>
            <a:off x="-12" y="735963"/>
            <a:ext cx="9144000" cy="3671550"/>
            <a:chOff x="-12" y="735963"/>
            <a:chExt cx="9144000" cy="3671550"/>
          </a:xfrm>
        </p:grpSpPr>
        <p:grpSp>
          <p:nvGrpSpPr>
            <p:cNvPr id="160" name="Google Shape;160;p8"/>
            <p:cNvGrpSpPr/>
            <p:nvPr/>
          </p:nvGrpSpPr>
          <p:grpSpPr>
            <a:xfrm>
              <a:off x="8449813" y="735963"/>
              <a:ext cx="694175" cy="1498200"/>
              <a:chOff x="8449813" y="735963"/>
              <a:chExt cx="694175" cy="1498200"/>
            </a:xfrm>
          </p:grpSpPr>
          <p:sp>
            <p:nvSpPr>
              <p:cNvPr id="161" name="Google Shape;161;p8"/>
              <p:cNvSpPr/>
              <p:nvPr/>
            </p:nvSpPr>
            <p:spPr>
              <a:xfrm>
                <a:off x="8449813" y="735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8449813" y="1539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8796888" y="15441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8796888" y="10830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" name="Google Shape;165;p8"/>
            <p:cNvGrpSpPr/>
            <p:nvPr/>
          </p:nvGrpSpPr>
          <p:grpSpPr>
            <a:xfrm>
              <a:off x="8449813" y="2909313"/>
              <a:ext cx="694175" cy="1498200"/>
              <a:chOff x="8449813" y="2909313"/>
              <a:chExt cx="694175" cy="1498200"/>
            </a:xfrm>
          </p:grpSpPr>
          <p:sp>
            <p:nvSpPr>
              <p:cNvPr id="166" name="Google Shape;166;p8"/>
              <p:cNvSpPr/>
              <p:nvPr/>
            </p:nvSpPr>
            <p:spPr>
              <a:xfrm>
                <a:off x="8449813" y="2909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>
                <a:off x="8449813" y="3713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>
                <a:off x="8796888" y="37174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8796888" y="32564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0" name="Google Shape;170;p8"/>
            <p:cNvGrpSpPr/>
            <p:nvPr/>
          </p:nvGrpSpPr>
          <p:grpSpPr>
            <a:xfrm>
              <a:off x="-12" y="735963"/>
              <a:ext cx="694175" cy="1498200"/>
              <a:chOff x="-12" y="735963"/>
              <a:chExt cx="694175" cy="1498200"/>
            </a:xfrm>
          </p:grpSpPr>
          <p:sp>
            <p:nvSpPr>
              <p:cNvPr id="171" name="Google Shape;171;p8"/>
              <p:cNvSpPr/>
              <p:nvPr/>
            </p:nvSpPr>
            <p:spPr>
              <a:xfrm flipH="1">
                <a:off x="-12" y="735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8"/>
              <p:cNvSpPr/>
              <p:nvPr/>
            </p:nvSpPr>
            <p:spPr>
              <a:xfrm flipH="1">
                <a:off x="-12" y="1539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8"/>
              <p:cNvSpPr/>
              <p:nvPr/>
            </p:nvSpPr>
            <p:spPr>
              <a:xfrm flipH="1">
                <a:off x="4113" y="15441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" name="Google Shape;174;p8"/>
              <p:cNvSpPr/>
              <p:nvPr/>
            </p:nvSpPr>
            <p:spPr>
              <a:xfrm flipH="1">
                <a:off x="4113" y="10830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5" name="Google Shape;175;p8"/>
            <p:cNvGrpSpPr/>
            <p:nvPr/>
          </p:nvGrpSpPr>
          <p:grpSpPr>
            <a:xfrm>
              <a:off x="-12" y="2909313"/>
              <a:ext cx="694175" cy="1498200"/>
              <a:chOff x="-12" y="2909313"/>
              <a:chExt cx="694175" cy="1498200"/>
            </a:xfrm>
          </p:grpSpPr>
          <p:sp>
            <p:nvSpPr>
              <p:cNvPr id="176" name="Google Shape;176;p8"/>
              <p:cNvSpPr/>
              <p:nvPr/>
            </p:nvSpPr>
            <p:spPr>
              <a:xfrm flipH="1">
                <a:off x="-12" y="2909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8"/>
              <p:cNvSpPr/>
              <p:nvPr/>
            </p:nvSpPr>
            <p:spPr>
              <a:xfrm flipH="1">
                <a:off x="-12" y="3713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" name="Google Shape;178;p8"/>
              <p:cNvSpPr/>
              <p:nvPr/>
            </p:nvSpPr>
            <p:spPr>
              <a:xfrm flipH="1">
                <a:off x="4113" y="37174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" name="Google Shape;179;p8"/>
              <p:cNvSpPr/>
              <p:nvPr/>
            </p:nvSpPr>
            <p:spPr>
              <a:xfrm flipH="1">
                <a:off x="4113" y="32564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2" name="Google Shape;182;p9"/>
          <p:cNvSpPr txBox="1"/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3" name="Google Shape;183;p9"/>
          <p:cNvGrpSpPr/>
          <p:nvPr/>
        </p:nvGrpSpPr>
        <p:grpSpPr>
          <a:xfrm>
            <a:off x="12" y="11"/>
            <a:ext cx="9143998" cy="5143483"/>
            <a:chOff x="12" y="11"/>
            <a:chExt cx="9143998" cy="5143483"/>
          </a:xfrm>
        </p:grpSpPr>
        <p:grpSp>
          <p:nvGrpSpPr>
            <p:cNvPr id="184" name="Google Shape;184;p9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185" name="Google Shape;185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7" name="Google Shape;187;p9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188" name="Google Shape;188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0" name="Google Shape;190;p9"/>
            <p:cNvGrpSpPr/>
            <p:nvPr/>
          </p:nvGrpSpPr>
          <p:grpSpPr>
            <a:xfrm rot="10800000">
              <a:off x="22" y="3317511"/>
              <a:ext cx="423265" cy="912987"/>
              <a:chOff x="8720713" y="581661"/>
              <a:chExt cx="423265" cy="912987"/>
            </a:xfrm>
          </p:grpSpPr>
          <p:sp>
            <p:nvSpPr>
              <p:cNvPr id="191" name="Google Shape;191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3" name="Google Shape;193;p9"/>
            <p:cNvGrpSpPr/>
            <p:nvPr/>
          </p:nvGrpSpPr>
          <p:grpSpPr>
            <a:xfrm rot="10800000" flipH="1">
              <a:off x="12" y="4449294"/>
              <a:ext cx="694175" cy="694200"/>
              <a:chOff x="9949035" y="3425194"/>
              <a:chExt cx="694175" cy="694200"/>
            </a:xfrm>
          </p:grpSpPr>
          <p:sp>
            <p:nvSpPr>
              <p:cNvPr id="194" name="Google Shape;194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6" name="Google Shape;196;p9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197" name="Google Shape;197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9" name="Google Shape;199;p9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200" name="Google Shape;200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2" name="Google Shape;202;p9"/>
            <p:cNvGrpSpPr/>
            <p:nvPr/>
          </p:nvGrpSpPr>
          <p:grpSpPr>
            <a:xfrm flipH="1">
              <a:off x="22" y="913007"/>
              <a:ext cx="423265" cy="912987"/>
              <a:chOff x="8720713" y="581661"/>
              <a:chExt cx="423265" cy="912987"/>
            </a:xfrm>
          </p:grpSpPr>
          <p:sp>
            <p:nvSpPr>
              <p:cNvPr id="203" name="Google Shape;203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5" name="Google Shape;205;p9"/>
            <p:cNvGrpSpPr/>
            <p:nvPr/>
          </p:nvGrpSpPr>
          <p:grpSpPr>
            <a:xfrm>
              <a:off x="12" y="11"/>
              <a:ext cx="694175" cy="694200"/>
              <a:chOff x="9949035" y="3425194"/>
              <a:chExt cx="694175" cy="694200"/>
            </a:xfrm>
          </p:grpSpPr>
          <p:sp>
            <p:nvSpPr>
              <p:cNvPr id="206" name="Google Shape;206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4" Type="http://schemas.openxmlformats.org/officeDocument/2006/relationships/theme" Target="../theme/theme1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7"/>
          <p:cNvSpPr txBox="1"/>
          <p:nvPr>
            <p:ph type="ctrTitle"/>
          </p:nvPr>
        </p:nvSpPr>
        <p:spPr>
          <a:xfrm>
            <a:off x="775888" y="946298"/>
            <a:ext cx="4697100" cy="21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6000" b="0"/>
              <a:t>Neural  Networks</a:t>
            </a:r>
            <a:endParaRPr lang="en-US" altLang="en-GB" sz="6000" b="0"/>
          </a:p>
        </p:txBody>
      </p:sp>
      <p:grpSp>
        <p:nvGrpSpPr>
          <p:cNvPr id="924" name="Google Shape;924;p37"/>
          <p:cNvGrpSpPr/>
          <p:nvPr/>
        </p:nvGrpSpPr>
        <p:grpSpPr>
          <a:xfrm>
            <a:off x="4163585" y="-210137"/>
            <a:ext cx="4830015" cy="5613288"/>
            <a:chOff x="4163585" y="-210137"/>
            <a:chExt cx="4830015" cy="5613288"/>
          </a:xfrm>
        </p:grpSpPr>
        <p:grpSp>
          <p:nvGrpSpPr>
            <p:cNvPr id="925" name="Google Shape;925;p37"/>
            <p:cNvGrpSpPr/>
            <p:nvPr/>
          </p:nvGrpSpPr>
          <p:grpSpPr>
            <a:xfrm flipH="1">
              <a:off x="7080975" y="2115256"/>
              <a:ext cx="911691" cy="912987"/>
              <a:chOff x="2751838" y="727063"/>
              <a:chExt cx="738750" cy="739800"/>
            </a:xfrm>
          </p:grpSpPr>
          <p:sp>
            <p:nvSpPr>
              <p:cNvPr id="926" name="Google Shape;926;p37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7" name="Google Shape;927;p37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8" name="Google Shape;928;p37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9" name="Google Shape;929;p37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30" name="Google Shape;930;p37"/>
            <p:cNvGrpSpPr/>
            <p:nvPr/>
          </p:nvGrpSpPr>
          <p:grpSpPr>
            <a:xfrm rot="5400000" flipH="1">
              <a:off x="6370163" y="3854400"/>
              <a:ext cx="1499225" cy="1499200"/>
              <a:chOff x="6581450" y="2637538"/>
              <a:chExt cx="1499225" cy="1499200"/>
            </a:xfrm>
          </p:grpSpPr>
          <p:sp>
            <p:nvSpPr>
              <p:cNvPr id="931" name="Google Shape;931;p37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2" name="Google Shape;932;p37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3" name="Google Shape;933;p37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5" name="Google Shape;935;p37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38" name="Google Shape;938;p37"/>
            <p:cNvGrpSpPr/>
            <p:nvPr/>
          </p:nvGrpSpPr>
          <p:grpSpPr>
            <a:xfrm>
              <a:off x="7494375" y="735963"/>
              <a:ext cx="1499225" cy="1498200"/>
              <a:chOff x="1416625" y="2290438"/>
              <a:chExt cx="1499225" cy="1498200"/>
            </a:xfrm>
          </p:grpSpPr>
          <p:sp>
            <p:nvSpPr>
              <p:cNvPr id="939" name="Google Shape;939;p37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0" name="Google Shape;940;p37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1" name="Google Shape;941;p37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2" name="Google Shape;942;p37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3" name="Google Shape;943;p37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4" name="Google Shape;944;p37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48" name="Google Shape;948;p37"/>
            <p:cNvGrpSpPr/>
            <p:nvPr/>
          </p:nvGrpSpPr>
          <p:grpSpPr>
            <a:xfrm>
              <a:off x="7494375" y="2909313"/>
              <a:ext cx="1499225" cy="1498200"/>
              <a:chOff x="1416625" y="2290438"/>
              <a:chExt cx="1499225" cy="1498200"/>
            </a:xfrm>
          </p:grpSpPr>
          <p:sp>
            <p:nvSpPr>
              <p:cNvPr id="949" name="Google Shape;949;p37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1" name="Google Shape;951;p37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2" name="Google Shape;952;p37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4" name="Google Shape;954;p37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5" name="Google Shape;955;p37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58" name="Google Shape;958;p37"/>
            <p:cNvGrpSpPr/>
            <p:nvPr/>
          </p:nvGrpSpPr>
          <p:grpSpPr>
            <a:xfrm rot="5400000">
              <a:off x="6370163" y="-210125"/>
              <a:ext cx="1499225" cy="1499200"/>
              <a:chOff x="6581450" y="2637538"/>
              <a:chExt cx="1499225" cy="1499200"/>
            </a:xfrm>
          </p:grpSpPr>
          <p:sp>
            <p:nvSpPr>
              <p:cNvPr id="959" name="Google Shape;959;p37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66" name="Google Shape;966;p37"/>
            <p:cNvGrpSpPr/>
            <p:nvPr/>
          </p:nvGrpSpPr>
          <p:grpSpPr>
            <a:xfrm rot="-2700246" flipH="1">
              <a:off x="6587407" y="1625361"/>
              <a:ext cx="504327" cy="504327"/>
              <a:chOff x="3490600" y="4349100"/>
              <a:chExt cx="509775" cy="509775"/>
            </a:xfrm>
          </p:grpSpPr>
          <p:sp>
            <p:nvSpPr>
              <p:cNvPr id="967" name="Google Shape;967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72" name="Google Shape;972;p37"/>
            <p:cNvGrpSpPr/>
            <p:nvPr/>
          </p:nvGrpSpPr>
          <p:grpSpPr>
            <a:xfrm rot="-2700246" flipH="1">
              <a:off x="6587407" y="3013811"/>
              <a:ext cx="504327" cy="504327"/>
              <a:chOff x="3490600" y="4349100"/>
              <a:chExt cx="509775" cy="509775"/>
            </a:xfrm>
          </p:grpSpPr>
          <p:sp>
            <p:nvSpPr>
              <p:cNvPr id="973" name="Google Shape;973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6" name="Google Shape;976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7" name="Google Shape;977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78" name="Google Shape;978;p37"/>
            <p:cNvGrpSpPr/>
            <p:nvPr/>
          </p:nvGrpSpPr>
          <p:grpSpPr>
            <a:xfrm rot="-2699423">
              <a:off x="5786306" y="965922"/>
              <a:ext cx="644620" cy="644584"/>
              <a:chOff x="3490600" y="4349100"/>
              <a:chExt cx="509775" cy="509775"/>
            </a:xfrm>
          </p:grpSpPr>
          <p:sp>
            <p:nvSpPr>
              <p:cNvPr id="979" name="Google Shape;979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0" name="Google Shape;980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1" name="Google Shape;981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2" name="Google Shape;982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3" name="Google Shape;983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84" name="Google Shape;984;p37"/>
            <p:cNvGrpSpPr/>
            <p:nvPr/>
          </p:nvGrpSpPr>
          <p:grpSpPr>
            <a:xfrm>
              <a:off x="5421581" y="3456607"/>
              <a:ext cx="951558" cy="950908"/>
              <a:chOff x="1416625" y="2290438"/>
              <a:chExt cx="1499225" cy="1498200"/>
            </a:xfrm>
          </p:grpSpPr>
          <p:sp>
            <p:nvSpPr>
              <p:cNvPr id="985" name="Google Shape;985;p37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6" name="Google Shape;986;p37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7" name="Google Shape;987;p37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8" name="Google Shape;988;p37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9" name="Google Shape;989;p37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0" name="Google Shape;990;p37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1" name="Google Shape;991;p37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2" name="Google Shape;992;p37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3" name="Google Shape;993;p37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94" name="Google Shape;994;p37"/>
            <p:cNvGrpSpPr/>
            <p:nvPr/>
          </p:nvGrpSpPr>
          <p:grpSpPr>
            <a:xfrm rot="8100695">
              <a:off x="4311348" y="4542273"/>
              <a:ext cx="713217" cy="713217"/>
              <a:chOff x="3490600" y="4349100"/>
              <a:chExt cx="509775" cy="509775"/>
            </a:xfrm>
          </p:grpSpPr>
          <p:sp>
            <p:nvSpPr>
              <p:cNvPr id="995" name="Google Shape;995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6" name="Google Shape;996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7" name="Google Shape;997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8" name="Google Shape;998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9" name="Google Shape;999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" name="Google Shape;922;p37"/>
          <p:cNvSpPr txBox="1"/>
          <p:nvPr/>
        </p:nvSpPr>
        <p:spPr>
          <a:xfrm>
            <a:off x="775890" y="3364865"/>
            <a:ext cx="4697095" cy="4616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us Jakarta Sans"/>
              <a:buNone/>
              <a:defRPr sz="4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us Jakarta Sans"/>
              <a:buNone/>
              <a:defRPr sz="5200" b="1" i="0" u="none" strike="noStrike" cap="none">
                <a:solidFill>
                  <a:srgbClr val="191919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us Jakarta Sans"/>
              <a:buNone/>
              <a:defRPr sz="5200" b="1" i="0" u="none" strike="noStrike" cap="none">
                <a:solidFill>
                  <a:srgbClr val="191919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us Jakarta Sans"/>
              <a:buNone/>
              <a:defRPr sz="5200" b="1" i="0" u="none" strike="noStrike" cap="none">
                <a:solidFill>
                  <a:srgbClr val="191919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us Jakarta Sans"/>
              <a:buNone/>
              <a:defRPr sz="5200" b="1" i="0" u="none" strike="noStrike" cap="none">
                <a:solidFill>
                  <a:srgbClr val="191919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us Jakarta Sans"/>
              <a:buNone/>
              <a:defRPr sz="5200" b="1" i="0" u="none" strike="noStrike" cap="none">
                <a:solidFill>
                  <a:srgbClr val="191919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us Jakarta Sans"/>
              <a:buNone/>
              <a:defRPr sz="5200" b="1" i="0" u="none" strike="noStrike" cap="none">
                <a:solidFill>
                  <a:srgbClr val="191919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us Jakarta Sans"/>
              <a:buNone/>
              <a:defRPr sz="5200" b="1" i="0" u="none" strike="noStrike" cap="none">
                <a:solidFill>
                  <a:srgbClr val="191919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us Jakarta Sans"/>
              <a:buNone/>
              <a:defRPr sz="5200" b="1" i="0" u="none" strike="noStrike" cap="none">
                <a:solidFill>
                  <a:srgbClr val="191919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ym typeface="+mn-ea"/>
              </a:rPr>
              <a:t>Neural networks</a:t>
            </a:r>
            <a:endParaRPr lang="en-US" altLang="en-GB" sz="1400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1275" r="1275" b="1710"/>
          <a:stretch>
            <a:fillRect/>
          </a:stretch>
        </p:blipFill>
        <p:spPr>
          <a:xfrm>
            <a:off x="1223010" y="642668"/>
            <a:ext cx="6697980" cy="379217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GitHub repository: https://github.com/Nguh-Prince/Intro-to-AI</a:t>
            </a:r>
            <a:endParaRPr lang="en-US" sz="10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D848-AE51-45FF-98B6-73ED50936882}" type="slidenum">
              <a:rPr lang="en-US" sz="1050" smtClean="0"/>
            </a:fld>
            <a:endParaRPr lang="en-US" sz="10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528" y="667675"/>
            <a:ext cx="6808944" cy="380815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GitHub repository: https://github.com/Nguh-Prince/Intro-to-AI</a:t>
            </a:r>
            <a:endParaRPr lang="en-US" sz="10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D848-AE51-45FF-98B6-73ED50936882}" type="slidenum">
              <a:rPr lang="en-US" sz="1050" smtClean="0"/>
            </a:fld>
            <a:endParaRPr lang="en-US" sz="10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–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You’re running a company, and you want to develop learning algorithms to address each of two problems.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 1: You have a large inventory of identical items. You want to predict how many of these items will sell over the next 3 months.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 2: You’d like software to examine individual customer accounts, and for each account decide if it has been hacked/compromised.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Should you treat these as classification or as regression problems?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GitHub repository: https://github.com/Nguh-Prince/Intro-to-AI</a:t>
            </a:r>
            <a:endParaRPr lang="en-US" sz="10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D848-AE51-45FF-98B6-73ED50936882}" type="slidenum">
              <a:rPr lang="en-US" sz="1050" smtClean="0"/>
            </a:fld>
            <a:endParaRPr lang="en-US" sz="10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Supervised learning – Linear Regression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225" y="1224230"/>
            <a:ext cx="7717500" cy="3416400"/>
          </a:xfrm>
        </p:spPr>
        <p:txBody>
          <a:bodyPr/>
          <a:lstStyle/>
          <a:p>
            <a:r>
              <a:rPr lang="en-US" dirty="0"/>
              <a:t>The goal of linear regression is to “fit” a linear equation to a data set.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Fitting the linear equation is finding the parameters of a linear equation that best models the relationship between the features and the outputs.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GitHub repository: https://github.com/Nguh-Prince/Intro-to-AI</a:t>
            </a:r>
            <a:endParaRPr lang="en-US" sz="10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D848-AE51-45FF-98B6-73ED50936882}" type="slidenum">
              <a:rPr lang="en-US" sz="1050" smtClean="0"/>
            </a:fld>
            <a:endParaRPr lang="en-US" sz="10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Supervised learning – Linear Regression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8548" y="1369219"/>
            <a:ext cx="5866903" cy="3263504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GitHub repository: https://github.com/Nguh-Prince/Intro-to-AI</a:t>
            </a:r>
            <a:endParaRPr lang="en-US" sz="10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D848-AE51-45FF-98B6-73ED50936882}" type="slidenum">
              <a:rPr lang="en-US" sz="1050" smtClean="0"/>
            </a:fld>
            <a:endParaRPr lang="en-US" sz="10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is used for classification problems.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provides a hypothesis function (the sigmoid or logistic function) that outputs values between 0 and 1.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hypothesis output is the estimated probability that y is equal to 1 for a given input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GitHub repository: https://github.com/Nguh-Prince/Intro-to-AI</a:t>
            </a:r>
            <a:endParaRPr lang="en-US" sz="10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D848-AE51-45FF-98B6-73ED50936882}" type="slidenum">
              <a:rPr lang="en-US" sz="1050" smtClean="0"/>
            </a:fld>
            <a:endParaRPr lang="en-US" sz="10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sz="1050"/>
              <a:t>GitHub repository: https://github.com/Nguh-Prince/Intro-to-AI</a:t>
            </a:r>
            <a:endParaRPr lang="en-US" sz="10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9BE5D848-AE51-45FF-98B6-73ED50936882}" type="slidenum">
              <a:rPr lang="en-US" sz="1050" smtClean="0"/>
            </a:fld>
            <a:endParaRPr lang="en-US" sz="10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b="1063"/>
          <a:stretch>
            <a:fillRect/>
          </a:stretch>
        </p:blipFill>
        <p:spPr>
          <a:xfrm>
            <a:off x="1149666" y="660530"/>
            <a:ext cx="6844668" cy="378181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sz="1050"/>
              <a:t>GitHub repository: https://github.com/Nguh-Prince/Intro-to-AI</a:t>
            </a:r>
            <a:endParaRPr lang="en-US" sz="10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9BE5D848-AE51-45FF-98B6-73ED50936882}" type="slidenum">
              <a:rPr lang="en-US" sz="1050" smtClean="0"/>
            </a:fld>
            <a:endParaRPr lang="en-US" sz="10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528" y="671247"/>
            <a:ext cx="6808944" cy="38010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/>
              <a:t>PRACTICAL EXERCISES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/>
          <p:nvPr>
            <p:ph type="title"/>
          </p:nvPr>
        </p:nvSpPr>
        <p:spPr>
          <a:xfrm>
            <a:off x="229235" y="2175510"/>
            <a:ext cx="8685530" cy="793115"/>
          </a:xfrm>
        </p:spPr>
        <p:txBody>
          <a:bodyPr/>
          <a:p>
            <a:r>
              <a:rPr lang="en-US" sz="3600"/>
              <a:t>Other Supervised Learning Algorithms</a:t>
            </a:r>
            <a:endParaRPr lang="en-US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p>
            <a:fld id="{9BE5D848-AE51-45FF-98B6-73ED5093688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p>
            <a:fld id="{9BE5D848-AE51-45FF-98B6-73ED50936882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281940" y="57785"/>
            <a:ext cx="848614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/>
              <a:t>Other algorithms/techniques</a:t>
            </a:r>
            <a:endParaRPr lang="en-US"/>
          </a:p>
        </p:txBody>
      </p:sp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pPr algn="l"/>
            <a:r>
              <a:rPr lang="en-US"/>
              <a:t>Typically when trying to create a predictive AI, we train multiple different models and see which ones perform best on the data.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In this lesson, we will look at other models for both classification and regression tasks.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We will look at decision tree, random forest, support vector and nearest neighbor algorithms.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Each of these algorithms have variants for regression and classification tasks.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E.g. There is a Random Forest Classifier and a Random Forest Regressor.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/>
              <a:t>Other algorithms/techniques</a:t>
            </a:r>
            <a:endParaRPr lang="en-US"/>
          </a:p>
        </p:txBody>
      </p:sp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pPr algn="l"/>
            <a:r>
              <a:rPr lang="en-US"/>
              <a:t>Decision Tree Regression</a:t>
            </a:r>
            <a:endParaRPr lang="en-US"/>
          </a:p>
          <a:p>
            <a:pPr lvl="1" algn="l"/>
            <a:r>
              <a:rPr lang="en-US"/>
              <a:t>Best for non-linear relationships as it captures interactions between features</a:t>
            </a:r>
            <a:endParaRPr lang="en-US"/>
          </a:p>
          <a:p>
            <a:pPr lvl="1" algn="l"/>
            <a:endParaRPr lang="en-US"/>
          </a:p>
          <a:p>
            <a:pPr lvl="1" algn="l"/>
            <a:r>
              <a:rPr lang="en-US"/>
              <a:t>It splits data into branches based on feature values</a:t>
            </a:r>
            <a:endParaRPr lang="en-US"/>
          </a:p>
          <a:p>
            <a:pPr lvl="1" algn="l"/>
            <a:endParaRPr lang="en-US"/>
          </a:p>
          <a:p>
            <a:pPr lvl="1" algn="l"/>
            <a:r>
              <a:rPr lang="en-US"/>
              <a:t>Pro: It can handle both numerical and categorical features. It is also interpretable</a:t>
            </a:r>
            <a:endParaRPr lang="en-US"/>
          </a:p>
          <a:p>
            <a:pPr lvl="1" algn="l"/>
            <a:endParaRPr lang="en-US"/>
          </a:p>
          <a:p>
            <a:pPr lvl="1" algn="l"/>
            <a:r>
              <a:rPr lang="en-US"/>
              <a:t>Con: Can overfit if not pruned (max_depth in sklearn)</a:t>
            </a:r>
            <a:endParaRPr lang="en-US"/>
          </a:p>
          <a:p>
            <a:pPr lvl="1" algn="l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3435985"/>
            <a:ext cx="4962525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/>
              <a:t>Other algorithms/techniques</a:t>
            </a:r>
            <a:endParaRPr lang="en-US"/>
          </a:p>
        </p:txBody>
      </p:sp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pPr algn="l"/>
            <a:r>
              <a:rPr lang="en-US"/>
              <a:t>Random Forest Regression</a:t>
            </a:r>
            <a:endParaRPr lang="en-US"/>
          </a:p>
          <a:p>
            <a:pPr lvl="1" algn="l"/>
            <a:r>
              <a:rPr lang="en-US"/>
              <a:t>Best for complex, non-linear problems requiring high accuracy</a:t>
            </a:r>
            <a:endParaRPr lang="en-US"/>
          </a:p>
          <a:p>
            <a:pPr lvl="1" algn="l"/>
            <a:endParaRPr lang="en-US"/>
          </a:p>
          <a:p>
            <a:pPr lvl="1" algn="l"/>
            <a:r>
              <a:rPr lang="en-US"/>
              <a:t>It uses multiple decision trees and averages the predictions</a:t>
            </a:r>
            <a:endParaRPr lang="en-US"/>
          </a:p>
          <a:p>
            <a:pPr lvl="1" algn="l"/>
            <a:endParaRPr lang="en-US"/>
          </a:p>
          <a:p>
            <a:pPr lvl="1" algn="l"/>
            <a:r>
              <a:rPr lang="en-US"/>
              <a:t>Pro: It reduces overfitting and performs well on various datasets</a:t>
            </a:r>
            <a:endParaRPr lang="en-US"/>
          </a:p>
          <a:p>
            <a:pPr lvl="1" algn="l"/>
            <a:endParaRPr lang="en-US"/>
          </a:p>
          <a:p>
            <a:pPr lvl="1" algn="l"/>
            <a:r>
              <a:rPr lang="en-US"/>
              <a:t>Con: Computationally expensive for large datasets</a:t>
            </a:r>
            <a:endParaRPr lang="en-US"/>
          </a:p>
          <a:p>
            <a:pPr lvl="1" algn="l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3285490"/>
            <a:ext cx="5038725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/>
              <a:t>Other algorithms/techniques</a:t>
            </a:r>
            <a:endParaRPr lang="en-US"/>
          </a:p>
        </p:txBody>
      </p:sp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pPr algn="l"/>
            <a:r>
              <a:rPr lang="en-US" altLang="en-US"/>
              <a:t>Support Vector Regression (SVR)</a:t>
            </a:r>
            <a:endParaRPr lang="en-US" altLang="en-US"/>
          </a:p>
          <a:p>
            <a:pPr lvl="1" algn="l"/>
            <a:r>
              <a:rPr lang="en-US"/>
              <a:t>Best for </a:t>
            </a:r>
            <a:r>
              <a:rPr lang="en-US" altLang="en-US"/>
              <a:t>r</a:t>
            </a:r>
            <a:r>
              <a:rPr lang="en-US" altLang="en-US"/>
              <a:t>egression with small to medium datasets and non-linear relationships.</a:t>
            </a:r>
            <a:endParaRPr lang="en-US" altLang="en-US"/>
          </a:p>
          <a:p>
            <a:pPr lvl="1" algn="l"/>
            <a:endParaRPr lang="en-US"/>
          </a:p>
          <a:p>
            <a:pPr lvl="1" algn="l"/>
            <a:r>
              <a:rPr lang="en-US"/>
              <a:t>It uses support vectors and kernels to find the best fit</a:t>
            </a:r>
            <a:endParaRPr lang="en-US"/>
          </a:p>
          <a:p>
            <a:pPr lvl="1" algn="l"/>
            <a:endParaRPr lang="en-US"/>
          </a:p>
          <a:p>
            <a:pPr lvl="1" algn="l"/>
            <a:r>
              <a:rPr lang="en-US"/>
              <a:t>Pro: Works well even with outliers and is robust to overfitting</a:t>
            </a:r>
            <a:endParaRPr lang="en-US"/>
          </a:p>
          <a:p>
            <a:pPr lvl="1" algn="l"/>
            <a:endParaRPr lang="en-US"/>
          </a:p>
          <a:p>
            <a:pPr lvl="1" algn="l"/>
            <a:r>
              <a:rPr lang="en-US"/>
              <a:t>Con: Computationally expensive, sensitive to hyperparameters</a:t>
            </a:r>
            <a:endParaRPr lang="en-US"/>
          </a:p>
          <a:p>
            <a:pPr lvl="1" algn="l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985" y="3338195"/>
            <a:ext cx="5581650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/>
              <a:t>Other algorithms/techniques</a:t>
            </a:r>
            <a:endParaRPr lang="en-US"/>
          </a:p>
        </p:txBody>
      </p:sp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pPr algn="l"/>
            <a:r>
              <a:rPr lang="en-US" altLang="en-US"/>
              <a:t>k-Nearest Neighbors Regression (SVR)</a:t>
            </a:r>
            <a:endParaRPr lang="en-US" altLang="en-US"/>
          </a:p>
          <a:p>
            <a:pPr lvl="1" algn="l"/>
            <a:r>
              <a:rPr lang="en-US"/>
              <a:t>Best</a:t>
            </a:r>
            <a:r>
              <a:rPr lang="en-US" altLang="en-US"/>
              <a:t> for when there’s no clear mathematical relationship between input and output.</a:t>
            </a:r>
            <a:endParaRPr lang="en-US" altLang="en-US"/>
          </a:p>
          <a:p>
            <a:pPr lvl="1" algn="l"/>
            <a:endParaRPr lang="en-US"/>
          </a:p>
          <a:p>
            <a:pPr lvl="1" algn="l"/>
            <a:r>
              <a:rPr lang="en-US" altLang="en-US"/>
              <a:t>Predicts based on the average of k-nearest neighbors</a:t>
            </a:r>
            <a:endParaRPr lang="en-US" altLang="en-US"/>
          </a:p>
          <a:p>
            <a:pPr lvl="1" algn="l"/>
            <a:endParaRPr lang="en-US"/>
          </a:p>
          <a:p>
            <a:pPr lvl="1" algn="l"/>
            <a:r>
              <a:rPr lang="en-US"/>
              <a:t>Pro: Simple, no parameters</a:t>
            </a:r>
            <a:endParaRPr lang="en-US"/>
          </a:p>
          <a:p>
            <a:pPr lvl="1" algn="l"/>
            <a:endParaRPr lang="en-US"/>
          </a:p>
          <a:p>
            <a:pPr lvl="1" algn="l"/>
            <a:r>
              <a:rPr lang="en-US"/>
              <a:t>Con: Requires tuning k, slow for large datasets</a:t>
            </a:r>
            <a:endParaRPr lang="en-US"/>
          </a:p>
          <a:p>
            <a:pPr lvl="1" algn="l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2230" y="3435985"/>
            <a:ext cx="5495925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/>
              <a:t>Other algorithms/techniques</a:t>
            </a:r>
            <a:endParaRPr lang="en-US"/>
          </a:p>
        </p:txBody>
      </p:sp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pPr lvl="0" algn="l"/>
            <a:r>
              <a:rPr lang="en-US"/>
              <a:t>For classification tasks, the code still remains the same but we import slightly different models.</a:t>
            </a:r>
            <a:endParaRPr lang="en-US"/>
          </a:p>
          <a:p>
            <a:pPr lvl="0" algn="l"/>
            <a:endParaRPr lang="en-US"/>
          </a:p>
          <a:p>
            <a:pPr lvl="0" algn="l"/>
            <a:r>
              <a:rPr lang="en-US"/>
              <a:t>Instead of importing the Regressor, we will import the Classifier. Take the example of the image below for KNeighborsRegressor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r="29255"/>
          <a:stretch>
            <a:fillRect/>
          </a:stretch>
        </p:blipFill>
        <p:spPr>
          <a:xfrm>
            <a:off x="394970" y="3290570"/>
            <a:ext cx="3888105" cy="1524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655" y="3290570"/>
            <a:ext cx="4105275" cy="14668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04520" y="2890520"/>
            <a:ext cx="2311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Regression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644390" y="2931795"/>
            <a:ext cx="2311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Classification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658495" y="1655445"/>
            <a:ext cx="7827010" cy="1161415"/>
          </a:xfrm>
        </p:spPr>
        <p:txBody>
          <a:bodyPr/>
          <a:p>
            <a:r>
              <a:rPr lang="en-US"/>
              <a:t>Practical exercise 2</a:t>
            </a:r>
            <a:endParaRPr lang="en-US"/>
          </a:p>
        </p:txBody>
      </p:sp>
      <p:sp>
        <p:nvSpPr>
          <p:cNvPr id="5" name="Subtitle 4"/>
          <p:cNvSpPr/>
          <p:nvPr>
            <p:ph type="subTitle" idx="1"/>
          </p:nvPr>
        </p:nvSpPr>
        <p:spPr/>
        <p:txBody>
          <a:bodyPr/>
          <a:p>
            <a:r>
              <a:rPr lang="en-US"/>
              <a:t>Training and comparing multiple ML models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/>
              <a:t>Practical exercise 2</a:t>
            </a:r>
            <a:endParaRPr lang="en-US"/>
          </a:p>
        </p:txBody>
      </p:sp>
      <p:sp>
        <p:nvSpPr>
          <p:cNvPr id="5" name="Text Placeholder 4"/>
          <p:cNvSpPr/>
          <p:nvPr>
            <p:ph type="body" idx="1"/>
          </p:nvPr>
        </p:nvSpPr>
        <p:spPr>
          <a:xfrm>
            <a:off x="720000" y="1143996"/>
            <a:ext cx="7704000" cy="327600"/>
          </a:xfrm>
        </p:spPr>
        <p:txBody>
          <a:bodyPr/>
          <a:p>
            <a:pPr algn="l"/>
            <a:r>
              <a:rPr lang="en-US"/>
              <a:t>This exercise is to be done in the same notebook as the previous exercise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We are building upon what we started. This time we are going to train multiple models and compare their accuracies.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We are going to do this for the regression task (phone price prediction). We want to compare the accuracies of the following models</a:t>
            </a:r>
            <a:endParaRPr lang="en-US"/>
          </a:p>
          <a:p>
            <a:pPr lvl="1" algn="l"/>
            <a:r>
              <a:rPr lang="en-US"/>
              <a:t>Linear regression</a:t>
            </a:r>
            <a:endParaRPr lang="en-US"/>
          </a:p>
          <a:p>
            <a:pPr lvl="1" algn="l"/>
            <a:r>
              <a:rPr lang="en-US"/>
              <a:t>Decision tree</a:t>
            </a:r>
            <a:endParaRPr lang="en-US"/>
          </a:p>
          <a:p>
            <a:pPr lvl="1" algn="l"/>
            <a:r>
              <a:rPr lang="en-US"/>
              <a:t>Random forest</a:t>
            </a:r>
            <a:endParaRPr lang="en-US"/>
          </a:p>
          <a:p>
            <a:pPr lvl="1" algn="l"/>
            <a:r>
              <a:rPr lang="en-US"/>
              <a:t>Support Vector</a:t>
            </a:r>
            <a:endParaRPr lang="en-US"/>
          </a:p>
          <a:p>
            <a:pPr lvl="1" algn="l"/>
            <a:r>
              <a:rPr lang="en-US"/>
              <a:t>K Nearest Neighbors</a:t>
            </a:r>
            <a:endParaRPr lang="en-US"/>
          </a:p>
          <a:p>
            <a:pPr lvl="1" algn="l"/>
            <a:endParaRPr lang="en-US"/>
          </a:p>
          <a:p>
            <a:pPr lvl="0" algn="l"/>
            <a:r>
              <a:rPr lang="en-US"/>
              <a:t>Follow the instructions given by the instructor.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3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Plan</a:t>
            </a:r>
            <a:endParaRPr lang="en-US" altLang="en-GB"/>
          </a:p>
        </p:txBody>
      </p:sp>
      <p:sp>
        <p:nvSpPr>
          <p:cNvPr id="9" name="Text Placeholder 8"/>
          <p:cNvSpPr/>
          <p:nvPr>
            <p:ph type="body" idx="1"/>
          </p:nvPr>
        </p:nvSpPr>
        <p:spPr/>
        <p:txBody>
          <a:bodyPr/>
          <a:p>
            <a:pPr algn="l"/>
            <a:r>
              <a:rPr lang="en-US" dirty="0">
                <a:sym typeface="+mn-ea"/>
              </a:rPr>
              <a:t>Learning from Examples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>
                <a:sym typeface="+mn-ea"/>
              </a:rPr>
              <a:t>Supervised learning</a:t>
            </a:r>
            <a:endParaRPr lang="en-US" dirty="0">
              <a:sym typeface="+mn-ea"/>
            </a:endParaRPr>
          </a:p>
          <a:p>
            <a:pPr lvl="1" algn="l"/>
            <a:r>
              <a:rPr lang="en-US" dirty="0">
                <a:sym typeface="+mn-ea"/>
              </a:rPr>
              <a:t>Linear regression</a:t>
            </a:r>
            <a:endParaRPr lang="en-US" dirty="0">
              <a:sym typeface="+mn-ea"/>
            </a:endParaRPr>
          </a:p>
          <a:p>
            <a:pPr lvl="1" algn="l"/>
            <a:endParaRPr lang="en-US" dirty="0">
              <a:sym typeface="+mn-ea"/>
            </a:endParaRPr>
          </a:p>
          <a:p>
            <a:pPr lvl="1" algn="l"/>
            <a:r>
              <a:rPr lang="en-US" dirty="0">
                <a:sym typeface="+mn-ea"/>
              </a:rPr>
              <a:t>Logistic regression</a:t>
            </a:r>
            <a:endParaRPr lang="en-US" dirty="0">
              <a:sym typeface="+mn-ea"/>
            </a:endParaRPr>
          </a:p>
          <a:p>
            <a:pPr lvl="2" algn="l"/>
            <a:r>
              <a:rPr lang="en-US" dirty="0">
                <a:sym typeface="+mn-ea"/>
              </a:rPr>
              <a:t>Binomial classification</a:t>
            </a:r>
            <a:endParaRPr lang="en-US" dirty="0">
              <a:sym typeface="+mn-ea"/>
            </a:endParaRPr>
          </a:p>
          <a:p>
            <a:pPr lvl="2" algn="l"/>
            <a:endParaRPr lang="en-US" dirty="0"/>
          </a:p>
          <a:p>
            <a:pPr lvl="1" algn="l"/>
            <a:r>
              <a:rPr lang="en-US"/>
              <a:t>Neural Networks</a:t>
            </a:r>
            <a:endParaRPr lang="en-US"/>
          </a:p>
          <a:p>
            <a:pPr lvl="1" algn="l"/>
            <a:endParaRPr lang="en-US"/>
          </a:p>
          <a:p>
            <a:pPr lvl="1" algn="l"/>
            <a:r>
              <a:rPr lang="en-US"/>
              <a:t>Convolutional Neural Networks</a:t>
            </a:r>
            <a:endParaRPr lang="en-US"/>
          </a:p>
          <a:p>
            <a:pPr lvl="1" algn="l"/>
            <a:endParaRPr lang="en-US"/>
          </a:p>
          <a:p>
            <a:pPr lvl="1" algn="l"/>
            <a:r>
              <a:rPr lang="en-US"/>
              <a:t>Transfer learning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3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Plan</a:t>
            </a:r>
            <a:endParaRPr lang="en-US" altLang="en-GB"/>
          </a:p>
        </p:txBody>
      </p:sp>
      <p:sp>
        <p:nvSpPr>
          <p:cNvPr id="9" name="Text Placeholder 8"/>
          <p:cNvSpPr/>
          <p:nvPr>
            <p:ph type="body" idx="1"/>
          </p:nvPr>
        </p:nvSpPr>
        <p:spPr/>
        <p:txBody>
          <a:bodyPr/>
          <a:p>
            <a:pPr algn="l"/>
            <a:r>
              <a:rPr lang="en-US" dirty="0">
                <a:sym typeface="+mn-ea"/>
              </a:rPr>
              <a:t>Learning from Examples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>
                <a:sym typeface="+mn-ea"/>
              </a:rPr>
              <a:t>Unsupervised learning</a:t>
            </a:r>
            <a:endParaRPr lang="en-US" dirty="0">
              <a:sym typeface="+mn-ea"/>
            </a:endParaRPr>
          </a:p>
          <a:p>
            <a:pPr lvl="1" algn="l"/>
            <a:r>
              <a:rPr lang="en-US"/>
              <a:t>Recommendation systems</a:t>
            </a:r>
            <a:endParaRPr lang="en-US"/>
          </a:p>
          <a:p>
            <a:pPr lvl="1" algn="l"/>
            <a:endParaRPr lang="en-US"/>
          </a:p>
          <a:p>
            <a:pPr lvl="0" algn="l"/>
            <a:r>
              <a:rPr lang="en-US"/>
              <a:t>Possible AI systems</a:t>
            </a:r>
            <a:endParaRPr lang="en-US"/>
          </a:p>
          <a:p>
            <a:pPr lvl="1" algn="l"/>
            <a:r>
              <a:rPr lang="en-US"/>
              <a:t>Predictive systems</a:t>
            </a:r>
            <a:endParaRPr lang="en-US"/>
          </a:p>
          <a:p>
            <a:pPr lvl="1" algn="l"/>
            <a:r>
              <a:rPr lang="en-US"/>
              <a:t>Virtual assistants</a:t>
            </a:r>
            <a:endParaRPr lang="en-US"/>
          </a:p>
          <a:p>
            <a:pPr lvl="1" algn="l"/>
            <a:r>
              <a:rPr lang="en-US"/>
              <a:t>Recommendation systems</a:t>
            </a:r>
            <a:endParaRPr lang="en-US"/>
          </a:p>
          <a:p>
            <a:pPr lvl="1" algn="l"/>
            <a:r>
              <a:rPr lang="en-US"/>
              <a:t>Image (face) recognition systems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3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+mn-ea"/>
              </a:rPr>
              <a:t>Neural networks</a:t>
            </a:r>
            <a:endParaRPr lang="en-GB"/>
          </a:p>
        </p:txBody>
      </p:sp>
      <p:sp>
        <p:nvSpPr>
          <p:cNvPr id="9" name="Text Placeholder 8"/>
          <p:cNvSpPr/>
          <p:nvPr>
            <p:ph type="body" idx="1"/>
          </p:nvPr>
        </p:nvSpPr>
        <p:spPr/>
        <p:txBody>
          <a:bodyPr/>
          <a:p>
            <a:pPr algn="l"/>
            <a:r>
              <a:rPr lang="en-US"/>
              <a:t>Last time we looked at some techniques that machines can use to learn patterns in that data that can be used to predict new data.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We will be looking at neural networks today. This technique is one of the most popular techniques in modern machine learning.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It was inspired by research on the human brain as far back as the 1940s.</a:t>
            </a:r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" y="344805"/>
            <a:ext cx="8536940" cy="430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644525" y="1655445"/>
            <a:ext cx="7854950" cy="1161415"/>
          </a:xfrm>
        </p:spPr>
        <p:txBody>
          <a:bodyPr/>
          <a:p>
            <a:r>
              <a:rPr lang="en-US" sz="6000"/>
              <a:t>Supervised learning</a:t>
            </a:r>
            <a:endParaRPr lang="en-US" sz="6000"/>
          </a:p>
        </p:txBody>
      </p:sp>
      <p:sp>
        <p:nvSpPr>
          <p:cNvPr id="5" name="Subtitle 4"/>
          <p:cNvSpPr/>
          <p:nvPr>
            <p:ph type="subTitle" idx="1"/>
          </p:nvPr>
        </p:nvSpPr>
        <p:spPr/>
        <p:txBody>
          <a:bodyPr/>
          <a:p>
            <a:r>
              <a:rPr lang="en-US"/>
              <a:t>Regression and classification, Linear models, other algorithms, Neural networks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/>
              <a:t>Supervised Learning</a:t>
            </a:r>
            <a:endParaRPr lang="en-US"/>
          </a:p>
        </p:txBody>
      </p:sp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pPr algn="l"/>
            <a:r>
              <a:rPr lang="en-US" dirty="0">
                <a:sym typeface="+mn-ea"/>
              </a:rPr>
              <a:t>In supervised learning, we are given a data set and already know what out correct output should look like.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>
                <a:sym typeface="+mn-ea"/>
              </a:rPr>
              <a:t>We use a set of variables (or features), denoted as X, to predict an outcome, Y.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>
                <a:sym typeface="+mn-ea"/>
              </a:rPr>
              <a:t>Supervised learning problems are classified into “regression” and “classification” problems</a:t>
            </a:r>
            <a:endParaRPr lang="en-US" dirty="0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/>
              <a:t>Regression vs Classification</a:t>
            </a:r>
            <a:endParaRPr lang="en-US"/>
          </a:p>
        </p:txBody>
      </p:sp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pPr algn="l"/>
            <a:r>
              <a:rPr lang="en-US" dirty="0">
                <a:sym typeface="+mn-ea"/>
              </a:rPr>
              <a:t>In a regression problem, we are trying to predict results within a continuous output.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>
                <a:sym typeface="+mn-ea"/>
              </a:rPr>
              <a:t>Example: predicting the price of a house given its dimension. The price has a continuous range of values.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>
                <a:sym typeface="+mn-ea"/>
              </a:rPr>
              <a:t>In a classification problem, we are instead trying to predict results in a discrete output.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>
                <a:sym typeface="+mn-ea"/>
              </a:rPr>
              <a:t>Example: predicting the type of breast cancer (malignant or benign) given the tumor size</a:t>
            </a:r>
            <a:endParaRPr lang="en-US" dirty="0"/>
          </a:p>
          <a:p>
            <a:pPr algn="l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ps to Design Effective Diagrams for Education by Slidesgo">
  <a:themeElements>
    <a:clrScheme name="">
      <a:dk1>
        <a:srgbClr val="363E59"/>
      </a:dk1>
      <a:lt1>
        <a:srgbClr val="FFFDF2"/>
      </a:lt1>
      <a:dk2>
        <a:srgbClr val="E02C5F"/>
      </a:dk2>
      <a:lt2>
        <a:srgbClr val="E61B7D"/>
      </a:lt2>
      <a:accent1>
        <a:srgbClr val="EA9ABC"/>
      </a:accent1>
      <a:accent2>
        <a:srgbClr val="FE5226"/>
      </a:accent2>
      <a:accent3>
        <a:srgbClr val="F0BE00"/>
      </a:accent3>
      <a:accent4>
        <a:srgbClr val="639D97"/>
      </a:accent4>
      <a:accent5>
        <a:srgbClr val="576AA0"/>
      </a:accent5>
      <a:accent6>
        <a:srgbClr val="9FADD4"/>
      </a:accent6>
      <a:hlink>
        <a:srgbClr val="0070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5577</Words>
  <Application>WPS Presentation</Application>
  <PresentationFormat/>
  <Paragraphs>228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Arial</vt:lpstr>
      <vt:lpstr>SimSun</vt:lpstr>
      <vt:lpstr>Wingdings</vt:lpstr>
      <vt:lpstr>Arial</vt:lpstr>
      <vt:lpstr>Plus Jakarta Sans</vt:lpstr>
      <vt:lpstr>Inter</vt:lpstr>
      <vt:lpstr>Nunito Light</vt:lpstr>
      <vt:lpstr>Segoe Print</vt:lpstr>
      <vt:lpstr>DM Sans</vt:lpstr>
      <vt:lpstr>Plus Jakarta Sans Medium</vt:lpstr>
      <vt:lpstr>Inter Light</vt:lpstr>
      <vt:lpstr>Anaheim</vt:lpstr>
      <vt:lpstr>Microsoft YaHei</vt:lpstr>
      <vt:lpstr>Arial Unicode MS</vt:lpstr>
      <vt:lpstr>Tips to Design Effective Diagrams for Education by Slidesgo</vt:lpstr>
      <vt:lpstr>MACHINE LEARNING</vt:lpstr>
      <vt:lpstr>PowerPoint 演示文稿</vt:lpstr>
      <vt:lpstr>Table of contents</vt:lpstr>
      <vt:lpstr>Table of contents</vt:lpstr>
      <vt:lpstr>Learning from Examples</vt:lpstr>
      <vt:lpstr>PowerPoint 演示文稿</vt:lpstr>
      <vt:lpstr>Supervised learning</vt:lpstr>
      <vt:lpstr>Supervised Learning</vt:lpstr>
      <vt:lpstr>Regression vs Classification</vt:lpstr>
      <vt:lpstr>PowerPoint 演示文稿</vt:lpstr>
      <vt:lpstr>PowerPoint 演示文稿</vt:lpstr>
      <vt:lpstr>Supervised learning – Refresher</vt:lpstr>
      <vt:lpstr>Supervised learning – Linear Regression</vt:lpstr>
      <vt:lpstr>Supervised learning – Linear Regression</vt:lpstr>
      <vt:lpstr>Logistic Regression </vt:lpstr>
      <vt:lpstr>PowerPoint 演示文稿</vt:lpstr>
      <vt:lpstr>PowerPoint 演示文稿</vt:lpstr>
      <vt:lpstr>PRACTICAL EXERCISES</vt:lpstr>
      <vt:lpstr>Other Supervised Learning Algorithms</vt:lpstr>
      <vt:lpstr>Other algorithms/techniques</vt:lpstr>
      <vt:lpstr>Other algorithms/techniques</vt:lpstr>
      <vt:lpstr>Other algorithms/techniques</vt:lpstr>
      <vt:lpstr>Other algorithms/techniques</vt:lpstr>
      <vt:lpstr>Other algorithms/techniques</vt:lpstr>
      <vt:lpstr>Other algorithms/techniques</vt:lpstr>
      <vt:lpstr>Practical exercise 2</vt:lpstr>
      <vt:lpstr>Practical exercise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OUTLINE</dc:title>
  <dc:creator/>
  <cp:lastModifiedBy>Jamie</cp:lastModifiedBy>
  <cp:revision>38</cp:revision>
  <dcterms:created xsi:type="dcterms:W3CDTF">2025-03-09T10:30:00Z</dcterms:created>
  <dcterms:modified xsi:type="dcterms:W3CDTF">2025-03-22T16:37:54Z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B5CE28A4048F4B7397A7EFE551C77050_12</vt:lpwstr>
  </property>
  <property fmtid="{D5CDD505-2E9C-101B-9397-08002B2CF9AE}" pid="3" name="KSOProductBuildVer">
    <vt:lpwstr>1033-12.2.0.20326</vt:lpwstr>
  </property>
</Properties>
</file>