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320" r:id="rId6"/>
    <p:sldId id="321" r:id="rId7"/>
    <p:sldId id="322" r:id="rId8"/>
    <p:sldId id="323" r:id="rId9"/>
    <p:sldId id="324" r:id="rId10"/>
    <p:sldId id="325" r:id="rId11"/>
    <p:sldId id="326" r:id="rId12"/>
    <p:sldId id="327" r:id="rId13"/>
    <p:sldId id="328" r:id="rId14"/>
    <p:sldId id="329" r:id="rId15"/>
    <p:sldId id="330" r:id="rId16"/>
    <p:sldId id="331" r:id="rId17"/>
    <p:sldId id="332" r:id="rId18"/>
    <p:sldId id="333" r:id="rId19"/>
    <p:sldId id="334" r:id="rId20"/>
    <p:sldId id="335" r:id="rId21"/>
    <p:sldId id="336" r:id="rId22"/>
    <p:sldId id="338" r:id="rId23"/>
    <p:sldId id="339" r:id="rId24"/>
    <p:sldId id="340" r:id="rId25"/>
    <p:sldId id="341" r:id="rId26"/>
    <p:sldId id="342" r:id="rId27"/>
    <p:sldId id="337" r:id="rId28"/>
    <p:sldId id="343" r:id="rId29"/>
  </p:sldIdLst>
  <p:sldSz cx="9144000" cy="5143500"/>
  <p:notesSz cx="6858000" cy="9144000"/>
  <p:embeddedFontLst>
    <p:embeddedFont>
      <p:font typeface="Plus Jakarta Sans"/>
      <p:regular r:id="rId33"/>
    </p:embeddedFont>
    <p:embeddedFont>
      <p:font typeface="Inter" panose="02000503000000020004"/>
      <p:regular r:id="rId34"/>
    </p:embeddedFont>
    <p:embeddedFont>
      <p:font typeface="DM Sans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5" Type="http://schemas.openxmlformats.org/officeDocument/2006/relationships/font" Target="fonts/font3.fntdata"/><Relationship Id="rId34" Type="http://schemas.openxmlformats.org/officeDocument/2006/relationships/font" Target="fonts/font2.fntdata"/><Relationship Id="rId33" Type="http://schemas.openxmlformats.org/officeDocument/2006/relationships/font" Target="fonts/font1.fntdata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g4dfce81f19_0_4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0" name="Google Shape;920;g4dfce81f19_0_4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09" name="Shape 10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0" name="Google Shape;1010;gd431007ba2_0_2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1" name="Google Shape;1011;gd431007ba2_0_2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724400" y="3374075"/>
            <a:ext cx="2535900" cy="71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440875" y="-14487"/>
            <a:ext cx="3731208" cy="5157979"/>
            <a:chOff x="5440875" y="-14487"/>
            <a:chExt cx="3731208" cy="5157979"/>
          </a:xfrm>
        </p:grpSpPr>
        <p:grpSp>
          <p:nvGrpSpPr>
            <p:cNvPr id="12" name="Google Shape;12;p2"/>
            <p:cNvGrpSpPr/>
            <p:nvPr/>
          </p:nvGrpSpPr>
          <p:grpSpPr>
            <a:xfrm rot="10800000" flipH="1">
              <a:off x="8477878" y="1822656"/>
              <a:ext cx="694200" cy="1498200"/>
              <a:chOff x="8449803" y="50750"/>
              <a:chExt cx="694200" cy="1498200"/>
            </a:xfrm>
          </p:grpSpPr>
          <p:sp>
            <p:nvSpPr>
              <p:cNvPr id="13" name="Google Shape;13;p2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" name="Google Shape;14;p2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" name="Google Shape;15;p2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" name="Google Shape;17;p2"/>
            <p:cNvGrpSpPr/>
            <p:nvPr/>
          </p:nvGrpSpPr>
          <p:grpSpPr>
            <a:xfrm flipH="1">
              <a:off x="8064179" y="4035432"/>
              <a:ext cx="1107903" cy="1107874"/>
              <a:chOff x="0" y="4449300"/>
              <a:chExt cx="694175" cy="694200"/>
            </a:xfrm>
          </p:grpSpPr>
          <p:sp>
            <p:nvSpPr>
              <p:cNvPr id="18" name="Google Shape;18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" name="Google Shape;19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" name="Google Shape;20;p2"/>
            <p:cNvGrpSpPr/>
            <p:nvPr/>
          </p:nvGrpSpPr>
          <p:grpSpPr>
            <a:xfrm rot="10800000">
              <a:off x="8055317" y="-14487"/>
              <a:ext cx="1107903" cy="1107943"/>
              <a:chOff x="0" y="4449300"/>
              <a:chExt cx="694175" cy="694200"/>
            </a:xfrm>
          </p:grpSpPr>
          <p:sp>
            <p:nvSpPr>
              <p:cNvPr id="21" name="Google Shape;21;p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 rot="-5400000" flipH="1">
              <a:off x="5685736" y="4475366"/>
              <a:ext cx="423265" cy="912987"/>
              <a:chOff x="8720713" y="920432"/>
              <a:chExt cx="423265" cy="912987"/>
            </a:xfrm>
          </p:grpSpPr>
          <p:sp>
            <p:nvSpPr>
              <p:cNvPr id="24" name="Google Shape;24;p2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1"/>
          <p:cNvSpPr txBox="1"/>
          <p:nvPr>
            <p:ph type="title" hasCustomPrompt="1"/>
          </p:nvPr>
        </p:nvSpPr>
        <p:spPr>
          <a:xfrm>
            <a:off x="2026725" y="1742075"/>
            <a:ext cx="5090700" cy="103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13" name="Google Shape;213;p11"/>
          <p:cNvSpPr txBox="1"/>
          <p:nvPr>
            <p:ph type="subTitle" idx="1"/>
          </p:nvPr>
        </p:nvSpPr>
        <p:spPr>
          <a:xfrm>
            <a:off x="2026725" y="2774100"/>
            <a:ext cx="50907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14" name="Google Shape;214;p11"/>
          <p:cNvGrpSpPr/>
          <p:nvPr/>
        </p:nvGrpSpPr>
        <p:grpSpPr>
          <a:xfrm>
            <a:off x="-467819" y="-248324"/>
            <a:ext cx="10079644" cy="5563750"/>
            <a:chOff x="-467819" y="-248324"/>
            <a:chExt cx="10079644" cy="5563750"/>
          </a:xfrm>
        </p:grpSpPr>
        <p:grpSp>
          <p:nvGrpSpPr>
            <p:cNvPr id="215" name="Google Shape;215;p11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216" name="Google Shape;216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18" name="Google Shape;218;p11"/>
            <p:cNvGrpSpPr/>
            <p:nvPr/>
          </p:nvGrpSpPr>
          <p:grpSpPr>
            <a:xfrm rot="5400000">
              <a:off x="8112613" y="-248312"/>
              <a:ext cx="1499225" cy="1499200"/>
              <a:chOff x="6581450" y="2637538"/>
              <a:chExt cx="1499225" cy="1499200"/>
            </a:xfrm>
          </p:grpSpPr>
          <p:sp>
            <p:nvSpPr>
              <p:cNvPr id="219" name="Google Shape;219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0" name="Google Shape;220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3" name="Google Shape;223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4" name="Google Shape;224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26" name="Google Shape;226;p11"/>
            <p:cNvGrpSpPr/>
            <p:nvPr/>
          </p:nvGrpSpPr>
          <p:grpSpPr>
            <a:xfrm rot="5400000" flipH="1">
              <a:off x="8112613" y="3816213"/>
              <a:ext cx="1499225" cy="1499200"/>
              <a:chOff x="6581450" y="2637538"/>
              <a:chExt cx="1499225" cy="1499200"/>
            </a:xfrm>
          </p:grpSpPr>
          <p:sp>
            <p:nvSpPr>
              <p:cNvPr id="227" name="Google Shape;227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8" name="Google Shape;228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29" name="Google Shape;229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235" name="Google Shape;235;p11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37" name="Google Shape;237;p11"/>
            <p:cNvGrpSpPr/>
            <p:nvPr/>
          </p:nvGrpSpPr>
          <p:grpSpPr>
            <a:xfrm rot="-5400000" flipH="1">
              <a:off x="-467831" y="-248312"/>
              <a:ext cx="1499225" cy="1499200"/>
              <a:chOff x="6581450" y="2637538"/>
              <a:chExt cx="1499225" cy="1499200"/>
            </a:xfrm>
          </p:grpSpPr>
          <p:sp>
            <p:nvSpPr>
              <p:cNvPr id="238" name="Google Shape;238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39" name="Google Shape;239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0" name="Google Shape;240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3" name="Google Shape;243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4" name="Google Shape;244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45" name="Google Shape;245;p11"/>
            <p:cNvGrpSpPr/>
            <p:nvPr/>
          </p:nvGrpSpPr>
          <p:grpSpPr>
            <a:xfrm rot="-5400000">
              <a:off x="-467831" y="3816213"/>
              <a:ext cx="1499225" cy="1499200"/>
              <a:chOff x="6581450" y="2637538"/>
              <a:chExt cx="1499225" cy="1499200"/>
            </a:xfrm>
          </p:grpSpPr>
          <p:sp>
            <p:nvSpPr>
              <p:cNvPr id="246" name="Google Shape;246;p11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49" name="Google Shape;249;p11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0" name="Google Shape;250;p11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noFill/>
        <a:effectLst/>
      </p:bgPr>
    </p:bg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3"/>
          <p:cNvSpPr txBox="1"/>
          <p:nvPr>
            <p:ph type="subTitle" idx="1"/>
          </p:nvPr>
        </p:nvSpPr>
        <p:spPr>
          <a:xfrm>
            <a:off x="720000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6" name="Google Shape;256;p13"/>
          <p:cNvSpPr txBox="1"/>
          <p:nvPr>
            <p:ph type="subTitle" idx="2"/>
          </p:nvPr>
        </p:nvSpPr>
        <p:spPr>
          <a:xfrm>
            <a:off x="3419271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7" name="Google Shape;257;p13"/>
          <p:cNvSpPr txBox="1"/>
          <p:nvPr>
            <p:ph type="subTitle" idx="3"/>
          </p:nvPr>
        </p:nvSpPr>
        <p:spPr>
          <a:xfrm>
            <a:off x="720000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8" name="Google Shape;258;p13"/>
          <p:cNvSpPr txBox="1"/>
          <p:nvPr>
            <p:ph type="subTitle" idx="4"/>
          </p:nvPr>
        </p:nvSpPr>
        <p:spPr>
          <a:xfrm>
            <a:off x="3419271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9" name="Google Shape;259;p13"/>
          <p:cNvSpPr txBox="1"/>
          <p:nvPr>
            <p:ph type="subTitle" idx="5"/>
          </p:nvPr>
        </p:nvSpPr>
        <p:spPr>
          <a:xfrm>
            <a:off x="6118549" y="2139764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0" name="Google Shape;260;p13"/>
          <p:cNvSpPr txBox="1"/>
          <p:nvPr>
            <p:ph type="subTitle" idx="6"/>
          </p:nvPr>
        </p:nvSpPr>
        <p:spPr>
          <a:xfrm>
            <a:off x="6118549" y="3872946"/>
            <a:ext cx="23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13"/>
          <p:cNvSpPr txBox="1"/>
          <p:nvPr>
            <p:ph type="title" hasCustomPrompt="1"/>
          </p:nvPr>
        </p:nvSpPr>
        <p:spPr>
          <a:xfrm>
            <a:off x="1505400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2" name="Google Shape;262;p13"/>
          <p:cNvSpPr txBox="1"/>
          <p:nvPr>
            <p:ph type="title" idx="7" hasCustomPrompt="1"/>
          </p:nvPr>
        </p:nvSpPr>
        <p:spPr>
          <a:xfrm>
            <a:off x="1505400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3" name="Google Shape;263;p13"/>
          <p:cNvSpPr txBox="1"/>
          <p:nvPr>
            <p:ph type="title" idx="8" hasCustomPrompt="1"/>
          </p:nvPr>
        </p:nvSpPr>
        <p:spPr>
          <a:xfrm>
            <a:off x="4204671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4" name="Google Shape;264;p13"/>
          <p:cNvSpPr txBox="1"/>
          <p:nvPr>
            <p:ph type="title" idx="9" hasCustomPrompt="1"/>
          </p:nvPr>
        </p:nvSpPr>
        <p:spPr>
          <a:xfrm>
            <a:off x="4204671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5" name="Google Shape;265;p13"/>
          <p:cNvSpPr txBox="1"/>
          <p:nvPr>
            <p:ph type="title" idx="13" hasCustomPrompt="1"/>
          </p:nvPr>
        </p:nvSpPr>
        <p:spPr>
          <a:xfrm>
            <a:off x="6903949" y="133630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6" name="Google Shape;266;p13"/>
          <p:cNvSpPr txBox="1"/>
          <p:nvPr>
            <p:ph type="title" idx="14" hasCustomPrompt="1"/>
          </p:nvPr>
        </p:nvSpPr>
        <p:spPr>
          <a:xfrm>
            <a:off x="6903949" y="3068899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67" name="Google Shape;267;p13"/>
          <p:cNvSpPr txBox="1"/>
          <p:nvPr>
            <p:ph type="subTitle" idx="15"/>
          </p:nvPr>
        </p:nvSpPr>
        <p:spPr>
          <a:xfrm>
            <a:off x="720000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8" name="Google Shape;268;p13"/>
          <p:cNvSpPr txBox="1"/>
          <p:nvPr>
            <p:ph type="subTitle" idx="16"/>
          </p:nvPr>
        </p:nvSpPr>
        <p:spPr>
          <a:xfrm>
            <a:off x="3419271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69" name="Google Shape;269;p13"/>
          <p:cNvSpPr txBox="1"/>
          <p:nvPr>
            <p:ph type="subTitle" idx="17"/>
          </p:nvPr>
        </p:nvSpPr>
        <p:spPr>
          <a:xfrm>
            <a:off x="6118549" y="1805395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0" name="Google Shape;270;p13"/>
          <p:cNvSpPr txBox="1"/>
          <p:nvPr>
            <p:ph type="subTitle" idx="18"/>
          </p:nvPr>
        </p:nvSpPr>
        <p:spPr>
          <a:xfrm>
            <a:off x="720000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1" name="Google Shape;271;p13"/>
          <p:cNvSpPr txBox="1"/>
          <p:nvPr>
            <p:ph type="subTitle" idx="19"/>
          </p:nvPr>
        </p:nvSpPr>
        <p:spPr>
          <a:xfrm>
            <a:off x="3419271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72" name="Google Shape;272;p13"/>
          <p:cNvSpPr txBox="1"/>
          <p:nvPr>
            <p:ph type="subTitle" idx="20"/>
          </p:nvPr>
        </p:nvSpPr>
        <p:spPr>
          <a:xfrm>
            <a:off x="6118549" y="3538058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2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273" name="Google Shape;273;p13"/>
          <p:cNvGrpSpPr/>
          <p:nvPr/>
        </p:nvGrpSpPr>
        <p:grpSpPr>
          <a:xfrm>
            <a:off x="-246850" y="-15950"/>
            <a:ext cx="9637700" cy="5159450"/>
            <a:chOff x="-246850" y="-15950"/>
            <a:chExt cx="9637700" cy="5159450"/>
          </a:xfrm>
        </p:grpSpPr>
        <p:grpSp>
          <p:nvGrpSpPr>
            <p:cNvPr id="274" name="Google Shape;274;p13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275" name="Google Shape;275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6" name="Google Shape;276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7" name="Google Shape;277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78" name="Google Shape;278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79" name="Google Shape;279;p13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280" name="Google Shape;280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1" name="Google Shape;281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2" name="Google Shape;282;p13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283" name="Google Shape;283;p13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4" name="Google Shape;284;p13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85" name="Google Shape;285;p13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286" name="Google Shape;286;p13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7" name="Google Shape;287;p13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8" name="Google Shape;288;p13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89" name="Google Shape;289;p13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0" name="Google Shape;290;p13"/>
            <p:cNvGrpSpPr/>
            <p:nvPr/>
          </p:nvGrpSpPr>
          <p:grpSpPr>
            <a:xfrm>
              <a:off x="0" y="4449300"/>
              <a:ext cx="694175" cy="694200"/>
              <a:chOff x="0" y="4449300"/>
              <a:chExt cx="694175" cy="694200"/>
            </a:xfrm>
          </p:grpSpPr>
          <p:sp>
            <p:nvSpPr>
              <p:cNvPr id="291" name="Google Shape;291;p1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2" name="Google Shape;292;p1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93" name="Google Shape;293;p13"/>
            <p:cNvGrpSpPr/>
            <p:nvPr/>
          </p:nvGrpSpPr>
          <p:grpSpPr>
            <a:xfrm>
              <a:off x="8449825" y="4449300"/>
              <a:ext cx="694175" cy="694200"/>
              <a:chOff x="8449825" y="4449300"/>
              <a:chExt cx="694175" cy="694200"/>
            </a:xfrm>
          </p:grpSpPr>
          <p:sp>
            <p:nvSpPr>
              <p:cNvPr id="294" name="Google Shape;294;p13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95" name="Google Shape;295;p13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96" name="Google Shape;296;p13"/>
          <p:cNvSpPr txBox="1"/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4"/>
          <p:cNvSpPr txBox="1"/>
          <p:nvPr>
            <p:ph type="title"/>
          </p:nvPr>
        </p:nvSpPr>
        <p:spPr>
          <a:xfrm>
            <a:off x="1224775" y="3172500"/>
            <a:ext cx="6694500" cy="6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 b="0"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299" name="Google Shape;299;p14"/>
          <p:cNvSpPr txBox="1"/>
          <p:nvPr>
            <p:ph type="subTitle" idx="1"/>
          </p:nvPr>
        </p:nvSpPr>
        <p:spPr>
          <a:xfrm>
            <a:off x="1224775" y="1309200"/>
            <a:ext cx="6694500" cy="186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7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300" name="Google Shape;300;p14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301" name="Google Shape;301;p14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302" name="Google Shape;302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3" name="Google Shape;303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6" name="Google Shape;306;p14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307" name="Google Shape;307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08" name="Google Shape;308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09" name="Google Shape;309;p14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310" name="Google Shape;310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1" name="Google Shape;311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2" name="Google Shape;312;p14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313" name="Google Shape;313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4" name="Google Shape;314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5" name="Google Shape;315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6" name="Google Shape;316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17" name="Google Shape;317;p14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318" name="Google Shape;318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19" name="Google Shape;319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0" name="Google Shape;320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1" name="Google Shape;321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2" name="Google Shape;322;p14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323" name="Google Shape;323;p1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4" name="Google Shape;324;p1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5" name="Google Shape;325;p1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6" name="Google Shape;326;p1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27" name="Google Shape;327;p14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328" name="Google Shape;328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29" name="Google Shape;329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0" name="Google Shape;330;p14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331" name="Google Shape;331;p1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2" name="Google Shape;332;p1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3" name="Google Shape;333;p14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334" name="Google Shape;334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5" name="Google Shape;335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6" name="Google Shape;336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37" name="Google Shape;337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38" name="Google Shape;338;p14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339" name="Google Shape;339;p1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0" name="Google Shape;340;p1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1" name="Google Shape;341;p1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2" name="Google Shape;342;p1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4" name="Google Shape;344;p15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345" name="Google Shape;345;p15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346" name="Google Shape;346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7" name="Google Shape;347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8" name="Google Shape;348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49" name="Google Shape;349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0" name="Google Shape;350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51" name="Google Shape;351;p15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2" name="Google Shape;352;p15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53" name="Google Shape;353;p15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354" name="Google Shape;354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5" name="Google Shape;355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6" name="Google Shape;356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57" name="Google Shape;357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58" name="Google Shape;358;p15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359" name="Google Shape;359;p15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0" name="Google Shape;360;p15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1" name="Google Shape;361;p15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2" name="Google Shape;362;p15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3" name="Google Shape;363;p15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364" name="Google Shape;364;p15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65" name="Google Shape;365;p15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366" name="Google Shape;366;p15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367" name="Google Shape;367;p15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8" name="Google Shape;368;p15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9" name="Google Shape;369;p15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0" name="Google Shape;370;p15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71" name="Google Shape;371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3" name="Google Shape;373;p16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374" name="Google Shape;374;p16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375" name="Google Shape;375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6" name="Google Shape;376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77" name="Google Shape;377;p16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378" name="Google Shape;378;p1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9" name="Google Shape;379;p1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0" name="Google Shape;380;p16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381" name="Google Shape;381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2" name="Google Shape;382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3" name="Google Shape;383;p16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384" name="Google Shape;384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5" name="Google Shape;385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6" name="Google Shape;386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7" name="Google Shape;387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88" name="Google Shape;388;p16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389" name="Google Shape;389;p1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0" name="Google Shape;390;p1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1" name="Google Shape;391;p16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392" name="Google Shape;392;p16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3" name="Google Shape;393;p16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4" name="Google Shape;394;p16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95" name="Google Shape;395;p16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396" name="Google Shape;39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TITLE_ONLY_3"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8" name="Google Shape;398;p17"/>
          <p:cNvGrpSpPr/>
          <p:nvPr/>
        </p:nvGrpSpPr>
        <p:grpSpPr>
          <a:xfrm>
            <a:off x="-364237" y="3"/>
            <a:ext cx="9872463" cy="5143495"/>
            <a:chOff x="-364237" y="3"/>
            <a:chExt cx="9872463" cy="5143495"/>
          </a:xfrm>
        </p:grpSpPr>
        <p:grpSp>
          <p:nvGrpSpPr>
            <p:cNvPr id="399" name="Google Shape;399;p17"/>
            <p:cNvGrpSpPr/>
            <p:nvPr/>
          </p:nvGrpSpPr>
          <p:grpSpPr>
            <a:xfrm>
              <a:off x="8074175" y="3"/>
              <a:ext cx="713175" cy="514641"/>
              <a:chOff x="8074185" y="24856"/>
              <a:chExt cx="713175" cy="514641"/>
            </a:xfrm>
          </p:grpSpPr>
          <p:sp>
            <p:nvSpPr>
              <p:cNvPr id="400" name="Google Shape;400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1" name="Google Shape;401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2" name="Google Shape;402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3" name="Google Shape;403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4" name="Google Shape;404;p17"/>
            <p:cNvGrpSpPr/>
            <p:nvPr/>
          </p:nvGrpSpPr>
          <p:grpSpPr>
            <a:xfrm>
              <a:off x="8449793" y="50748"/>
              <a:ext cx="694200" cy="1498200"/>
              <a:chOff x="8449803" y="50750"/>
              <a:chExt cx="694200" cy="1498200"/>
            </a:xfrm>
          </p:grpSpPr>
          <p:sp>
            <p:nvSpPr>
              <p:cNvPr id="405" name="Google Shape;405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6" name="Google Shape;406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7" name="Google Shape;407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08" name="Google Shape;408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09" name="Google Shape;409;p17"/>
            <p:cNvGrpSpPr/>
            <p:nvPr/>
          </p:nvGrpSpPr>
          <p:grpSpPr>
            <a:xfrm flipH="1">
              <a:off x="0" y="50748"/>
              <a:ext cx="694200" cy="1498200"/>
              <a:chOff x="8449803" y="50750"/>
              <a:chExt cx="694200" cy="1498200"/>
            </a:xfrm>
          </p:grpSpPr>
          <p:sp>
            <p:nvSpPr>
              <p:cNvPr id="410" name="Google Shape;410;p1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1" name="Google Shape;411;p1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2" name="Google Shape;412;p1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3" name="Google Shape;413;p1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4" name="Google Shape;414;p17"/>
            <p:cNvGrpSpPr/>
            <p:nvPr/>
          </p:nvGrpSpPr>
          <p:grpSpPr>
            <a:xfrm flipH="1">
              <a:off x="356643" y="3"/>
              <a:ext cx="713175" cy="514641"/>
              <a:chOff x="8074185" y="24856"/>
              <a:chExt cx="713175" cy="514641"/>
            </a:xfrm>
          </p:grpSpPr>
          <p:sp>
            <p:nvSpPr>
              <p:cNvPr id="415" name="Google Shape;415;p17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6" name="Google Shape;416;p17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7" name="Google Shape;417;p17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8" name="Google Shape;418;p17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19" name="Google Shape;419;p17"/>
            <p:cNvGrpSpPr/>
            <p:nvPr/>
          </p:nvGrpSpPr>
          <p:grpSpPr>
            <a:xfrm rot="10800000" flipH="1">
              <a:off x="8720725" y="3648850"/>
              <a:ext cx="423265" cy="912987"/>
              <a:chOff x="8720713" y="581661"/>
              <a:chExt cx="423265" cy="912987"/>
            </a:xfrm>
          </p:grpSpPr>
          <p:sp>
            <p:nvSpPr>
              <p:cNvPr id="420" name="Google Shape;420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1" name="Google Shape;421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2" name="Google Shape;422;p17"/>
            <p:cNvGrpSpPr/>
            <p:nvPr/>
          </p:nvGrpSpPr>
          <p:grpSpPr>
            <a:xfrm rot="10800000" flipH="1">
              <a:off x="8009000" y="4449299"/>
              <a:ext cx="1499225" cy="694200"/>
              <a:chOff x="7925425" y="0"/>
              <a:chExt cx="1499225" cy="694200"/>
            </a:xfrm>
          </p:grpSpPr>
          <p:sp>
            <p:nvSpPr>
              <p:cNvPr id="423" name="Google Shape;423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4" name="Google Shape;424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5" name="Google Shape;425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6" name="Google Shape;426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27" name="Google Shape;427;p17"/>
            <p:cNvGrpSpPr/>
            <p:nvPr/>
          </p:nvGrpSpPr>
          <p:grpSpPr>
            <a:xfrm rot="10800000">
              <a:off x="25" y="3648850"/>
              <a:ext cx="423265" cy="912987"/>
              <a:chOff x="8720713" y="581661"/>
              <a:chExt cx="423265" cy="912987"/>
            </a:xfrm>
          </p:grpSpPr>
          <p:sp>
            <p:nvSpPr>
              <p:cNvPr id="428" name="Google Shape;428;p1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9" name="Google Shape;429;p1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30" name="Google Shape;430;p17"/>
            <p:cNvGrpSpPr/>
            <p:nvPr/>
          </p:nvGrpSpPr>
          <p:grpSpPr>
            <a:xfrm rot="10800000" flipH="1">
              <a:off x="-364237" y="4449299"/>
              <a:ext cx="1499225" cy="694200"/>
              <a:chOff x="7925425" y="0"/>
              <a:chExt cx="1499225" cy="694200"/>
            </a:xfrm>
          </p:grpSpPr>
          <p:sp>
            <p:nvSpPr>
              <p:cNvPr id="431" name="Google Shape;431;p17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2" name="Google Shape;432;p17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3" name="Google Shape;433;p17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4" name="Google Shape;434;p17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435" name="Google Shape;435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18"/>
          <p:cNvSpPr txBox="1"/>
          <p:nvPr>
            <p:ph type="title"/>
          </p:nvPr>
        </p:nvSpPr>
        <p:spPr>
          <a:xfrm>
            <a:off x="720000" y="1312125"/>
            <a:ext cx="3791700" cy="169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8" name="Google Shape;438;p18"/>
          <p:cNvSpPr txBox="1"/>
          <p:nvPr>
            <p:ph type="subTitle" idx="1"/>
          </p:nvPr>
        </p:nvSpPr>
        <p:spPr>
          <a:xfrm>
            <a:off x="720000" y="3003075"/>
            <a:ext cx="3791700" cy="82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8"/>
          <p:cNvSpPr/>
          <p:nvPr>
            <p:ph type="pic" idx="2"/>
          </p:nvPr>
        </p:nvSpPr>
        <p:spPr>
          <a:xfrm>
            <a:off x="4839475" y="562275"/>
            <a:ext cx="4088700" cy="4089000"/>
          </a:xfrm>
          <a:prstGeom prst="diamond">
            <a:avLst/>
          </a:prstGeom>
          <a:noFill/>
          <a:ln>
            <a:noFill/>
          </a:ln>
        </p:spPr>
      </p:sp>
      <p:grpSp>
        <p:nvGrpSpPr>
          <p:cNvPr id="440" name="Google Shape;440;p18"/>
          <p:cNvGrpSpPr/>
          <p:nvPr/>
        </p:nvGrpSpPr>
        <p:grpSpPr>
          <a:xfrm>
            <a:off x="5" y="11"/>
            <a:ext cx="9144005" cy="5143483"/>
            <a:chOff x="5" y="11"/>
            <a:chExt cx="9144005" cy="5143483"/>
          </a:xfrm>
        </p:grpSpPr>
        <p:grpSp>
          <p:nvGrpSpPr>
            <p:cNvPr id="441" name="Google Shape;441;p18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442" name="Google Shape;442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3" name="Google Shape;443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4" name="Google Shape;444;p18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445" name="Google Shape;445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6" name="Google Shape;446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7" name="Google Shape;447;p18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448" name="Google Shape;448;p18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49" name="Google Shape;449;p18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0" name="Google Shape;450;p18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451" name="Google Shape;451;p18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2" name="Google Shape;452;p18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3" name="Google Shape;453;p18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454" name="Google Shape;454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5" name="Google Shape;455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56" name="Google Shape;456;p18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457" name="Google Shape;457;p1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58" name="Google Shape;458;p1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19"/>
          <p:cNvSpPr txBox="1"/>
          <p:nvPr>
            <p:ph type="title"/>
          </p:nvPr>
        </p:nvSpPr>
        <p:spPr>
          <a:xfrm>
            <a:off x="932713" y="1359900"/>
            <a:ext cx="3128100" cy="117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1" name="Google Shape;461;p19"/>
          <p:cNvSpPr txBox="1"/>
          <p:nvPr>
            <p:ph type="subTitle" idx="1"/>
          </p:nvPr>
        </p:nvSpPr>
        <p:spPr>
          <a:xfrm>
            <a:off x="932713" y="2531650"/>
            <a:ext cx="3128100" cy="112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62" name="Google Shape;462;p19"/>
          <p:cNvGrpSpPr/>
          <p:nvPr/>
        </p:nvGrpSpPr>
        <p:grpSpPr>
          <a:xfrm>
            <a:off x="-3" y="-14442"/>
            <a:ext cx="9143992" cy="5172403"/>
            <a:chOff x="-3" y="-14442"/>
            <a:chExt cx="9143992" cy="5172403"/>
          </a:xfrm>
        </p:grpSpPr>
        <p:grpSp>
          <p:nvGrpSpPr>
            <p:cNvPr id="463" name="Google Shape;463;p19"/>
            <p:cNvGrpSpPr/>
            <p:nvPr/>
          </p:nvGrpSpPr>
          <p:grpSpPr>
            <a:xfrm>
              <a:off x="6111381" y="4604008"/>
              <a:ext cx="1195414" cy="553902"/>
              <a:chOff x="5808647" y="4463744"/>
              <a:chExt cx="1498200" cy="694200"/>
            </a:xfrm>
          </p:grpSpPr>
          <p:sp>
            <p:nvSpPr>
              <p:cNvPr id="464" name="Google Shape;464;p19"/>
              <p:cNvSpPr/>
              <p:nvPr/>
            </p:nvSpPr>
            <p:spPr>
              <a:xfrm rot="-5400000">
                <a:off x="6612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5" name="Google Shape;465;p19"/>
              <p:cNvSpPr/>
              <p:nvPr/>
            </p:nvSpPr>
            <p:spPr>
              <a:xfrm rot="-5400000">
                <a:off x="5808647" y="4463744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6" name="Google Shape;466;p19"/>
              <p:cNvSpPr/>
              <p:nvPr/>
            </p:nvSpPr>
            <p:spPr>
              <a:xfrm rot="-5400000">
                <a:off x="615522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7" name="Google Shape;467;p19"/>
              <p:cNvSpPr/>
              <p:nvPr/>
            </p:nvSpPr>
            <p:spPr>
              <a:xfrm rot="-5400000">
                <a:off x="6616272" y="4811369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68" name="Google Shape;468;p19"/>
            <p:cNvGrpSpPr/>
            <p:nvPr/>
          </p:nvGrpSpPr>
          <p:grpSpPr>
            <a:xfrm rot="-5400000">
              <a:off x="8036066" y="4050038"/>
              <a:ext cx="1107903" cy="1107943"/>
              <a:chOff x="0" y="4449300"/>
              <a:chExt cx="694175" cy="694200"/>
            </a:xfrm>
          </p:grpSpPr>
          <p:sp>
            <p:nvSpPr>
              <p:cNvPr id="469" name="Google Shape;469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0" name="Google Shape;470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1" name="Google Shape;471;p19"/>
            <p:cNvGrpSpPr/>
            <p:nvPr/>
          </p:nvGrpSpPr>
          <p:grpSpPr>
            <a:xfrm>
              <a:off x="1837087" y="-14424"/>
              <a:ext cx="1195414" cy="553902"/>
              <a:chOff x="1837139" y="-14425"/>
              <a:chExt cx="1498200" cy="694200"/>
            </a:xfrm>
          </p:grpSpPr>
          <p:sp>
            <p:nvSpPr>
              <p:cNvPr id="472" name="Google Shape;472;p19"/>
              <p:cNvSpPr/>
              <p:nvPr/>
            </p:nvSpPr>
            <p:spPr>
              <a:xfrm rot="5400000">
                <a:off x="1837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3" name="Google Shape;473;p19"/>
              <p:cNvSpPr/>
              <p:nvPr/>
            </p:nvSpPr>
            <p:spPr>
              <a:xfrm rot="5400000">
                <a:off x="2641139" y="-144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4" name="Google Shape;474;p19"/>
              <p:cNvSpPr/>
              <p:nvPr/>
            </p:nvSpPr>
            <p:spPr>
              <a:xfrm rot="5400000">
                <a:off x="264476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5" name="Google Shape;475;p19"/>
              <p:cNvSpPr/>
              <p:nvPr/>
            </p:nvSpPr>
            <p:spPr>
              <a:xfrm rot="5400000">
                <a:off x="2183714" y="-1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76" name="Google Shape;476;p19"/>
            <p:cNvGrpSpPr/>
            <p:nvPr/>
          </p:nvGrpSpPr>
          <p:grpSpPr>
            <a:xfrm rot="5400000">
              <a:off x="17" y="-14462"/>
              <a:ext cx="1107903" cy="1107943"/>
              <a:chOff x="0" y="4449300"/>
              <a:chExt cx="694175" cy="694200"/>
            </a:xfrm>
          </p:grpSpPr>
          <p:sp>
            <p:nvSpPr>
              <p:cNvPr id="477" name="Google Shape;477;p1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8" name="Google Shape;478;p1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20"/>
          <p:cNvSpPr txBox="1"/>
          <p:nvPr>
            <p:ph type="title"/>
          </p:nvPr>
        </p:nvSpPr>
        <p:spPr>
          <a:xfrm>
            <a:off x="5443800" y="1370588"/>
            <a:ext cx="2987100" cy="128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81" name="Google Shape;481;p20"/>
          <p:cNvSpPr txBox="1"/>
          <p:nvPr>
            <p:ph type="subTitle" idx="1"/>
          </p:nvPr>
        </p:nvSpPr>
        <p:spPr>
          <a:xfrm>
            <a:off x="5443950" y="2658113"/>
            <a:ext cx="2987100" cy="1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82" name="Google Shape;482;p20"/>
          <p:cNvGrpSpPr/>
          <p:nvPr/>
        </p:nvGrpSpPr>
        <p:grpSpPr>
          <a:xfrm>
            <a:off x="-246850" y="-15950"/>
            <a:ext cx="9390858" cy="5159449"/>
            <a:chOff x="-246850" y="-15950"/>
            <a:chExt cx="9390858" cy="5159449"/>
          </a:xfrm>
        </p:grpSpPr>
        <p:grpSp>
          <p:nvGrpSpPr>
            <p:cNvPr id="483" name="Google Shape;483;p20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484" name="Google Shape;484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5" name="Google Shape;485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6" name="Google Shape;486;p20"/>
            <p:cNvGrpSpPr/>
            <p:nvPr/>
          </p:nvGrpSpPr>
          <p:grpSpPr>
            <a:xfrm flipH="1">
              <a:off x="8036105" y="4023806"/>
              <a:ext cx="1107903" cy="1107943"/>
              <a:chOff x="0" y="4449300"/>
              <a:chExt cx="694175" cy="694200"/>
            </a:xfrm>
          </p:grpSpPr>
          <p:sp>
            <p:nvSpPr>
              <p:cNvPr id="487" name="Google Shape;487;p2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8" name="Google Shape;488;p2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89" name="Google Shape;489;p20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490" name="Google Shape;490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1" name="Google Shape;491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2" name="Google Shape;492;p20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493" name="Google Shape;493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4" name="Google Shape;494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5" name="Google Shape;495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6" name="Google Shape;496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7" name="Google Shape;497;p20"/>
            <p:cNvGrpSpPr/>
            <p:nvPr/>
          </p:nvGrpSpPr>
          <p:grpSpPr>
            <a:xfrm rot="10800000">
              <a:off x="10" y="3648850"/>
              <a:ext cx="423265" cy="912987"/>
              <a:chOff x="8720713" y="581661"/>
              <a:chExt cx="423265" cy="912987"/>
            </a:xfrm>
          </p:grpSpPr>
          <p:sp>
            <p:nvSpPr>
              <p:cNvPr id="498" name="Google Shape;498;p2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99" name="Google Shape;499;p2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00" name="Google Shape;500;p20"/>
            <p:cNvGrpSpPr/>
            <p:nvPr/>
          </p:nvGrpSpPr>
          <p:grpSpPr>
            <a:xfrm rot="10800000">
              <a:off x="-246850" y="4449299"/>
              <a:ext cx="1499225" cy="694200"/>
              <a:chOff x="7925425" y="0"/>
              <a:chExt cx="1499225" cy="694200"/>
            </a:xfrm>
          </p:grpSpPr>
          <p:sp>
            <p:nvSpPr>
              <p:cNvPr id="501" name="Google Shape;501;p2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2" name="Google Shape;502;p2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3" name="Google Shape;503;p2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04" name="Google Shape;504;p2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"/>
          <p:cNvSpPr txBox="1"/>
          <p:nvPr>
            <p:ph type="title"/>
          </p:nvPr>
        </p:nvSpPr>
        <p:spPr>
          <a:xfrm>
            <a:off x="2492900" y="2444125"/>
            <a:ext cx="4262400" cy="79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8" name="Google Shape;28;p3"/>
          <p:cNvSpPr txBox="1"/>
          <p:nvPr>
            <p:ph type="title" idx="2" hasCustomPrompt="1"/>
          </p:nvPr>
        </p:nvSpPr>
        <p:spPr>
          <a:xfrm>
            <a:off x="3798050" y="1528225"/>
            <a:ext cx="1652100" cy="915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9" name="Google Shape;29;p3"/>
          <p:cNvSpPr txBox="1"/>
          <p:nvPr>
            <p:ph type="subTitle" idx="1"/>
          </p:nvPr>
        </p:nvSpPr>
        <p:spPr>
          <a:xfrm>
            <a:off x="2492900" y="3240275"/>
            <a:ext cx="4262400" cy="37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4_2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1"/>
          <p:cNvSpPr txBox="1"/>
          <p:nvPr>
            <p:ph type="title"/>
          </p:nvPr>
        </p:nvSpPr>
        <p:spPr>
          <a:xfrm>
            <a:off x="1311225" y="1326300"/>
            <a:ext cx="3055500" cy="1374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07" name="Google Shape;507;p21"/>
          <p:cNvSpPr txBox="1"/>
          <p:nvPr>
            <p:ph type="subTitle" idx="1"/>
          </p:nvPr>
        </p:nvSpPr>
        <p:spPr>
          <a:xfrm>
            <a:off x="1311225" y="2700750"/>
            <a:ext cx="3055500" cy="118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8" name="Google Shape;508;p21"/>
          <p:cNvGrpSpPr/>
          <p:nvPr/>
        </p:nvGrpSpPr>
        <p:grpSpPr>
          <a:xfrm>
            <a:off x="5" y="-14487"/>
            <a:ext cx="9144005" cy="5157981"/>
            <a:chOff x="5" y="-14487"/>
            <a:chExt cx="9144005" cy="5157981"/>
          </a:xfrm>
        </p:grpSpPr>
        <p:grpSp>
          <p:nvGrpSpPr>
            <p:cNvPr id="509" name="Google Shape;509;p21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510" name="Google Shape;510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1" name="Google Shape;511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2" name="Google Shape;512;p21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513" name="Google Shape;513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4" name="Google Shape;514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5" name="Google Shape;515;p21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516" name="Google Shape;516;p21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7" name="Google Shape;517;p21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18" name="Google Shape;518;p21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519" name="Google Shape;519;p21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0" name="Google Shape;520;p21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1" name="Google Shape;521;p21"/>
            <p:cNvGrpSpPr/>
            <p:nvPr/>
          </p:nvGrpSpPr>
          <p:grpSpPr>
            <a:xfrm rot="10800000" flipH="1">
              <a:off x="5" y="-14487"/>
              <a:ext cx="1107903" cy="1107943"/>
              <a:chOff x="0" y="4449300"/>
              <a:chExt cx="694175" cy="694200"/>
            </a:xfrm>
          </p:grpSpPr>
          <p:sp>
            <p:nvSpPr>
              <p:cNvPr id="522" name="Google Shape;522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3" name="Google Shape;523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4" name="Google Shape;524;p21"/>
            <p:cNvGrpSpPr/>
            <p:nvPr/>
          </p:nvGrpSpPr>
          <p:grpSpPr>
            <a:xfrm>
              <a:off x="5" y="4023806"/>
              <a:ext cx="1107903" cy="1107943"/>
              <a:chOff x="0" y="4449300"/>
              <a:chExt cx="694175" cy="694200"/>
            </a:xfrm>
          </p:grpSpPr>
          <p:sp>
            <p:nvSpPr>
              <p:cNvPr id="525" name="Google Shape;525;p21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26" name="Google Shape;526;p21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TITLE_AND_BODY_1"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29" name="Google Shape;529;p22"/>
          <p:cNvSpPr txBox="1"/>
          <p:nvPr>
            <p:ph type="body" idx="1"/>
          </p:nvPr>
        </p:nvSpPr>
        <p:spPr>
          <a:xfrm>
            <a:off x="720000" y="1215750"/>
            <a:ext cx="7704000" cy="160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30" name="Google Shape;530;p22"/>
          <p:cNvGrpSpPr/>
          <p:nvPr/>
        </p:nvGrpSpPr>
        <p:grpSpPr>
          <a:xfrm>
            <a:off x="-221250" y="-15950"/>
            <a:ext cx="9586500" cy="5173895"/>
            <a:chOff x="-221250" y="-15950"/>
            <a:chExt cx="9586500" cy="5173895"/>
          </a:xfrm>
        </p:grpSpPr>
        <p:grpSp>
          <p:nvGrpSpPr>
            <p:cNvPr id="531" name="Google Shape;531;p2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532" name="Google Shape;532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3" name="Google Shape;533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4" name="Google Shape;534;p22"/>
            <p:cNvGrpSpPr/>
            <p:nvPr/>
          </p:nvGrpSpPr>
          <p:grpSpPr>
            <a:xfrm rot="-5400000">
              <a:off x="8036083" y="4050022"/>
              <a:ext cx="1107903" cy="1107943"/>
              <a:chOff x="0" y="4449300"/>
              <a:chExt cx="694175" cy="694200"/>
            </a:xfrm>
          </p:grpSpPr>
          <p:sp>
            <p:nvSpPr>
              <p:cNvPr id="535" name="Google Shape;535;p2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6" name="Google Shape;536;p2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37" name="Google Shape;537;p2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538" name="Google Shape;538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39" name="Google Shape;539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0" name="Google Shape;540;p22"/>
            <p:cNvGrpSpPr/>
            <p:nvPr/>
          </p:nvGrpSpPr>
          <p:grpSpPr>
            <a:xfrm>
              <a:off x="7866025" y="-15950"/>
              <a:ext cx="1499225" cy="694200"/>
              <a:chOff x="7925425" y="0"/>
              <a:chExt cx="1499225" cy="694200"/>
            </a:xfrm>
          </p:grpSpPr>
          <p:sp>
            <p:nvSpPr>
              <p:cNvPr id="541" name="Google Shape;541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2" name="Google Shape;542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3" name="Google Shape;543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4" name="Google Shape;544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5" name="Google Shape;545;p2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546" name="Google Shape;546;p2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7" name="Google Shape;547;p2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48" name="Google Shape;548;p22"/>
            <p:cNvGrpSpPr/>
            <p:nvPr/>
          </p:nvGrpSpPr>
          <p:grpSpPr>
            <a:xfrm flipH="1">
              <a:off x="-221250" y="-15950"/>
              <a:ext cx="1499225" cy="694200"/>
              <a:chOff x="7925425" y="0"/>
              <a:chExt cx="1499225" cy="694200"/>
            </a:xfrm>
          </p:grpSpPr>
          <p:sp>
            <p:nvSpPr>
              <p:cNvPr id="549" name="Google Shape;549;p2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0" name="Google Shape;550;p2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1" name="Google Shape;551;p2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2" name="Google Shape;552;p2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5">
  <p:cSld name="TITLE_AND_BODY_2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55" name="Google Shape;555;p23"/>
          <p:cNvSpPr txBox="1"/>
          <p:nvPr>
            <p:ph type="body" idx="1"/>
          </p:nvPr>
        </p:nvSpPr>
        <p:spPr>
          <a:xfrm>
            <a:off x="720000" y="1215736"/>
            <a:ext cx="7704000" cy="338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Font typeface="Inter Light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556" name="Google Shape;556;p23"/>
          <p:cNvGrpSpPr/>
          <p:nvPr/>
        </p:nvGrpSpPr>
        <p:grpSpPr>
          <a:xfrm>
            <a:off x="0" y="4"/>
            <a:ext cx="9143996" cy="5080821"/>
            <a:chOff x="0" y="4"/>
            <a:chExt cx="9143996" cy="5080821"/>
          </a:xfrm>
        </p:grpSpPr>
        <p:grpSp>
          <p:nvGrpSpPr>
            <p:cNvPr id="557" name="Google Shape;557;p23"/>
            <p:cNvGrpSpPr/>
            <p:nvPr/>
          </p:nvGrpSpPr>
          <p:grpSpPr>
            <a:xfrm rot="8099721" flipH="1">
              <a:off x="8522881" y="4543818"/>
              <a:ext cx="444850" cy="444850"/>
              <a:chOff x="3490600" y="4349100"/>
              <a:chExt cx="509775" cy="509775"/>
            </a:xfrm>
          </p:grpSpPr>
          <p:sp>
            <p:nvSpPr>
              <p:cNvPr id="558" name="Google Shape;558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9" name="Google Shape;559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2" name="Google Shape;562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63" name="Google Shape;563;p23"/>
            <p:cNvSpPr/>
            <p:nvPr/>
          </p:nvSpPr>
          <p:spPr>
            <a:xfrm rot="5400000">
              <a:off x="8449796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64" name="Google Shape;564;p23"/>
            <p:cNvSpPr/>
            <p:nvPr/>
          </p:nvSpPr>
          <p:spPr>
            <a:xfrm rot="5400000">
              <a:off x="8796371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65" name="Google Shape;565;p23"/>
            <p:cNvGrpSpPr/>
            <p:nvPr/>
          </p:nvGrpSpPr>
          <p:grpSpPr>
            <a:xfrm rot="10800000">
              <a:off x="8449796" y="3146679"/>
              <a:ext cx="694200" cy="1498200"/>
              <a:chOff x="-264975" y="1822650"/>
              <a:chExt cx="694200" cy="1498200"/>
            </a:xfrm>
          </p:grpSpPr>
          <p:sp>
            <p:nvSpPr>
              <p:cNvPr id="566" name="Google Shape;566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7" name="Google Shape;567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8" name="Google Shape;568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9" name="Google Shape;569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0" name="Google Shape;570;p23"/>
            <p:cNvGrpSpPr/>
            <p:nvPr/>
          </p:nvGrpSpPr>
          <p:grpSpPr>
            <a:xfrm rot="-8099721">
              <a:off x="176265" y="4543818"/>
              <a:ext cx="444850" cy="444850"/>
              <a:chOff x="3490600" y="4349100"/>
              <a:chExt cx="509775" cy="509775"/>
            </a:xfrm>
          </p:grpSpPr>
          <p:sp>
            <p:nvSpPr>
              <p:cNvPr id="571" name="Google Shape;571;p23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2" name="Google Shape;572;p23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3" name="Google Shape;573;p23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4" name="Google Shape;574;p23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75" name="Google Shape;575;p23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576" name="Google Shape;576;p23"/>
            <p:cNvSpPr/>
            <p:nvPr/>
          </p:nvSpPr>
          <p:spPr>
            <a:xfrm rot="-5400000" flipH="1">
              <a:off x="0" y="17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77" name="Google Shape;577;p23"/>
            <p:cNvSpPr/>
            <p:nvPr/>
          </p:nvSpPr>
          <p:spPr>
            <a:xfrm rot="-5400000" flipH="1">
              <a:off x="3625" y="3617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578" name="Google Shape;578;p23"/>
            <p:cNvGrpSpPr/>
            <p:nvPr/>
          </p:nvGrpSpPr>
          <p:grpSpPr>
            <a:xfrm rot="10800000" flipH="1">
              <a:off x="0" y="3146679"/>
              <a:ext cx="694200" cy="1498200"/>
              <a:chOff x="-264975" y="1822650"/>
              <a:chExt cx="694200" cy="1498200"/>
            </a:xfrm>
          </p:grpSpPr>
          <p:sp>
            <p:nvSpPr>
              <p:cNvPr id="579" name="Google Shape;579;p23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0" name="Google Shape;580;p23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1" name="Google Shape;581;p23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82" name="Google Shape;582;p23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85" name="Google Shape;585;p24"/>
          <p:cNvSpPr txBox="1"/>
          <p:nvPr>
            <p:ph type="subTitle" idx="1"/>
          </p:nvPr>
        </p:nvSpPr>
        <p:spPr>
          <a:xfrm>
            <a:off x="4845231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6" name="Google Shape;586;p24"/>
          <p:cNvSpPr txBox="1"/>
          <p:nvPr>
            <p:ph type="subTitle" idx="2"/>
          </p:nvPr>
        </p:nvSpPr>
        <p:spPr>
          <a:xfrm>
            <a:off x="1503050" y="2913125"/>
            <a:ext cx="2795700" cy="10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7" name="Google Shape;587;p24"/>
          <p:cNvSpPr txBox="1"/>
          <p:nvPr>
            <p:ph type="subTitle" idx="3"/>
          </p:nvPr>
        </p:nvSpPr>
        <p:spPr>
          <a:xfrm>
            <a:off x="1503050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588" name="Google Shape;588;p24"/>
          <p:cNvSpPr txBox="1"/>
          <p:nvPr>
            <p:ph type="subTitle" idx="4"/>
          </p:nvPr>
        </p:nvSpPr>
        <p:spPr>
          <a:xfrm>
            <a:off x="4845241" y="2504625"/>
            <a:ext cx="27957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589" name="Google Shape;589;p24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590" name="Google Shape;590;p24"/>
            <p:cNvGrpSpPr/>
            <p:nvPr/>
          </p:nvGrpSpPr>
          <p:grpSpPr>
            <a:xfrm rot="10800000" flipH="1">
              <a:off x="8720718" y="2916467"/>
              <a:ext cx="423265" cy="912987"/>
              <a:chOff x="8720713" y="581661"/>
              <a:chExt cx="423265" cy="912987"/>
            </a:xfrm>
          </p:grpSpPr>
          <p:sp>
            <p:nvSpPr>
              <p:cNvPr id="591" name="Google Shape;591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2" name="Google Shape;592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3" name="Google Shape;593;p24"/>
            <p:cNvGrpSpPr/>
            <p:nvPr/>
          </p:nvGrpSpPr>
          <p:grpSpPr>
            <a:xfrm rot="10800000">
              <a:off x="8449818" y="4449300"/>
              <a:ext cx="694175" cy="694200"/>
              <a:chOff x="9949035" y="3425194"/>
              <a:chExt cx="694175" cy="694200"/>
            </a:xfrm>
          </p:grpSpPr>
          <p:sp>
            <p:nvSpPr>
              <p:cNvPr id="594" name="Google Shape;594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5" name="Google Shape;595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96" name="Google Shape;596;p24"/>
            <p:cNvGrpSpPr/>
            <p:nvPr/>
          </p:nvGrpSpPr>
          <p:grpSpPr>
            <a:xfrm flipH="1">
              <a:off x="8424012" y="3735113"/>
              <a:ext cx="713189" cy="714203"/>
              <a:chOff x="2751838" y="727063"/>
              <a:chExt cx="738750" cy="739800"/>
            </a:xfrm>
          </p:grpSpPr>
          <p:sp>
            <p:nvSpPr>
              <p:cNvPr id="597" name="Google Shape;597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8" name="Google Shape;598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9" name="Google Shape;599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0" name="Google Shape;600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1" name="Google Shape;601;p24"/>
            <p:cNvGrpSpPr/>
            <p:nvPr/>
          </p:nvGrpSpPr>
          <p:grpSpPr>
            <a:xfrm rot="10800000">
              <a:off x="22" y="2916467"/>
              <a:ext cx="423265" cy="912987"/>
              <a:chOff x="8720713" y="581661"/>
              <a:chExt cx="423265" cy="912987"/>
            </a:xfrm>
          </p:grpSpPr>
          <p:sp>
            <p:nvSpPr>
              <p:cNvPr id="602" name="Google Shape;602;p24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3" name="Google Shape;603;p24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4" name="Google Shape;604;p24"/>
            <p:cNvGrpSpPr/>
            <p:nvPr/>
          </p:nvGrpSpPr>
          <p:grpSpPr>
            <a:xfrm rot="10800000" flipH="1">
              <a:off x="12" y="4449300"/>
              <a:ext cx="694175" cy="694200"/>
              <a:chOff x="9949035" y="3425194"/>
              <a:chExt cx="694175" cy="694200"/>
            </a:xfrm>
          </p:grpSpPr>
          <p:sp>
            <p:nvSpPr>
              <p:cNvPr id="605" name="Google Shape;605;p24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6" name="Google Shape;606;p24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07" name="Google Shape;607;p24"/>
            <p:cNvGrpSpPr/>
            <p:nvPr/>
          </p:nvGrpSpPr>
          <p:grpSpPr>
            <a:xfrm>
              <a:off x="6804" y="3735113"/>
              <a:ext cx="713189" cy="714203"/>
              <a:chOff x="2751838" y="727063"/>
              <a:chExt cx="738750" cy="739800"/>
            </a:xfrm>
          </p:grpSpPr>
          <p:sp>
            <p:nvSpPr>
              <p:cNvPr id="608" name="Google Shape;608;p24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09" name="Google Shape;609;p24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0" name="Google Shape;610;p24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1" name="Google Shape;611;p24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2" name="Google Shape;612;p24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613" name="Google Shape;613;p24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4" name="Google Shape;614;p24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15" name="Google Shape;615;p24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616" name="Google Shape;616;p24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17" name="Google Shape;617;p24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0" name="Google Shape;620;p25"/>
          <p:cNvSpPr txBox="1"/>
          <p:nvPr>
            <p:ph type="subTitle" idx="1"/>
          </p:nvPr>
        </p:nvSpPr>
        <p:spPr>
          <a:xfrm>
            <a:off x="4669737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1" name="Google Shape;621;p25"/>
          <p:cNvSpPr txBox="1"/>
          <p:nvPr>
            <p:ph type="subTitle" idx="2"/>
          </p:nvPr>
        </p:nvSpPr>
        <p:spPr>
          <a:xfrm>
            <a:off x="1057863" y="1893200"/>
            <a:ext cx="3416400" cy="191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22" name="Google Shape;622;p25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623" name="Google Shape;623;p25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624" name="Google Shape;624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5" name="Google Shape;625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6" name="Google Shape;626;p25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627" name="Google Shape;627;p25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28" name="Google Shape;628;p25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29" name="Google Shape;629;p25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630" name="Google Shape;630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1" name="Google Shape;631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2" name="Google Shape;632;p25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633" name="Google Shape;633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4" name="Google Shape;634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5" name="Google Shape;635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6" name="Google Shape;636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37" name="Google Shape;637;p25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638" name="Google Shape;638;p25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39" name="Google Shape;639;p25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40" name="Google Shape;640;p25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641" name="Google Shape;641;p25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2" name="Google Shape;642;p25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3" name="Google Shape;643;p25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44" name="Google Shape;644;p25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7" name="Google Shape;647;p26"/>
          <p:cNvSpPr txBox="1"/>
          <p:nvPr>
            <p:ph type="subTitle" idx="1"/>
          </p:nvPr>
        </p:nvSpPr>
        <p:spPr>
          <a:xfrm>
            <a:off x="88482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8" name="Google Shape;648;p26"/>
          <p:cNvSpPr txBox="1"/>
          <p:nvPr>
            <p:ph type="subTitle" idx="2"/>
          </p:nvPr>
        </p:nvSpPr>
        <p:spPr>
          <a:xfrm>
            <a:off x="3431550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9" name="Google Shape;649;p26"/>
          <p:cNvSpPr txBox="1"/>
          <p:nvPr>
            <p:ph type="subTitle" idx="3"/>
          </p:nvPr>
        </p:nvSpPr>
        <p:spPr>
          <a:xfrm>
            <a:off x="5978275" y="3249576"/>
            <a:ext cx="2280900" cy="83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0" name="Google Shape;650;p26"/>
          <p:cNvSpPr txBox="1"/>
          <p:nvPr>
            <p:ph type="subTitle" idx="4"/>
          </p:nvPr>
        </p:nvSpPr>
        <p:spPr>
          <a:xfrm>
            <a:off x="88482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1" name="Google Shape;651;p26"/>
          <p:cNvSpPr txBox="1"/>
          <p:nvPr>
            <p:ph type="subTitle" idx="5"/>
          </p:nvPr>
        </p:nvSpPr>
        <p:spPr>
          <a:xfrm>
            <a:off x="3431554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2" name="Google Shape;652;p26"/>
          <p:cNvSpPr txBox="1"/>
          <p:nvPr>
            <p:ph type="subTitle" idx="6"/>
          </p:nvPr>
        </p:nvSpPr>
        <p:spPr>
          <a:xfrm>
            <a:off x="5978275" y="2827275"/>
            <a:ext cx="22809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53" name="Google Shape;653;p26"/>
          <p:cNvGrpSpPr/>
          <p:nvPr/>
        </p:nvGrpSpPr>
        <p:grpSpPr>
          <a:xfrm>
            <a:off x="0" y="138604"/>
            <a:ext cx="9143996" cy="5004896"/>
            <a:chOff x="0" y="138604"/>
            <a:chExt cx="9143996" cy="5004896"/>
          </a:xfrm>
        </p:grpSpPr>
        <p:grpSp>
          <p:nvGrpSpPr>
            <p:cNvPr id="654" name="Google Shape;654;p26"/>
            <p:cNvGrpSpPr/>
            <p:nvPr/>
          </p:nvGrpSpPr>
          <p:grpSpPr>
            <a:xfrm rot="-2700279" flipH="1">
              <a:off x="176265" y="230761"/>
              <a:ext cx="444850" cy="444850"/>
              <a:chOff x="3490600" y="4349100"/>
              <a:chExt cx="509775" cy="509775"/>
            </a:xfrm>
          </p:grpSpPr>
          <p:sp>
            <p:nvSpPr>
              <p:cNvPr id="655" name="Google Shape;655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6" name="Google Shape;656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7" name="Google Shape;657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8" name="Google Shape;658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59" name="Google Shape;659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60" name="Google Shape;660;p26"/>
            <p:cNvSpPr/>
            <p:nvPr/>
          </p:nvSpPr>
          <p:spPr>
            <a:xfrm rot="-5400000">
              <a:off x="0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61" name="Google Shape;661;p26"/>
            <p:cNvSpPr/>
            <p:nvPr/>
          </p:nvSpPr>
          <p:spPr>
            <a:xfrm rot="-5400000">
              <a:off x="3625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62" name="Google Shape;662;p26"/>
            <p:cNvGrpSpPr/>
            <p:nvPr/>
          </p:nvGrpSpPr>
          <p:grpSpPr>
            <a:xfrm>
              <a:off x="0" y="637225"/>
              <a:ext cx="694200" cy="1498200"/>
              <a:chOff x="-264975" y="1822650"/>
              <a:chExt cx="694200" cy="1498200"/>
            </a:xfrm>
          </p:grpSpPr>
          <p:sp>
            <p:nvSpPr>
              <p:cNvPr id="663" name="Google Shape;663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4" name="Google Shape;664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5" name="Google Shape;665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6" name="Google Shape;666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67" name="Google Shape;667;p26"/>
            <p:cNvGrpSpPr/>
            <p:nvPr/>
          </p:nvGrpSpPr>
          <p:grpSpPr>
            <a:xfrm>
              <a:off x="84176" y="2004110"/>
              <a:ext cx="629046" cy="629940"/>
              <a:chOff x="2751838" y="727063"/>
              <a:chExt cx="738750" cy="739800"/>
            </a:xfrm>
          </p:grpSpPr>
          <p:sp>
            <p:nvSpPr>
              <p:cNvPr id="668" name="Google Shape;668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69" name="Google Shape;669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0" name="Google Shape;670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1" name="Google Shape;671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72" name="Google Shape;672;p26"/>
            <p:cNvGrpSpPr/>
            <p:nvPr/>
          </p:nvGrpSpPr>
          <p:grpSpPr>
            <a:xfrm rot="2700279">
              <a:off x="8522881" y="230761"/>
              <a:ext cx="444850" cy="444850"/>
              <a:chOff x="3490600" y="4349100"/>
              <a:chExt cx="509775" cy="509775"/>
            </a:xfrm>
          </p:grpSpPr>
          <p:sp>
            <p:nvSpPr>
              <p:cNvPr id="673" name="Google Shape;673;p26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4" name="Google Shape;674;p26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5" name="Google Shape;675;p26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6" name="Google Shape;676;p26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77" name="Google Shape;677;p26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sp>
          <p:nvSpPr>
            <p:cNvPr id="678" name="Google Shape;678;p26"/>
            <p:cNvSpPr/>
            <p:nvPr/>
          </p:nvSpPr>
          <p:spPr>
            <a:xfrm rot="5400000" flipH="1">
              <a:off x="8449796" y="4449313"/>
              <a:ext cx="694200" cy="694175"/>
            </a:xfrm>
            <a:custGeom>
              <a:avLst/>
              <a:gdLst/>
              <a:ahLst/>
              <a:cxnLst/>
              <a:rect l="l" t="t" r="r" b="b"/>
              <a:pathLst>
                <a:path w="27768" h="27767" extrusionOk="0">
                  <a:moveTo>
                    <a:pt x="0" y="0"/>
                  </a:moveTo>
                  <a:lnTo>
                    <a:pt x="0" y="27767"/>
                  </a:lnTo>
                  <a:lnTo>
                    <a:pt x="277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79" name="Google Shape;679;p26"/>
            <p:cNvSpPr/>
            <p:nvPr/>
          </p:nvSpPr>
          <p:spPr>
            <a:xfrm rot="5400000" flipH="1">
              <a:off x="8796371" y="4796913"/>
              <a:ext cx="344000" cy="342975"/>
            </a:xfrm>
            <a:custGeom>
              <a:avLst/>
              <a:gdLst/>
              <a:ahLst/>
              <a:cxnLst/>
              <a:rect l="l" t="t" r="r" b="b"/>
              <a:pathLst>
                <a:path w="13760" h="13719" extrusionOk="0">
                  <a:moveTo>
                    <a:pt x="13760" y="1"/>
                  </a:moveTo>
                  <a:lnTo>
                    <a:pt x="1" y="13719"/>
                  </a:lnTo>
                  <a:lnTo>
                    <a:pt x="13760" y="13719"/>
                  </a:lnTo>
                  <a:lnTo>
                    <a:pt x="1376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grpSp>
          <p:nvGrpSpPr>
            <p:cNvPr id="680" name="Google Shape;680;p26"/>
            <p:cNvGrpSpPr/>
            <p:nvPr/>
          </p:nvGrpSpPr>
          <p:grpSpPr>
            <a:xfrm flipH="1">
              <a:off x="8449796" y="637225"/>
              <a:ext cx="694200" cy="1498200"/>
              <a:chOff x="-264975" y="1822650"/>
              <a:chExt cx="694200" cy="1498200"/>
            </a:xfrm>
          </p:grpSpPr>
          <p:sp>
            <p:nvSpPr>
              <p:cNvPr id="681" name="Google Shape;681;p26"/>
              <p:cNvSpPr/>
              <p:nvPr/>
            </p:nvSpPr>
            <p:spPr>
              <a:xfrm>
                <a:off x="-264975" y="2626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2" name="Google Shape;682;p26"/>
              <p:cNvSpPr/>
              <p:nvPr/>
            </p:nvSpPr>
            <p:spPr>
              <a:xfrm>
                <a:off x="-264975" y="18226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3" name="Google Shape;683;p26"/>
              <p:cNvSpPr/>
              <p:nvPr/>
            </p:nvSpPr>
            <p:spPr>
              <a:xfrm>
                <a:off x="-261875" y="21697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4" name="Google Shape;684;p26"/>
              <p:cNvSpPr/>
              <p:nvPr/>
            </p:nvSpPr>
            <p:spPr>
              <a:xfrm>
                <a:off x="-261875" y="26308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685" name="Google Shape;685;p26"/>
            <p:cNvGrpSpPr/>
            <p:nvPr/>
          </p:nvGrpSpPr>
          <p:grpSpPr>
            <a:xfrm flipH="1">
              <a:off x="8430775" y="2004110"/>
              <a:ext cx="629046" cy="629940"/>
              <a:chOff x="2751838" y="727063"/>
              <a:chExt cx="738750" cy="739800"/>
            </a:xfrm>
          </p:grpSpPr>
          <p:sp>
            <p:nvSpPr>
              <p:cNvPr id="686" name="Google Shape;686;p2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7" name="Google Shape;687;p2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8" name="Google Shape;688;p2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89" name="Google Shape;689;p2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690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92" name="Google Shape;692;p27"/>
          <p:cNvSpPr txBox="1"/>
          <p:nvPr>
            <p:ph type="subTitle" idx="1"/>
          </p:nvPr>
        </p:nvSpPr>
        <p:spPr>
          <a:xfrm>
            <a:off x="2110311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3" name="Google Shape;693;p27"/>
          <p:cNvSpPr txBox="1"/>
          <p:nvPr>
            <p:ph type="subTitle" idx="2"/>
          </p:nvPr>
        </p:nvSpPr>
        <p:spPr>
          <a:xfrm>
            <a:off x="5870139" y="2005375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4" name="Google Shape;694;p27"/>
          <p:cNvSpPr txBox="1"/>
          <p:nvPr>
            <p:ph type="subTitle" idx="3"/>
          </p:nvPr>
        </p:nvSpPr>
        <p:spPr>
          <a:xfrm>
            <a:off x="2110311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5" name="Google Shape;695;p27"/>
          <p:cNvSpPr txBox="1"/>
          <p:nvPr>
            <p:ph type="subTitle" idx="4"/>
          </p:nvPr>
        </p:nvSpPr>
        <p:spPr>
          <a:xfrm>
            <a:off x="5870139" y="3495850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6" name="Google Shape;696;p27"/>
          <p:cNvSpPr txBox="1"/>
          <p:nvPr>
            <p:ph type="subTitle" idx="5"/>
          </p:nvPr>
        </p:nvSpPr>
        <p:spPr>
          <a:xfrm>
            <a:off x="2110311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7" name="Google Shape;697;p27"/>
          <p:cNvSpPr txBox="1"/>
          <p:nvPr>
            <p:ph type="subTitle" idx="6"/>
          </p:nvPr>
        </p:nvSpPr>
        <p:spPr>
          <a:xfrm>
            <a:off x="2110311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8" name="Google Shape;698;p27"/>
          <p:cNvSpPr txBox="1"/>
          <p:nvPr>
            <p:ph type="subTitle" idx="7"/>
          </p:nvPr>
        </p:nvSpPr>
        <p:spPr>
          <a:xfrm>
            <a:off x="5870136" y="1650175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99" name="Google Shape;699;p27"/>
          <p:cNvSpPr txBox="1"/>
          <p:nvPr>
            <p:ph type="subTitle" idx="8"/>
          </p:nvPr>
        </p:nvSpPr>
        <p:spPr>
          <a:xfrm>
            <a:off x="5870136" y="3140750"/>
            <a:ext cx="19782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00" name="Google Shape;700;p27"/>
          <p:cNvGrpSpPr/>
          <p:nvPr/>
        </p:nvGrpSpPr>
        <p:grpSpPr>
          <a:xfrm>
            <a:off x="-8" y="3"/>
            <a:ext cx="9144003" cy="5143502"/>
            <a:chOff x="-8" y="3"/>
            <a:chExt cx="9144003" cy="5143502"/>
          </a:xfrm>
        </p:grpSpPr>
        <p:grpSp>
          <p:nvGrpSpPr>
            <p:cNvPr id="701" name="Google Shape;701;p27"/>
            <p:cNvGrpSpPr/>
            <p:nvPr/>
          </p:nvGrpSpPr>
          <p:grpSpPr>
            <a:xfrm>
              <a:off x="9" y="1808163"/>
              <a:ext cx="694200" cy="1498200"/>
              <a:chOff x="9" y="1808163"/>
              <a:chExt cx="694200" cy="1498200"/>
            </a:xfrm>
          </p:grpSpPr>
          <p:sp>
            <p:nvSpPr>
              <p:cNvPr id="702" name="Google Shape;702;p27"/>
              <p:cNvSpPr/>
              <p:nvPr/>
            </p:nvSpPr>
            <p:spPr>
              <a:xfrm>
                <a:off x="9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3" name="Google Shape;703;p27"/>
              <p:cNvSpPr/>
              <p:nvPr/>
            </p:nvSpPr>
            <p:spPr>
              <a:xfrm>
                <a:off x="9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4" name="Google Shape;704;p27"/>
              <p:cNvSpPr/>
              <p:nvPr/>
            </p:nvSpPr>
            <p:spPr>
              <a:xfrm>
                <a:off x="3109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5" name="Google Shape;705;p27"/>
              <p:cNvSpPr/>
              <p:nvPr/>
            </p:nvSpPr>
            <p:spPr>
              <a:xfrm>
                <a:off x="3109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6" name="Google Shape;706;p27"/>
            <p:cNvGrpSpPr/>
            <p:nvPr/>
          </p:nvGrpSpPr>
          <p:grpSpPr>
            <a:xfrm>
              <a:off x="-8" y="4035563"/>
              <a:ext cx="1107903" cy="1107943"/>
              <a:chOff x="0" y="4449300"/>
              <a:chExt cx="694175" cy="694200"/>
            </a:xfrm>
          </p:grpSpPr>
          <p:sp>
            <p:nvSpPr>
              <p:cNvPr id="707" name="Google Shape;707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08" name="Google Shape;708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9" name="Google Shape;709;p27"/>
            <p:cNvGrpSpPr/>
            <p:nvPr/>
          </p:nvGrpSpPr>
          <p:grpSpPr>
            <a:xfrm rot="-2700279" flipH="1">
              <a:off x="176255" y="3448549"/>
              <a:ext cx="444850" cy="444850"/>
              <a:chOff x="3490600" y="4349100"/>
              <a:chExt cx="509775" cy="509775"/>
            </a:xfrm>
          </p:grpSpPr>
          <p:sp>
            <p:nvSpPr>
              <p:cNvPr id="710" name="Google Shape;710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1" name="Google Shape;711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2" name="Google Shape;712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3" name="Google Shape;713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4" name="Google Shape;714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5" name="Google Shape;715;p27"/>
            <p:cNvGrpSpPr/>
            <p:nvPr/>
          </p:nvGrpSpPr>
          <p:grpSpPr>
            <a:xfrm rot="-5400000">
              <a:off x="247972" y="-244858"/>
              <a:ext cx="423265" cy="912987"/>
              <a:chOff x="8720713" y="581661"/>
              <a:chExt cx="423265" cy="912987"/>
            </a:xfrm>
          </p:grpSpPr>
          <p:sp>
            <p:nvSpPr>
              <p:cNvPr id="716" name="Google Shape;716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17" name="Google Shape;717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18" name="Google Shape;718;p27"/>
            <p:cNvGrpSpPr/>
            <p:nvPr/>
          </p:nvGrpSpPr>
          <p:grpSpPr>
            <a:xfrm>
              <a:off x="8449777" y="1808163"/>
              <a:ext cx="694200" cy="1498200"/>
              <a:chOff x="8449777" y="1808163"/>
              <a:chExt cx="694200" cy="1498200"/>
            </a:xfrm>
          </p:grpSpPr>
          <p:sp>
            <p:nvSpPr>
              <p:cNvPr id="719" name="Google Shape;719;p27"/>
              <p:cNvSpPr/>
              <p:nvPr/>
            </p:nvSpPr>
            <p:spPr>
              <a:xfrm flipH="1">
                <a:off x="8449777" y="2612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0" name="Google Shape;720;p27"/>
              <p:cNvSpPr/>
              <p:nvPr/>
            </p:nvSpPr>
            <p:spPr>
              <a:xfrm flipH="1">
                <a:off x="8449777" y="1808163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1" name="Google Shape;721;p27"/>
              <p:cNvSpPr/>
              <p:nvPr/>
            </p:nvSpPr>
            <p:spPr>
              <a:xfrm flipH="1">
                <a:off x="8796877" y="215526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2" name="Google Shape;722;p27"/>
              <p:cNvSpPr/>
              <p:nvPr/>
            </p:nvSpPr>
            <p:spPr>
              <a:xfrm flipH="1">
                <a:off x="8796877" y="2616313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3" name="Google Shape;723;p27"/>
            <p:cNvGrpSpPr/>
            <p:nvPr/>
          </p:nvGrpSpPr>
          <p:grpSpPr>
            <a:xfrm flipH="1">
              <a:off x="8036092" y="4035563"/>
              <a:ext cx="1107903" cy="1107943"/>
              <a:chOff x="0" y="4449300"/>
              <a:chExt cx="694175" cy="694200"/>
            </a:xfrm>
          </p:grpSpPr>
          <p:sp>
            <p:nvSpPr>
              <p:cNvPr id="724" name="Google Shape;724;p2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5" name="Google Shape;725;p2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26" name="Google Shape;726;p27"/>
            <p:cNvGrpSpPr/>
            <p:nvPr/>
          </p:nvGrpSpPr>
          <p:grpSpPr>
            <a:xfrm rot="2700279">
              <a:off x="8522881" y="3448549"/>
              <a:ext cx="444850" cy="444850"/>
              <a:chOff x="3490600" y="4349100"/>
              <a:chExt cx="509775" cy="509775"/>
            </a:xfrm>
          </p:grpSpPr>
          <p:sp>
            <p:nvSpPr>
              <p:cNvPr id="727" name="Google Shape;727;p2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8" name="Google Shape;728;p2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9" name="Google Shape;729;p2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0" name="Google Shape;730;p2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1" name="Google Shape;731;p2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32" name="Google Shape;732;p27"/>
            <p:cNvGrpSpPr/>
            <p:nvPr/>
          </p:nvGrpSpPr>
          <p:grpSpPr>
            <a:xfrm rot="-5400000">
              <a:off x="8472747" y="-244858"/>
              <a:ext cx="423265" cy="912987"/>
              <a:chOff x="8720713" y="581661"/>
              <a:chExt cx="423265" cy="912987"/>
            </a:xfrm>
          </p:grpSpPr>
          <p:sp>
            <p:nvSpPr>
              <p:cNvPr id="733" name="Google Shape;733;p27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4" name="Google Shape;734;p27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37" name="Google Shape;737;p28"/>
          <p:cNvSpPr txBox="1"/>
          <p:nvPr>
            <p:ph type="subTitle" idx="1"/>
          </p:nvPr>
        </p:nvSpPr>
        <p:spPr>
          <a:xfrm>
            <a:off x="724088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8" name="Google Shape;738;p28"/>
          <p:cNvSpPr txBox="1"/>
          <p:nvPr>
            <p:ph type="subTitle" idx="2"/>
          </p:nvPr>
        </p:nvSpPr>
        <p:spPr>
          <a:xfrm>
            <a:off x="3467375" y="2136675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9" name="Google Shape;739;p28"/>
          <p:cNvSpPr txBox="1"/>
          <p:nvPr>
            <p:ph type="subTitle" idx="3"/>
          </p:nvPr>
        </p:nvSpPr>
        <p:spPr>
          <a:xfrm>
            <a:off x="724088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0" name="Google Shape;740;p28"/>
          <p:cNvSpPr txBox="1"/>
          <p:nvPr>
            <p:ph type="subTitle" idx="4"/>
          </p:nvPr>
        </p:nvSpPr>
        <p:spPr>
          <a:xfrm>
            <a:off x="3467375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1" name="Google Shape;741;p28"/>
          <p:cNvSpPr txBox="1"/>
          <p:nvPr>
            <p:ph type="subTitle" idx="5"/>
          </p:nvPr>
        </p:nvSpPr>
        <p:spPr>
          <a:xfrm>
            <a:off x="6219400" y="2136676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2" name="Google Shape;742;p28"/>
          <p:cNvSpPr txBox="1"/>
          <p:nvPr>
            <p:ph type="subTitle" idx="6"/>
          </p:nvPr>
        </p:nvSpPr>
        <p:spPr>
          <a:xfrm>
            <a:off x="6219400" y="3566900"/>
            <a:ext cx="22092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3" name="Google Shape;743;p28"/>
          <p:cNvSpPr txBox="1"/>
          <p:nvPr>
            <p:ph type="subTitle" idx="7"/>
          </p:nvPr>
        </p:nvSpPr>
        <p:spPr>
          <a:xfrm>
            <a:off x="724088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4" name="Google Shape;744;p28"/>
          <p:cNvSpPr txBox="1"/>
          <p:nvPr>
            <p:ph type="subTitle" idx="8"/>
          </p:nvPr>
        </p:nvSpPr>
        <p:spPr>
          <a:xfrm>
            <a:off x="3467375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5" name="Google Shape;745;p28"/>
          <p:cNvSpPr txBox="1"/>
          <p:nvPr>
            <p:ph type="subTitle" idx="9"/>
          </p:nvPr>
        </p:nvSpPr>
        <p:spPr>
          <a:xfrm>
            <a:off x="6219400" y="17944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6" name="Google Shape;746;p28"/>
          <p:cNvSpPr txBox="1"/>
          <p:nvPr>
            <p:ph type="subTitle" idx="13"/>
          </p:nvPr>
        </p:nvSpPr>
        <p:spPr>
          <a:xfrm>
            <a:off x="724088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7" name="Google Shape;747;p28"/>
          <p:cNvSpPr txBox="1"/>
          <p:nvPr>
            <p:ph type="subTitle" idx="14"/>
          </p:nvPr>
        </p:nvSpPr>
        <p:spPr>
          <a:xfrm>
            <a:off x="3467375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48" name="Google Shape;748;p28"/>
          <p:cNvSpPr txBox="1"/>
          <p:nvPr>
            <p:ph type="subTitle" idx="15"/>
          </p:nvPr>
        </p:nvSpPr>
        <p:spPr>
          <a:xfrm>
            <a:off x="6219400" y="3224675"/>
            <a:ext cx="2209200" cy="4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749" name="Google Shape;749;p28"/>
          <p:cNvGrpSpPr/>
          <p:nvPr/>
        </p:nvGrpSpPr>
        <p:grpSpPr>
          <a:xfrm>
            <a:off x="0" y="11"/>
            <a:ext cx="9144003" cy="5143489"/>
            <a:chOff x="0" y="11"/>
            <a:chExt cx="9144003" cy="5143489"/>
          </a:xfrm>
        </p:grpSpPr>
        <p:grpSp>
          <p:nvGrpSpPr>
            <p:cNvPr id="750" name="Google Shape;750;p28"/>
            <p:cNvGrpSpPr/>
            <p:nvPr/>
          </p:nvGrpSpPr>
          <p:grpSpPr>
            <a:xfrm flipH="1">
              <a:off x="8449828" y="4449300"/>
              <a:ext cx="694175" cy="694200"/>
              <a:chOff x="0" y="4449300"/>
              <a:chExt cx="694175" cy="694200"/>
            </a:xfrm>
          </p:grpSpPr>
          <p:sp>
            <p:nvSpPr>
              <p:cNvPr id="751" name="Google Shape;751;p28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2" name="Google Shape;752;p28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3" name="Google Shape;753;p28"/>
            <p:cNvGrpSpPr/>
            <p:nvPr/>
          </p:nvGrpSpPr>
          <p:grpSpPr>
            <a:xfrm flipH="1">
              <a:off x="3" y="4449300"/>
              <a:ext cx="694175" cy="694200"/>
              <a:chOff x="8449825" y="4449300"/>
              <a:chExt cx="694175" cy="694200"/>
            </a:xfrm>
          </p:grpSpPr>
          <p:sp>
            <p:nvSpPr>
              <p:cNvPr id="754" name="Google Shape;754;p28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5" name="Google Shape;755;p28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56" name="Google Shape;756;p28"/>
            <p:cNvGrpSpPr/>
            <p:nvPr/>
          </p:nvGrpSpPr>
          <p:grpSpPr>
            <a:xfrm>
              <a:off x="8074175" y="11"/>
              <a:ext cx="713175" cy="514641"/>
              <a:chOff x="8074185" y="24856"/>
              <a:chExt cx="713175" cy="514641"/>
            </a:xfrm>
          </p:grpSpPr>
          <p:sp>
            <p:nvSpPr>
              <p:cNvPr id="757" name="Google Shape;757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8" name="Google Shape;758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9" name="Google Shape;759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0" name="Google Shape;760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1" name="Google Shape;761;p28"/>
            <p:cNvGrpSpPr/>
            <p:nvPr/>
          </p:nvGrpSpPr>
          <p:grpSpPr>
            <a:xfrm>
              <a:off x="8449793" y="50756"/>
              <a:ext cx="694200" cy="1498200"/>
              <a:chOff x="8449803" y="50750"/>
              <a:chExt cx="694200" cy="1498200"/>
            </a:xfrm>
          </p:grpSpPr>
          <p:sp>
            <p:nvSpPr>
              <p:cNvPr id="762" name="Google Shape;762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3" name="Google Shape;763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4" name="Google Shape;764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5" name="Google Shape;765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66" name="Google Shape;766;p28"/>
            <p:cNvGrpSpPr/>
            <p:nvPr/>
          </p:nvGrpSpPr>
          <p:grpSpPr>
            <a:xfrm flipH="1">
              <a:off x="0" y="50756"/>
              <a:ext cx="694200" cy="1498200"/>
              <a:chOff x="8449803" y="50750"/>
              <a:chExt cx="694200" cy="1498200"/>
            </a:xfrm>
          </p:grpSpPr>
          <p:sp>
            <p:nvSpPr>
              <p:cNvPr id="767" name="Google Shape;767;p28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8" name="Google Shape;768;p28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9" name="Google Shape;769;p28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0" name="Google Shape;770;p28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71" name="Google Shape;771;p28"/>
            <p:cNvGrpSpPr/>
            <p:nvPr/>
          </p:nvGrpSpPr>
          <p:grpSpPr>
            <a:xfrm flipH="1">
              <a:off x="356643" y="11"/>
              <a:ext cx="713175" cy="514641"/>
              <a:chOff x="8074185" y="24856"/>
              <a:chExt cx="713175" cy="514641"/>
            </a:xfrm>
          </p:grpSpPr>
          <p:sp>
            <p:nvSpPr>
              <p:cNvPr id="772" name="Google Shape;772;p28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3" name="Google Shape;773;p28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4" name="Google Shape;774;p28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5" name="Google Shape;775;p28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29"/>
          <p:cNvSpPr txBox="1"/>
          <p:nvPr>
            <p:ph type="title" hasCustomPrompt="1"/>
          </p:nvPr>
        </p:nvSpPr>
        <p:spPr>
          <a:xfrm>
            <a:off x="2223600" y="575632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8" name="Google Shape;778;p29"/>
          <p:cNvSpPr txBox="1"/>
          <p:nvPr>
            <p:ph type="subTitle" idx="1"/>
          </p:nvPr>
        </p:nvSpPr>
        <p:spPr>
          <a:xfrm>
            <a:off x="2223600" y="1264552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79" name="Google Shape;779;p29"/>
          <p:cNvSpPr txBox="1"/>
          <p:nvPr>
            <p:ph type="title" idx="2" hasCustomPrompt="1"/>
          </p:nvPr>
        </p:nvSpPr>
        <p:spPr>
          <a:xfrm>
            <a:off x="2223600" y="1927887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0" name="Google Shape;780;p29"/>
          <p:cNvSpPr txBox="1"/>
          <p:nvPr>
            <p:ph type="subTitle" idx="3"/>
          </p:nvPr>
        </p:nvSpPr>
        <p:spPr>
          <a:xfrm>
            <a:off x="2223600" y="2616808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81" name="Google Shape;781;p29"/>
          <p:cNvSpPr txBox="1"/>
          <p:nvPr>
            <p:ph type="title" idx="4" hasCustomPrompt="1"/>
          </p:nvPr>
        </p:nvSpPr>
        <p:spPr>
          <a:xfrm>
            <a:off x="2223600" y="3280143"/>
            <a:ext cx="46968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2" name="Google Shape;782;p29"/>
          <p:cNvSpPr txBox="1"/>
          <p:nvPr>
            <p:ph type="subTitle" idx="5"/>
          </p:nvPr>
        </p:nvSpPr>
        <p:spPr>
          <a:xfrm>
            <a:off x="2223600" y="3969064"/>
            <a:ext cx="4696800" cy="59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6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783" name="Google Shape;783;p29"/>
          <p:cNvGrpSpPr/>
          <p:nvPr/>
        </p:nvGrpSpPr>
        <p:grpSpPr>
          <a:xfrm>
            <a:off x="-12" y="160"/>
            <a:ext cx="9144020" cy="5143145"/>
            <a:chOff x="-12" y="160"/>
            <a:chExt cx="9144020" cy="5143145"/>
          </a:xfrm>
        </p:grpSpPr>
        <p:grpSp>
          <p:nvGrpSpPr>
            <p:cNvPr id="784" name="Google Shape;784;p29"/>
            <p:cNvGrpSpPr/>
            <p:nvPr/>
          </p:nvGrpSpPr>
          <p:grpSpPr>
            <a:xfrm>
              <a:off x="-12" y="1822625"/>
              <a:ext cx="694200" cy="1498200"/>
              <a:chOff x="-12" y="1822625"/>
              <a:chExt cx="694200" cy="1498200"/>
            </a:xfrm>
          </p:grpSpPr>
          <p:sp>
            <p:nvSpPr>
              <p:cNvPr id="785" name="Google Shape;785;p29"/>
              <p:cNvSpPr/>
              <p:nvPr/>
            </p:nvSpPr>
            <p:spPr>
              <a:xfrm rot="10800000" flipH="1">
                <a:off x="-12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6" name="Google Shape;786;p29"/>
              <p:cNvSpPr/>
              <p:nvPr/>
            </p:nvSpPr>
            <p:spPr>
              <a:xfrm rot="10800000" flipH="1">
                <a:off x="-12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7" name="Google Shape;787;p29"/>
              <p:cNvSpPr/>
              <p:nvPr/>
            </p:nvSpPr>
            <p:spPr>
              <a:xfrm rot="10800000" flipH="1">
                <a:off x="308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88" name="Google Shape;788;p29"/>
              <p:cNvSpPr/>
              <p:nvPr/>
            </p:nvSpPr>
            <p:spPr>
              <a:xfrm rot="10800000" flipH="1">
                <a:off x="308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9" name="Google Shape;789;p29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790" name="Google Shape;790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1" name="Google Shape;791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2" name="Google Shape;792;p29"/>
            <p:cNvGrpSpPr/>
            <p:nvPr/>
          </p:nvGrpSpPr>
          <p:grpSpPr>
            <a:xfrm rot="10800000" flipH="1">
              <a:off x="5" y="160"/>
              <a:ext cx="1107903" cy="1107874"/>
              <a:chOff x="0" y="4449300"/>
              <a:chExt cx="694175" cy="694200"/>
            </a:xfrm>
          </p:grpSpPr>
          <p:sp>
            <p:nvSpPr>
              <p:cNvPr id="793" name="Google Shape;793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4" name="Google Shape;794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95" name="Google Shape;795;p29"/>
            <p:cNvGrpSpPr/>
            <p:nvPr/>
          </p:nvGrpSpPr>
          <p:grpSpPr>
            <a:xfrm>
              <a:off x="8449808" y="1822625"/>
              <a:ext cx="694200" cy="1498200"/>
              <a:chOff x="8449808" y="1822625"/>
              <a:chExt cx="694200" cy="1498200"/>
            </a:xfrm>
          </p:grpSpPr>
          <p:sp>
            <p:nvSpPr>
              <p:cNvPr id="796" name="Google Shape;796;p29"/>
              <p:cNvSpPr/>
              <p:nvPr/>
            </p:nvSpPr>
            <p:spPr>
              <a:xfrm rot="10800000">
                <a:off x="8449808" y="1822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7" name="Google Shape;797;p29"/>
              <p:cNvSpPr/>
              <p:nvPr/>
            </p:nvSpPr>
            <p:spPr>
              <a:xfrm rot="10800000">
                <a:off x="8449808" y="2626625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8" name="Google Shape;798;p29"/>
              <p:cNvSpPr/>
              <p:nvPr/>
            </p:nvSpPr>
            <p:spPr>
              <a:xfrm rot="10800000">
                <a:off x="8796908" y="263077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99" name="Google Shape;799;p29"/>
              <p:cNvSpPr/>
              <p:nvPr/>
            </p:nvSpPr>
            <p:spPr>
              <a:xfrm rot="10800000">
                <a:off x="8796908" y="2169725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0" name="Google Shape;800;p29"/>
            <p:cNvGrpSpPr/>
            <p:nvPr/>
          </p:nvGrpSpPr>
          <p:grpSpPr>
            <a:xfrm flipH="1">
              <a:off x="8036087" y="4035432"/>
              <a:ext cx="1107903" cy="1107874"/>
              <a:chOff x="0" y="4449300"/>
              <a:chExt cx="694175" cy="694200"/>
            </a:xfrm>
          </p:grpSpPr>
          <p:sp>
            <p:nvSpPr>
              <p:cNvPr id="801" name="Google Shape;801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2" name="Google Shape;802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03" name="Google Shape;803;p29"/>
            <p:cNvGrpSpPr/>
            <p:nvPr/>
          </p:nvGrpSpPr>
          <p:grpSpPr>
            <a:xfrm rot="10800000">
              <a:off x="8036087" y="160"/>
              <a:ext cx="1107903" cy="1107874"/>
              <a:chOff x="0" y="4449300"/>
              <a:chExt cx="694175" cy="694200"/>
            </a:xfrm>
          </p:grpSpPr>
          <p:sp>
            <p:nvSpPr>
              <p:cNvPr id="804" name="Google Shape;804;p29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5" name="Google Shape;805;p29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 1">
  <p:cSld name="CUSTOM_8_1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0"/>
          <p:cNvSpPr txBox="1"/>
          <p:nvPr>
            <p:ph type="title" hasCustomPrompt="1"/>
          </p:nvPr>
        </p:nvSpPr>
        <p:spPr>
          <a:xfrm>
            <a:off x="150602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08" name="Google Shape;808;p30"/>
          <p:cNvSpPr txBox="1"/>
          <p:nvPr>
            <p:ph type="subTitle" idx="1"/>
          </p:nvPr>
        </p:nvSpPr>
        <p:spPr>
          <a:xfrm>
            <a:off x="8570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0"/>
          <p:cNvSpPr txBox="1"/>
          <p:nvPr>
            <p:ph type="subTitle" idx="2"/>
          </p:nvPr>
        </p:nvSpPr>
        <p:spPr>
          <a:xfrm>
            <a:off x="8570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0" name="Google Shape;810;p30"/>
          <p:cNvSpPr txBox="1"/>
          <p:nvPr>
            <p:ph type="title" idx="3" hasCustomPrompt="1"/>
          </p:nvPr>
        </p:nvSpPr>
        <p:spPr>
          <a:xfrm>
            <a:off x="4052800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1" name="Google Shape;811;p30"/>
          <p:cNvSpPr txBox="1"/>
          <p:nvPr>
            <p:ph type="subTitle" idx="4"/>
          </p:nvPr>
        </p:nvSpPr>
        <p:spPr>
          <a:xfrm>
            <a:off x="3403925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2" name="Google Shape;812;p30"/>
          <p:cNvSpPr txBox="1"/>
          <p:nvPr>
            <p:ph type="subTitle" idx="5"/>
          </p:nvPr>
        </p:nvSpPr>
        <p:spPr>
          <a:xfrm>
            <a:off x="3403925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3" name="Google Shape;813;p30"/>
          <p:cNvSpPr txBox="1"/>
          <p:nvPr>
            <p:ph type="title" idx="6" hasCustomPrompt="1"/>
          </p:nvPr>
        </p:nvSpPr>
        <p:spPr>
          <a:xfrm>
            <a:off x="6597375" y="1962150"/>
            <a:ext cx="1038300" cy="406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14" name="Google Shape;814;p30"/>
          <p:cNvSpPr txBox="1"/>
          <p:nvPr>
            <p:ph type="subTitle" idx="7"/>
          </p:nvPr>
        </p:nvSpPr>
        <p:spPr>
          <a:xfrm>
            <a:off x="5950850" y="3353450"/>
            <a:ext cx="2336100" cy="88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15" name="Google Shape;815;p30"/>
          <p:cNvSpPr txBox="1"/>
          <p:nvPr>
            <p:ph type="subTitle" idx="8"/>
          </p:nvPr>
        </p:nvSpPr>
        <p:spPr>
          <a:xfrm>
            <a:off x="5950850" y="2994275"/>
            <a:ext cx="2336100" cy="505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DM Sans"/>
              <a:buNone/>
              <a:defRPr sz="2400" b="1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816" name="Google Shape;816;p30"/>
          <p:cNvSpPr txBox="1"/>
          <p:nvPr>
            <p:ph type="title" idx="9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17" name="Google Shape;817;p30"/>
          <p:cNvGrpSpPr/>
          <p:nvPr/>
        </p:nvGrpSpPr>
        <p:grpSpPr>
          <a:xfrm>
            <a:off x="-50" y="11"/>
            <a:ext cx="9144114" cy="5156300"/>
            <a:chOff x="-50" y="11"/>
            <a:chExt cx="9144114" cy="5156300"/>
          </a:xfrm>
        </p:grpSpPr>
        <p:grpSp>
          <p:nvGrpSpPr>
            <p:cNvPr id="818" name="Google Shape;818;p30"/>
            <p:cNvGrpSpPr/>
            <p:nvPr/>
          </p:nvGrpSpPr>
          <p:grpSpPr>
            <a:xfrm rot="10800000" flipH="1">
              <a:off x="8720725" y="3861900"/>
              <a:ext cx="423265" cy="912987"/>
              <a:chOff x="8720713" y="581661"/>
              <a:chExt cx="423265" cy="912987"/>
            </a:xfrm>
          </p:grpSpPr>
          <p:sp>
            <p:nvSpPr>
              <p:cNvPr id="819" name="Google Shape;819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1" name="Google Shape;821;p30"/>
            <p:cNvGrpSpPr/>
            <p:nvPr/>
          </p:nvGrpSpPr>
          <p:grpSpPr>
            <a:xfrm rot="10800000" flipH="1">
              <a:off x="7907204" y="4574395"/>
              <a:ext cx="1236861" cy="572715"/>
              <a:chOff x="7925425" y="0"/>
              <a:chExt cx="1499225" cy="694200"/>
            </a:xfrm>
          </p:grpSpPr>
          <p:sp>
            <p:nvSpPr>
              <p:cNvPr id="822" name="Google Shape;822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6" name="Google Shape;826;p30"/>
            <p:cNvGrpSpPr/>
            <p:nvPr/>
          </p:nvGrpSpPr>
          <p:grpSpPr>
            <a:xfrm rot="10800000">
              <a:off x="-50" y="3861900"/>
              <a:ext cx="423265" cy="912987"/>
              <a:chOff x="8720713" y="581661"/>
              <a:chExt cx="423265" cy="912987"/>
            </a:xfrm>
          </p:grpSpPr>
          <p:sp>
            <p:nvSpPr>
              <p:cNvPr id="827" name="Google Shape;827;p30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29" name="Google Shape;829;p30"/>
            <p:cNvGrpSpPr/>
            <p:nvPr/>
          </p:nvGrpSpPr>
          <p:grpSpPr>
            <a:xfrm rot="10800000" flipH="1">
              <a:off x="169" y="4583596"/>
              <a:ext cx="1236861" cy="572715"/>
              <a:chOff x="7925425" y="0"/>
              <a:chExt cx="1499225" cy="694200"/>
            </a:xfrm>
          </p:grpSpPr>
          <p:sp>
            <p:nvSpPr>
              <p:cNvPr id="830" name="Google Shape;830;p30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4" name="Google Shape;834;p30"/>
            <p:cNvGrpSpPr/>
            <p:nvPr/>
          </p:nvGrpSpPr>
          <p:grpSpPr>
            <a:xfrm rot="10800000" flipH="1">
              <a:off x="0" y="11"/>
              <a:ext cx="694175" cy="694200"/>
              <a:chOff x="0" y="4449300"/>
              <a:chExt cx="694175" cy="694200"/>
            </a:xfrm>
          </p:grpSpPr>
          <p:sp>
            <p:nvSpPr>
              <p:cNvPr id="835" name="Google Shape;835;p30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37" name="Google Shape;837;p30"/>
            <p:cNvGrpSpPr/>
            <p:nvPr/>
          </p:nvGrpSpPr>
          <p:grpSpPr>
            <a:xfrm rot="10800000" flipH="1">
              <a:off x="8449825" y="11"/>
              <a:ext cx="694175" cy="694200"/>
              <a:chOff x="8449825" y="4449300"/>
              <a:chExt cx="694175" cy="694200"/>
            </a:xfrm>
          </p:grpSpPr>
          <p:sp>
            <p:nvSpPr>
              <p:cNvPr id="838" name="Google Shape;838;p30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type="body" idx="1"/>
          </p:nvPr>
        </p:nvSpPr>
        <p:spPr>
          <a:xfrm>
            <a:off x="720000" y="1215751"/>
            <a:ext cx="7704000" cy="32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ctr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marL="91440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marL="137160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marL="182880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marL="228600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marL="365760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marL="411480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3" name="Google Shape;33;p4"/>
          <p:cNvGrpSpPr/>
          <p:nvPr/>
        </p:nvGrpSpPr>
        <p:grpSpPr>
          <a:xfrm>
            <a:off x="10" y="6"/>
            <a:ext cx="9143993" cy="5143494"/>
            <a:chOff x="10" y="6"/>
            <a:chExt cx="9143993" cy="5143494"/>
          </a:xfrm>
        </p:grpSpPr>
        <p:grpSp>
          <p:nvGrpSpPr>
            <p:cNvPr id="34" name="Google Shape;34;p4"/>
            <p:cNvGrpSpPr/>
            <p:nvPr/>
          </p:nvGrpSpPr>
          <p:grpSpPr>
            <a:xfrm rot="10800000">
              <a:off x="356653" y="4628859"/>
              <a:ext cx="713175" cy="514641"/>
              <a:chOff x="8074185" y="24856"/>
              <a:chExt cx="713175" cy="514641"/>
            </a:xfrm>
          </p:grpSpPr>
          <p:sp>
            <p:nvSpPr>
              <p:cNvPr id="35" name="Google Shape;35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6" name="Google Shape;36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7" name="Google Shape;37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38" name="Google Shape;38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39" name="Google Shape;39;p4"/>
            <p:cNvGrpSpPr/>
            <p:nvPr/>
          </p:nvGrpSpPr>
          <p:grpSpPr>
            <a:xfrm rot="10800000">
              <a:off x="10" y="3594556"/>
              <a:ext cx="694200" cy="1498200"/>
              <a:chOff x="8449803" y="50750"/>
              <a:chExt cx="694200" cy="1498200"/>
            </a:xfrm>
          </p:grpSpPr>
          <p:sp>
            <p:nvSpPr>
              <p:cNvPr id="40" name="Google Shape;40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1" name="Google Shape;41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2" name="Google Shape;42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3" name="Google Shape;43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4" name="Google Shape;44;p4"/>
            <p:cNvGrpSpPr/>
            <p:nvPr/>
          </p:nvGrpSpPr>
          <p:grpSpPr>
            <a:xfrm rot="10800000" flipH="1">
              <a:off x="8449803" y="3594556"/>
              <a:ext cx="694200" cy="1498200"/>
              <a:chOff x="8449803" y="50750"/>
              <a:chExt cx="694200" cy="1498200"/>
            </a:xfrm>
          </p:grpSpPr>
          <p:sp>
            <p:nvSpPr>
              <p:cNvPr id="45" name="Google Shape;45;p4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6" name="Google Shape;46;p4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48" name="Google Shape;48;p4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49" name="Google Shape;49;p4"/>
            <p:cNvGrpSpPr/>
            <p:nvPr/>
          </p:nvGrpSpPr>
          <p:grpSpPr>
            <a:xfrm rot="10800000">
              <a:off x="8449826" y="6"/>
              <a:ext cx="694175" cy="694200"/>
              <a:chOff x="13" y="4449300"/>
              <a:chExt cx="694175" cy="694200"/>
            </a:xfrm>
          </p:grpSpPr>
          <p:sp>
            <p:nvSpPr>
              <p:cNvPr id="50" name="Google Shape;50;p4"/>
              <p:cNvSpPr/>
              <p:nvPr/>
            </p:nvSpPr>
            <p:spPr>
              <a:xfrm rot="-5400000">
                <a:off x="0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1" name="Google Shape;51;p4"/>
              <p:cNvSpPr/>
              <p:nvPr/>
            </p:nvSpPr>
            <p:spPr>
              <a:xfrm rot="-5400000">
                <a:off x="3625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2" name="Google Shape;52;p4"/>
            <p:cNvGrpSpPr/>
            <p:nvPr/>
          </p:nvGrpSpPr>
          <p:grpSpPr>
            <a:xfrm rot="10800000" flipH="1">
              <a:off x="8074185" y="4628859"/>
              <a:ext cx="713175" cy="514641"/>
              <a:chOff x="8074185" y="24856"/>
              <a:chExt cx="713175" cy="514641"/>
            </a:xfrm>
          </p:grpSpPr>
          <p:sp>
            <p:nvSpPr>
              <p:cNvPr id="53" name="Google Shape;53;p4"/>
              <p:cNvSpPr/>
              <p:nvPr/>
            </p:nvSpPr>
            <p:spPr>
              <a:xfrm rot="2700246">
                <a:off x="8527512" y="75269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4" name="Google Shape;54;p4"/>
              <p:cNvSpPr/>
              <p:nvPr/>
            </p:nvSpPr>
            <p:spPr>
              <a:xfrm rot="2700246">
                <a:off x="8118759" y="75240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5" name="Google Shape;55;p4"/>
              <p:cNvSpPr/>
              <p:nvPr/>
            </p:nvSpPr>
            <p:spPr>
              <a:xfrm rot="2700246">
                <a:off x="8323136" y="279646"/>
                <a:ext cx="215275" cy="215259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2700246">
                <a:off x="8319048" y="71149"/>
                <a:ext cx="223486" cy="22347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57" name="Google Shape;57;p4"/>
            <p:cNvGrpSpPr/>
            <p:nvPr/>
          </p:nvGrpSpPr>
          <p:grpSpPr>
            <a:xfrm rot="10800000">
              <a:off x="39" y="6"/>
              <a:ext cx="694175" cy="694200"/>
              <a:chOff x="8449800" y="4449300"/>
              <a:chExt cx="694175" cy="694200"/>
            </a:xfrm>
          </p:grpSpPr>
          <p:sp>
            <p:nvSpPr>
              <p:cNvPr id="58" name="Google Shape;58;p4"/>
              <p:cNvSpPr/>
              <p:nvPr/>
            </p:nvSpPr>
            <p:spPr>
              <a:xfrm rot="5400000" flipH="1">
                <a:off x="8449788" y="444931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59" name="Google Shape;59;p4"/>
              <p:cNvSpPr/>
              <p:nvPr/>
            </p:nvSpPr>
            <p:spPr>
              <a:xfrm rot="5400000" flipH="1">
                <a:off x="8796363" y="4796913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13760" y="1"/>
                    </a:moveTo>
                    <a:lnTo>
                      <a:pt x="1" y="13719"/>
                    </a:lnTo>
                    <a:lnTo>
                      <a:pt x="13760" y="13719"/>
                    </a:lnTo>
                    <a:lnTo>
                      <a:pt x="1376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31"/>
          <p:cNvSpPr txBox="1"/>
          <p:nvPr>
            <p:ph type="title"/>
          </p:nvPr>
        </p:nvSpPr>
        <p:spPr>
          <a:xfrm>
            <a:off x="2347938" y="677525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42" name="Google Shape;842;p31"/>
          <p:cNvSpPr txBox="1"/>
          <p:nvPr>
            <p:ph type="subTitle" idx="1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3" name="Google Shape;843;p31"/>
          <p:cNvSpPr txBox="1"/>
          <p:nvPr/>
        </p:nvSpPr>
        <p:spPr>
          <a:xfrm>
            <a:off x="1961225" y="3749825"/>
            <a:ext cx="52215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This presentation template was created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rPr>
              <a:t> </a:t>
            </a:r>
            <a:endParaRPr sz="1200" b="1" u="sng">
              <a:solidFill>
                <a:schemeClr val="dk1"/>
              </a:solidFill>
              <a:latin typeface="Inter" panose="02000503000000020004"/>
              <a:ea typeface="Inter" panose="02000503000000020004"/>
              <a:cs typeface="Inter" panose="02000503000000020004"/>
              <a:sym typeface="Inter" panose="02000503000000020004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5" name="Google Shape;845;p32"/>
          <p:cNvGrpSpPr/>
          <p:nvPr/>
        </p:nvGrpSpPr>
        <p:grpSpPr>
          <a:xfrm>
            <a:off x="-246850" y="-15950"/>
            <a:ext cx="9637700" cy="5173895"/>
            <a:chOff x="-246850" y="-15950"/>
            <a:chExt cx="9637700" cy="5173895"/>
          </a:xfrm>
        </p:grpSpPr>
        <p:grpSp>
          <p:nvGrpSpPr>
            <p:cNvPr id="846" name="Google Shape;846;p32"/>
            <p:cNvGrpSpPr/>
            <p:nvPr/>
          </p:nvGrpSpPr>
          <p:grpSpPr>
            <a:xfrm rot="-5400000">
              <a:off x="8036109" y="4050053"/>
              <a:ext cx="1107903" cy="1107874"/>
              <a:chOff x="0" y="4449300"/>
              <a:chExt cx="694175" cy="694200"/>
            </a:xfrm>
          </p:grpSpPr>
          <p:sp>
            <p:nvSpPr>
              <p:cNvPr id="847" name="Google Shape;847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8" name="Google Shape;848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49" name="Google Shape;849;p32"/>
            <p:cNvGrpSpPr/>
            <p:nvPr/>
          </p:nvGrpSpPr>
          <p:grpSpPr>
            <a:xfrm rot="5400000" flipH="1">
              <a:off x="8" y="4050022"/>
              <a:ext cx="1107903" cy="1107943"/>
              <a:chOff x="0" y="4449300"/>
              <a:chExt cx="694175" cy="694200"/>
            </a:xfrm>
          </p:grpSpPr>
          <p:sp>
            <p:nvSpPr>
              <p:cNvPr id="850" name="Google Shape;850;p32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1" name="Google Shape;851;p32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2" name="Google Shape;852;p32"/>
            <p:cNvGrpSpPr/>
            <p:nvPr/>
          </p:nvGrpSpPr>
          <p:grpSpPr>
            <a:xfrm>
              <a:off x="8720725" y="565711"/>
              <a:ext cx="423265" cy="912987"/>
              <a:chOff x="8720713" y="581661"/>
              <a:chExt cx="423265" cy="912987"/>
            </a:xfrm>
          </p:grpSpPr>
          <p:sp>
            <p:nvSpPr>
              <p:cNvPr id="853" name="Google Shape;853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4" name="Google Shape;854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55" name="Google Shape;855;p32"/>
            <p:cNvGrpSpPr/>
            <p:nvPr/>
          </p:nvGrpSpPr>
          <p:grpSpPr>
            <a:xfrm>
              <a:off x="7891625" y="-15950"/>
              <a:ext cx="1499225" cy="694200"/>
              <a:chOff x="7925425" y="0"/>
              <a:chExt cx="1499225" cy="694200"/>
            </a:xfrm>
          </p:grpSpPr>
          <p:sp>
            <p:nvSpPr>
              <p:cNvPr id="856" name="Google Shape;856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7" name="Google Shape;857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8" name="Google Shape;858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9" name="Google Shape;859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0" name="Google Shape;860;p32"/>
            <p:cNvGrpSpPr/>
            <p:nvPr/>
          </p:nvGrpSpPr>
          <p:grpSpPr>
            <a:xfrm flipH="1">
              <a:off x="10" y="565711"/>
              <a:ext cx="423265" cy="912987"/>
              <a:chOff x="8720713" y="581661"/>
              <a:chExt cx="423265" cy="912987"/>
            </a:xfrm>
          </p:grpSpPr>
          <p:sp>
            <p:nvSpPr>
              <p:cNvPr id="861" name="Google Shape;861;p32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2" name="Google Shape;862;p32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3" name="Google Shape;863;p32"/>
            <p:cNvGrpSpPr/>
            <p:nvPr/>
          </p:nvGrpSpPr>
          <p:grpSpPr>
            <a:xfrm flipH="1">
              <a:off x="-246850" y="-15950"/>
              <a:ext cx="1499225" cy="694200"/>
              <a:chOff x="7925425" y="0"/>
              <a:chExt cx="1499225" cy="694200"/>
            </a:xfrm>
          </p:grpSpPr>
          <p:sp>
            <p:nvSpPr>
              <p:cNvPr id="864" name="Google Shape;864;p32"/>
              <p:cNvSpPr/>
              <p:nvPr/>
            </p:nvSpPr>
            <p:spPr>
              <a:xfrm flipH="1">
                <a:off x="7925425" y="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5" name="Google Shape;865;p32"/>
              <p:cNvSpPr/>
              <p:nvPr/>
            </p:nvSpPr>
            <p:spPr>
              <a:xfrm flipH="1">
                <a:off x="8730475" y="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6" name="Google Shape;866;p32"/>
              <p:cNvSpPr/>
              <p:nvPr/>
            </p:nvSpPr>
            <p:spPr>
              <a:xfrm flipH="1">
                <a:off x="8272525" y="41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67" name="Google Shape;867;p32"/>
              <p:cNvSpPr/>
              <p:nvPr/>
            </p:nvSpPr>
            <p:spPr>
              <a:xfrm flipH="1">
                <a:off x="8734600" y="415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868" name="Shape 8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9" name="Google Shape;869;p33"/>
          <p:cNvGrpSpPr/>
          <p:nvPr/>
        </p:nvGrpSpPr>
        <p:grpSpPr>
          <a:xfrm>
            <a:off x="-8" y="-14487"/>
            <a:ext cx="9144017" cy="5157792"/>
            <a:chOff x="-8" y="-14487"/>
            <a:chExt cx="9144017" cy="5157792"/>
          </a:xfrm>
        </p:grpSpPr>
        <p:grpSp>
          <p:nvGrpSpPr>
            <p:cNvPr id="870" name="Google Shape;870;p33"/>
            <p:cNvGrpSpPr/>
            <p:nvPr/>
          </p:nvGrpSpPr>
          <p:grpSpPr>
            <a:xfrm rot="10800000" flipH="1">
              <a:off x="8449791" y="1822656"/>
              <a:ext cx="694200" cy="1498200"/>
              <a:chOff x="8449803" y="50750"/>
              <a:chExt cx="694200" cy="1498200"/>
            </a:xfrm>
          </p:grpSpPr>
          <p:sp>
            <p:nvSpPr>
              <p:cNvPr id="871" name="Google Shape;871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2" name="Google Shape;872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3" name="Google Shape;873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4" name="Google Shape;874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5" name="Google Shape;875;p33"/>
            <p:cNvGrpSpPr/>
            <p:nvPr/>
          </p:nvGrpSpPr>
          <p:grpSpPr>
            <a:xfrm flipH="1">
              <a:off x="8036092" y="4035432"/>
              <a:ext cx="1107903" cy="1107874"/>
              <a:chOff x="0" y="4449300"/>
              <a:chExt cx="694175" cy="694200"/>
            </a:xfrm>
          </p:grpSpPr>
          <p:sp>
            <p:nvSpPr>
              <p:cNvPr id="876" name="Google Shape;876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77" name="Google Shape;877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78" name="Google Shape;878;p33"/>
            <p:cNvGrpSpPr/>
            <p:nvPr/>
          </p:nvGrpSpPr>
          <p:grpSpPr>
            <a:xfrm rot="10800000">
              <a:off x="8036105" y="-14487"/>
              <a:ext cx="1107903" cy="1107943"/>
              <a:chOff x="0" y="4449300"/>
              <a:chExt cx="694175" cy="694200"/>
            </a:xfrm>
          </p:grpSpPr>
          <p:sp>
            <p:nvSpPr>
              <p:cNvPr id="879" name="Google Shape;879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0" name="Google Shape;880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1" name="Google Shape;881;p33"/>
            <p:cNvGrpSpPr/>
            <p:nvPr/>
          </p:nvGrpSpPr>
          <p:grpSpPr>
            <a:xfrm flipH="1">
              <a:off x="8466453" y="1112849"/>
              <a:ext cx="660886" cy="661825"/>
              <a:chOff x="2751838" y="727063"/>
              <a:chExt cx="738750" cy="739800"/>
            </a:xfrm>
          </p:grpSpPr>
          <p:sp>
            <p:nvSpPr>
              <p:cNvPr id="882" name="Google Shape;882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3" name="Google Shape;883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4" name="Google Shape;884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5" name="Google Shape;885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86" name="Google Shape;886;p33"/>
            <p:cNvGrpSpPr/>
            <p:nvPr/>
          </p:nvGrpSpPr>
          <p:grpSpPr>
            <a:xfrm flipH="1">
              <a:off x="8466453" y="3347224"/>
              <a:ext cx="660886" cy="661825"/>
              <a:chOff x="2751838" y="727063"/>
              <a:chExt cx="738750" cy="739800"/>
            </a:xfrm>
          </p:grpSpPr>
          <p:sp>
            <p:nvSpPr>
              <p:cNvPr id="887" name="Google Shape;887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8" name="Google Shape;888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9" name="Google Shape;889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0" name="Google Shape;890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1" name="Google Shape;891;p33"/>
            <p:cNvGrpSpPr/>
            <p:nvPr/>
          </p:nvGrpSpPr>
          <p:grpSpPr>
            <a:xfrm rot="10800000">
              <a:off x="9" y="1822656"/>
              <a:ext cx="694200" cy="1498200"/>
              <a:chOff x="8449803" y="50750"/>
              <a:chExt cx="694200" cy="1498200"/>
            </a:xfrm>
          </p:grpSpPr>
          <p:sp>
            <p:nvSpPr>
              <p:cNvPr id="892" name="Google Shape;892;p33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3" name="Google Shape;893;p33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4" name="Google Shape;894;p33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5" name="Google Shape;895;p33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6" name="Google Shape;896;p33"/>
            <p:cNvGrpSpPr/>
            <p:nvPr/>
          </p:nvGrpSpPr>
          <p:grpSpPr>
            <a:xfrm>
              <a:off x="5" y="4035432"/>
              <a:ext cx="1107903" cy="1107874"/>
              <a:chOff x="0" y="4449300"/>
              <a:chExt cx="694175" cy="694200"/>
            </a:xfrm>
          </p:grpSpPr>
          <p:sp>
            <p:nvSpPr>
              <p:cNvPr id="897" name="Google Shape;897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98" name="Google Shape;898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9" name="Google Shape;899;p33"/>
            <p:cNvGrpSpPr/>
            <p:nvPr/>
          </p:nvGrpSpPr>
          <p:grpSpPr>
            <a:xfrm rot="10800000" flipH="1">
              <a:off x="-8" y="-14487"/>
              <a:ext cx="1107903" cy="1107943"/>
              <a:chOff x="0" y="4449300"/>
              <a:chExt cx="694175" cy="694200"/>
            </a:xfrm>
          </p:grpSpPr>
          <p:sp>
            <p:nvSpPr>
              <p:cNvPr id="900" name="Google Shape;900;p33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1" name="Google Shape;901;p33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2" name="Google Shape;902;p33"/>
            <p:cNvGrpSpPr/>
            <p:nvPr/>
          </p:nvGrpSpPr>
          <p:grpSpPr>
            <a:xfrm>
              <a:off x="16661" y="1112849"/>
              <a:ext cx="660886" cy="661825"/>
              <a:chOff x="2751838" y="727063"/>
              <a:chExt cx="738750" cy="739800"/>
            </a:xfrm>
          </p:grpSpPr>
          <p:sp>
            <p:nvSpPr>
              <p:cNvPr id="903" name="Google Shape;903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4" name="Google Shape;904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5" name="Google Shape;905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6" name="Google Shape;906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07" name="Google Shape;907;p33"/>
            <p:cNvGrpSpPr/>
            <p:nvPr/>
          </p:nvGrpSpPr>
          <p:grpSpPr>
            <a:xfrm>
              <a:off x="16661" y="3347224"/>
              <a:ext cx="660886" cy="661825"/>
              <a:chOff x="2751838" y="727063"/>
              <a:chExt cx="738750" cy="739800"/>
            </a:xfrm>
          </p:grpSpPr>
          <p:sp>
            <p:nvSpPr>
              <p:cNvPr id="908" name="Google Shape;908;p33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09" name="Google Shape;909;p33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0" name="Google Shape;910;p33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1" name="Google Shape;911;p33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</p:spPr>
        <p:txBody>
          <a:bodyPr/>
          <a:lstStyle/>
          <a:p>
            <a:fld id="{31FF7826-5145-44E5-87B7-053098E929F0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/>
              <a:t>GitHub repository: https://github.com/Nguh-Prince/Intro-to-AI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subTitle" idx="1"/>
          </p:nvPr>
        </p:nvSpPr>
        <p:spPr>
          <a:xfrm>
            <a:off x="5055284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3" name="Google Shape;63;p5"/>
          <p:cNvSpPr txBox="1"/>
          <p:nvPr>
            <p:ph type="subTitle" idx="2"/>
          </p:nvPr>
        </p:nvSpPr>
        <p:spPr>
          <a:xfrm>
            <a:off x="1583300" y="3757874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64" name="Google Shape;64;p5"/>
          <p:cNvSpPr txBox="1"/>
          <p:nvPr>
            <p:ph type="subTitle" idx="3"/>
          </p:nvPr>
        </p:nvSpPr>
        <p:spPr>
          <a:xfrm>
            <a:off x="50552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type="subTitle" idx="4"/>
          </p:nvPr>
        </p:nvSpPr>
        <p:spPr>
          <a:xfrm>
            <a:off x="1583075" y="3323050"/>
            <a:ext cx="2505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>
                <a:solidFill>
                  <a:schemeClr val="dk1"/>
                </a:solidFill>
                <a:latin typeface="Plus Jakarta Sans Medium"/>
                <a:ea typeface="Plus Jakarta Sans Medium"/>
                <a:cs typeface="Plus Jakarta Sans Medium"/>
                <a:sym typeface="Plus Jakarta Sans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DM Sans"/>
              <a:buNone/>
              <a:defRPr sz="2400" b="1"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grpSp>
        <p:nvGrpSpPr>
          <p:cNvPr id="66" name="Google Shape;66;p5"/>
          <p:cNvGrpSpPr/>
          <p:nvPr/>
        </p:nvGrpSpPr>
        <p:grpSpPr>
          <a:xfrm>
            <a:off x="-411344" y="-248324"/>
            <a:ext cx="9966844" cy="5563750"/>
            <a:chOff x="-411344" y="-248324"/>
            <a:chExt cx="9966844" cy="5563750"/>
          </a:xfrm>
        </p:grpSpPr>
        <p:grpSp>
          <p:nvGrpSpPr>
            <p:cNvPr id="67" name="Google Shape;67;p5"/>
            <p:cNvGrpSpPr/>
            <p:nvPr/>
          </p:nvGrpSpPr>
          <p:grpSpPr>
            <a:xfrm flipH="1">
              <a:off x="-9559" y="2077044"/>
              <a:ext cx="423265" cy="912987"/>
              <a:chOff x="8757375" y="2077044"/>
              <a:chExt cx="423265" cy="912987"/>
            </a:xfrm>
          </p:grpSpPr>
          <p:sp>
            <p:nvSpPr>
              <p:cNvPr id="68" name="Google Shape;68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0" name="Google Shape;70;p5"/>
            <p:cNvGrpSpPr/>
            <p:nvPr/>
          </p:nvGrpSpPr>
          <p:grpSpPr>
            <a:xfrm rot="-5400000" flipH="1">
              <a:off x="-411356" y="-248312"/>
              <a:ext cx="1499225" cy="1499200"/>
              <a:chOff x="6581450" y="2637538"/>
              <a:chExt cx="1499225" cy="1499200"/>
            </a:xfrm>
          </p:grpSpPr>
          <p:sp>
            <p:nvSpPr>
              <p:cNvPr id="71" name="Google Shape;71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2" name="Google Shape;72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3" name="Google Shape;73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5" name="Google Shape;75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6" name="Google Shape;76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78" name="Google Shape;78;p5"/>
            <p:cNvGrpSpPr/>
            <p:nvPr/>
          </p:nvGrpSpPr>
          <p:grpSpPr>
            <a:xfrm rot="-5400000">
              <a:off x="-411356" y="3816213"/>
              <a:ext cx="1499225" cy="1499200"/>
              <a:chOff x="6581450" y="2637538"/>
              <a:chExt cx="1499225" cy="1499200"/>
            </a:xfrm>
          </p:grpSpPr>
          <p:sp>
            <p:nvSpPr>
              <p:cNvPr id="79" name="Google Shape;79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0" name="Google Shape;80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1" name="Google Shape;81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2" name="Google Shape;82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3" name="Google Shape;83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4" name="Google Shape;84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5" name="Google Shape;85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6" name="Google Shape;86;p5"/>
            <p:cNvGrpSpPr/>
            <p:nvPr/>
          </p:nvGrpSpPr>
          <p:grpSpPr>
            <a:xfrm>
              <a:off x="8730450" y="2077044"/>
              <a:ext cx="423265" cy="912987"/>
              <a:chOff x="8757375" y="2077044"/>
              <a:chExt cx="423265" cy="912987"/>
            </a:xfrm>
          </p:grpSpPr>
          <p:sp>
            <p:nvSpPr>
              <p:cNvPr id="87" name="Google Shape;87;p5"/>
              <p:cNvSpPr/>
              <p:nvPr/>
            </p:nvSpPr>
            <p:spPr>
              <a:xfrm rot="10800000">
                <a:off x="8757375" y="207704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88" name="Google Shape;88;p5"/>
              <p:cNvSpPr/>
              <p:nvPr/>
            </p:nvSpPr>
            <p:spPr>
              <a:xfrm rot="10800000">
                <a:off x="8757375" y="256550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89" name="Google Shape;89;p5"/>
            <p:cNvGrpSpPr/>
            <p:nvPr/>
          </p:nvGrpSpPr>
          <p:grpSpPr>
            <a:xfrm rot="5400000">
              <a:off x="8056288" y="-248312"/>
              <a:ext cx="1499225" cy="1499200"/>
              <a:chOff x="6581450" y="2637538"/>
              <a:chExt cx="1499225" cy="1499200"/>
            </a:xfrm>
          </p:grpSpPr>
          <p:sp>
            <p:nvSpPr>
              <p:cNvPr id="90" name="Google Shape;90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1" name="Google Shape;91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" name="Google Shape;94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" name="Google Shape;96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" name="Google Shape;97;p5"/>
            <p:cNvGrpSpPr/>
            <p:nvPr/>
          </p:nvGrpSpPr>
          <p:grpSpPr>
            <a:xfrm rot="5400000" flipH="1">
              <a:off x="8056288" y="3816213"/>
              <a:ext cx="1499225" cy="1499200"/>
              <a:chOff x="6581450" y="2637538"/>
              <a:chExt cx="1499225" cy="1499200"/>
            </a:xfrm>
          </p:grpSpPr>
          <p:sp>
            <p:nvSpPr>
              <p:cNvPr id="98" name="Google Shape;98;p5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0" name="Google Shape;100;p5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1" name="Google Shape;101;p5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2" name="Google Shape;102;p5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3" name="Google Shape;103;p5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7" name="Google Shape;107;p6"/>
          <p:cNvGrpSpPr/>
          <p:nvPr/>
        </p:nvGrpSpPr>
        <p:grpSpPr>
          <a:xfrm>
            <a:off x="0" y="11"/>
            <a:ext cx="9144000" cy="5143489"/>
            <a:chOff x="0" y="11"/>
            <a:chExt cx="9144000" cy="5143489"/>
          </a:xfrm>
        </p:grpSpPr>
        <p:grpSp>
          <p:nvGrpSpPr>
            <p:cNvPr id="108" name="Google Shape;108;p6"/>
            <p:cNvGrpSpPr/>
            <p:nvPr/>
          </p:nvGrpSpPr>
          <p:grpSpPr>
            <a:xfrm>
              <a:off x="7" y="11"/>
              <a:ext cx="694175" cy="694200"/>
              <a:chOff x="9949035" y="3425194"/>
              <a:chExt cx="694175" cy="694200"/>
            </a:xfrm>
          </p:grpSpPr>
          <p:sp>
            <p:nvSpPr>
              <p:cNvPr id="109" name="Google Shape;109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0" name="Google Shape;110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1" name="Google Shape;111;p6"/>
            <p:cNvGrpSpPr/>
            <p:nvPr/>
          </p:nvGrpSpPr>
          <p:grpSpPr>
            <a:xfrm rot="10800000" flipH="1">
              <a:off x="6799" y="599845"/>
              <a:ext cx="713189" cy="714203"/>
              <a:chOff x="2751838" y="727063"/>
              <a:chExt cx="738750" cy="739800"/>
            </a:xfrm>
          </p:grpSpPr>
          <p:sp>
            <p:nvSpPr>
              <p:cNvPr id="112" name="Google Shape;112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3" name="Google Shape;113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6" name="Google Shape;116;p6"/>
            <p:cNvGrpSpPr/>
            <p:nvPr/>
          </p:nvGrpSpPr>
          <p:grpSpPr>
            <a:xfrm flipH="1">
              <a:off x="8449813" y="11"/>
              <a:ext cx="694175" cy="694200"/>
              <a:chOff x="9949035" y="3425194"/>
              <a:chExt cx="694175" cy="694200"/>
            </a:xfrm>
          </p:grpSpPr>
          <p:sp>
            <p:nvSpPr>
              <p:cNvPr id="117" name="Google Shape;117;p6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18" name="Google Shape;118;p6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19" name="Google Shape;119;p6"/>
            <p:cNvGrpSpPr/>
            <p:nvPr/>
          </p:nvGrpSpPr>
          <p:grpSpPr>
            <a:xfrm rot="10800000">
              <a:off x="8424007" y="599845"/>
              <a:ext cx="713189" cy="714203"/>
              <a:chOff x="2751838" y="727063"/>
              <a:chExt cx="738750" cy="739800"/>
            </a:xfrm>
          </p:grpSpPr>
          <p:sp>
            <p:nvSpPr>
              <p:cNvPr id="120" name="Google Shape;120;p6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4" name="Google Shape;124;p6"/>
            <p:cNvGrpSpPr/>
            <p:nvPr/>
          </p:nvGrpSpPr>
          <p:grpSpPr>
            <a:xfrm flipH="1">
              <a:off x="17" y="1314057"/>
              <a:ext cx="423265" cy="912987"/>
              <a:chOff x="8720713" y="581661"/>
              <a:chExt cx="423265" cy="912987"/>
            </a:xfrm>
          </p:grpSpPr>
          <p:sp>
            <p:nvSpPr>
              <p:cNvPr id="125" name="Google Shape;125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6" name="Google Shape;126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27" name="Google Shape;127;p6"/>
            <p:cNvGrpSpPr/>
            <p:nvPr/>
          </p:nvGrpSpPr>
          <p:grpSpPr>
            <a:xfrm flipH="1">
              <a:off x="8449825" y="4449300"/>
              <a:ext cx="694175" cy="694200"/>
              <a:chOff x="0" y="4449300"/>
              <a:chExt cx="694175" cy="694200"/>
            </a:xfrm>
          </p:grpSpPr>
          <p:sp>
            <p:nvSpPr>
              <p:cNvPr id="128" name="Google Shape;128;p6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9" name="Google Shape;129;p6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0" name="Google Shape;130;p6"/>
            <p:cNvGrpSpPr/>
            <p:nvPr/>
          </p:nvGrpSpPr>
          <p:grpSpPr>
            <a:xfrm flipH="1">
              <a:off x="0" y="4449300"/>
              <a:ext cx="694175" cy="694200"/>
              <a:chOff x="8449825" y="4449300"/>
              <a:chExt cx="694175" cy="694200"/>
            </a:xfrm>
          </p:grpSpPr>
          <p:sp>
            <p:nvSpPr>
              <p:cNvPr id="131" name="Google Shape;131;p6"/>
              <p:cNvSpPr/>
              <p:nvPr/>
            </p:nvSpPr>
            <p:spPr>
              <a:xfrm rot="10800000" flipH="1">
                <a:off x="8449825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 rot="10800000" flipH="1">
                <a:off x="8796900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33" name="Google Shape;133;p6"/>
            <p:cNvGrpSpPr/>
            <p:nvPr/>
          </p:nvGrpSpPr>
          <p:grpSpPr>
            <a:xfrm>
              <a:off x="8720713" y="1314057"/>
              <a:ext cx="423265" cy="912987"/>
              <a:chOff x="8720713" y="581661"/>
              <a:chExt cx="423265" cy="912987"/>
            </a:xfrm>
          </p:grpSpPr>
          <p:sp>
            <p:nvSpPr>
              <p:cNvPr id="134" name="Google Shape;134;p6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35" name="Google Shape;135;p6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type="subTitle" idx="1"/>
          </p:nvPr>
        </p:nvSpPr>
        <p:spPr>
          <a:xfrm>
            <a:off x="720000" y="1700300"/>
            <a:ext cx="42948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139" name="Google Shape;139;p7"/>
          <p:cNvGrpSpPr/>
          <p:nvPr/>
        </p:nvGrpSpPr>
        <p:grpSpPr>
          <a:xfrm>
            <a:off x="5412800" y="-14430"/>
            <a:ext cx="3731208" cy="5172405"/>
            <a:chOff x="5412800" y="-14430"/>
            <a:chExt cx="3731208" cy="5172405"/>
          </a:xfrm>
        </p:grpSpPr>
        <p:grpSp>
          <p:nvGrpSpPr>
            <p:cNvPr id="140" name="Google Shape;140;p7"/>
            <p:cNvGrpSpPr/>
            <p:nvPr/>
          </p:nvGrpSpPr>
          <p:grpSpPr>
            <a:xfrm>
              <a:off x="8449803" y="1784432"/>
              <a:ext cx="694200" cy="1498200"/>
              <a:chOff x="8449803" y="50750"/>
              <a:chExt cx="694200" cy="1498200"/>
            </a:xfrm>
          </p:grpSpPr>
          <p:sp>
            <p:nvSpPr>
              <p:cNvPr id="141" name="Google Shape;141;p7"/>
              <p:cNvSpPr/>
              <p:nvPr/>
            </p:nvSpPr>
            <p:spPr>
              <a:xfrm flipH="1">
                <a:off x="8449803" y="854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2" name="Google Shape;142;p7"/>
              <p:cNvSpPr/>
              <p:nvPr/>
            </p:nvSpPr>
            <p:spPr>
              <a:xfrm flipH="1">
                <a:off x="8449803" y="50750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3" name="Google Shape;143;p7"/>
              <p:cNvSpPr/>
              <p:nvPr/>
            </p:nvSpPr>
            <p:spPr>
              <a:xfrm flipH="1">
                <a:off x="8796903" y="39785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4" name="Google Shape;144;p7"/>
              <p:cNvSpPr/>
              <p:nvPr/>
            </p:nvSpPr>
            <p:spPr>
              <a:xfrm flipH="1">
                <a:off x="8796903" y="858900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5" name="Google Shape;145;p7"/>
            <p:cNvGrpSpPr/>
            <p:nvPr/>
          </p:nvGrpSpPr>
          <p:grpSpPr>
            <a:xfrm rot="10800000">
              <a:off x="8036104" y="-14430"/>
              <a:ext cx="1107903" cy="1107874"/>
              <a:chOff x="0" y="4449300"/>
              <a:chExt cx="694175" cy="694200"/>
            </a:xfrm>
          </p:grpSpPr>
          <p:sp>
            <p:nvSpPr>
              <p:cNvPr id="146" name="Google Shape;146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47" name="Google Shape;147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48" name="Google Shape;148;p7"/>
            <p:cNvGrpSpPr/>
            <p:nvPr/>
          </p:nvGrpSpPr>
          <p:grpSpPr>
            <a:xfrm flipH="1">
              <a:off x="8036092" y="4050031"/>
              <a:ext cx="1107903" cy="1107943"/>
              <a:chOff x="0" y="4449300"/>
              <a:chExt cx="694175" cy="694200"/>
            </a:xfrm>
          </p:grpSpPr>
          <p:sp>
            <p:nvSpPr>
              <p:cNvPr id="149" name="Google Shape;149;p7"/>
              <p:cNvSpPr/>
              <p:nvPr/>
            </p:nvSpPr>
            <p:spPr>
              <a:xfrm rot="10800000">
                <a:off x="0" y="4449300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0" name="Google Shape;150;p7"/>
              <p:cNvSpPr/>
              <p:nvPr/>
            </p:nvSpPr>
            <p:spPr>
              <a:xfrm rot="10800000">
                <a:off x="4125" y="4796400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1" name="Google Shape;151;p7"/>
            <p:cNvGrpSpPr/>
            <p:nvPr/>
          </p:nvGrpSpPr>
          <p:grpSpPr>
            <a:xfrm rot="-5400000">
              <a:off x="5657661" y="-244866"/>
              <a:ext cx="423265" cy="912987"/>
              <a:chOff x="8720713" y="920432"/>
              <a:chExt cx="423265" cy="912987"/>
            </a:xfrm>
          </p:grpSpPr>
          <p:sp>
            <p:nvSpPr>
              <p:cNvPr id="152" name="Google Shape;152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3" name="Google Shape;153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54" name="Google Shape;154;p7"/>
            <p:cNvGrpSpPr/>
            <p:nvPr/>
          </p:nvGrpSpPr>
          <p:grpSpPr>
            <a:xfrm rot="5400000">
              <a:off x="5657661" y="4475384"/>
              <a:ext cx="423265" cy="912987"/>
              <a:chOff x="8720713" y="920432"/>
              <a:chExt cx="423265" cy="912987"/>
            </a:xfrm>
          </p:grpSpPr>
          <p:sp>
            <p:nvSpPr>
              <p:cNvPr id="155" name="Google Shape;155;p7"/>
              <p:cNvSpPr/>
              <p:nvPr/>
            </p:nvSpPr>
            <p:spPr>
              <a:xfrm flipH="1">
                <a:off x="8720713" y="1410154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56" name="Google Shape;156;p7"/>
              <p:cNvSpPr/>
              <p:nvPr/>
            </p:nvSpPr>
            <p:spPr>
              <a:xfrm flipH="1">
                <a:off x="8720713" y="920432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8"/>
          <p:cNvSpPr txBox="1"/>
          <p:nvPr>
            <p:ph type="title"/>
          </p:nvPr>
        </p:nvSpPr>
        <p:spPr>
          <a:xfrm>
            <a:off x="1768550" y="1307100"/>
            <a:ext cx="56070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159" name="Google Shape;159;p8"/>
          <p:cNvGrpSpPr/>
          <p:nvPr/>
        </p:nvGrpSpPr>
        <p:grpSpPr>
          <a:xfrm>
            <a:off x="-12" y="735963"/>
            <a:ext cx="9144000" cy="3671550"/>
            <a:chOff x="-12" y="735963"/>
            <a:chExt cx="9144000" cy="3671550"/>
          </a:xfrm>
        </p:grpSpPr>
        <p:grpSp>
          <p:nvGrpSpPr>
            <p:cNvPr id="160" name="Google Shape;160;p8"/>
            <p:cNvGrpSpPr/>
            <p:nvPr/>
          </p:nvGrpSpPr>
          <p:grpSpPr>
            <a:xfrm>
              <a:off x="8449813" y="735963"/>
              <a:ext cx="694175" cy="1498200"/>
              <a:chOff x="8449813" y="735963"/>
              <a:chExt cx="694175" cy="1498200"/>
            </a:xfrm>
          </p:grpSpPr>
          <p:sp>
            <p:nvSpPr>
              <p:cNvPr id="161" name="Google Shape;161;p8"/>
              <p:cNvSpPr/>
              <p:nvPr/>
            </p:nvSpPr>
            <p:spPr>
              <a:xfrm>
                <a:off x="8449813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2" name="Google Shape;162;p8"/>
              <p:cNvSpPr/>
              <p:nvPr/>
            </p:nvSpPr>
            <p:spPr>
              <a:xfrm>
                <a:off x="8449813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3" name="Google Shape;163;p8"/>
              <p:cNvSpPr/>
              <p:nvPr/>
            </p:nvSpPr>
            <p:spPr>
              <a:xfrm>
                <a:off x="8796888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4" name="Google Shape;164;p8"/>
              <p:cNvSpPr/>
              <p:nvPr/>
            </p:nvSpPr>
            <p:spPr>
              <a:xfrm>
                <a:off x="8796888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65" name="Google Shape;165;p8"/>
            <p:cNvGrpSpPr/>
            <p:nvPr/>
          </p:nvGrpSpPr>
          <p:grpSpPr>
            <a:xfrm>
              <a:off x="8449813" y="2909313"/>
              <a:ext cx="694175" cy="1498200"/>
              <a:chOff x="8449813" y="2909313"/>
              <a:chExt cx="694175" cy="1498200"/>
            </a:xfrm>
          </p:grpSpPr>
          <p:sp>
            <p:nvSpPr>
              <p:cNvPr id="166" name="Google Shape;166;p8"/>
              <p:cNvSpPr/>
              <p:nvPr/>
            </p:nvSpPr>
            <p:spPr>
              <a:xfrm>
                <a:off x="8449813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7" name="Google Shape;167;p8"/>
              <p:cNvSpPr/>
              <p:nvPr/>
            </p:nvSpPr>
            <p:spPr>
              <a:xfrm>
                <a:off x="8449813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8" name="Google Shape;168;p8"/>
              <p:cNvSpPr/>
              <p:nvPr/>
            </p:nvSpPr>
            <p:spPr>
              <a:xfrm>
                <a:off x="8796888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69" name="Google Shape;169;p8"/>
              <p:cNvSpPr/>
              <p:nvPr/>
            </p:nvSpPr>
            <p:spPr>
              <a:xfrm>
                <a:off x="8796888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0" name="Google Shape;170;p8"/>
            <p:cNvGrpSpPr/>
            <p:nvPr/>
          </p:nvGrpSpPr>
          <p:grpSpPr>
            <a:xfrm>
              <a:off x="-12" y="735963"/>
              <a:ext cx="694175" cy="1498200"/>
              <a:chOff x="-12" y="735963"/>
              <a:chExt cx="694175" cy="1498200"/>
            </a:xfrm>
          </p:grpSpPr>
          <p:sp>
            <p:nvSpPr>
              <p:cNvPr id="171" name="Google Shape;171;p8"/>
              <p:cNvSpPr/>
              <p:nvPr/>
            </p:nvSpPr>
            <p:spPr>
              <a:xfrm flipH="1">
                <a:off x="-12" y="735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2" name="Google Shape;172;p8"/>
              <p:cNvSpPr/>
              <p:nvPr/>
            </p:nvSpPr>
            <p:spPr>
              <a:xfrm flipH="1">
                <a:off x="-12" y="153996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3" name="Google Shape;173;p8"/>
              <p:cNvSpPr/>
              <p:nvPr/>
            </p:nvSpPr>
            <p:spPr>
              <a:xfrm flipH="1">
                <a:off x="4113" y="15441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4" name="Google Shape;174;p8"/>
              <p:cNvSpPr/>
              <p:nvPr/>
            </p:nvSpPr>
            <p:spPr>
              <a:xfrm flipH="1">
                <a:off x="4113" y="10830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75" name="Google Shape;175;p8"/>
            <p:cNvGrpSpPr/>
            <p:nvPr/>
          </p:nvGrpSpPr>
          <p:grpSpPr>
            <a:xfrm>
              <a:off x="-12" y="2909313"/>
              <a:ext cx="694175" cy="1498200"/>
              <a:chOff x="-12" y="2909313"/>
              <a:chExt cx="694175" cy="1498200"/>
            </a:xfrm>
          </p:grpSpPr>
          <p:sp>
            <p:nvSpPr>
              <p:cNvPr id="176" name="Google Shape;176;p8"/>
              <p:cNvSpPr/>
              <p:nvPr/>
            </p:nvSpPr>
            <p:spPr>
              <a:xfrm flipH="1">
                <a:off x="-12" y="2909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7" name="Google Shape;177;p8"/>
              <p:cNvSpPr/>
              <p:nvPr/>
            </p:nvSpPr>
            <p:spPr>
              <a:xfrm flipH="1">
                <a:off x="-12" y="3713313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8" name="Google Shape;178;p8"/>
              <p:cNvSpPr/>
              <p:nvPr/>
            </p:nvSpPr>
            <p:spPr>
              <a:xfrm flipH="1">
                <a:off x="4113" y="371746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79" name="Google Shape;179;p8"/>
              <p:cNvSpPr/>
              <p:nvPr/>
            </p:nvSpPr>
            <p:spPr>
              <a:xfrm flipH="1">
                <a:off x="4113" y="3256413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2135550" y="1655488"/>
            <a:ext cx="48729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82" name="Google Shape;182;p9"/>
          <p:cNvSpPr txBox="1"/>
          <p:nvPr>
            <p:ph type="subTitle" idx="1"/>
          </p:nvPr>
        </p:nvSpPr>
        <p:spPr>
          <a:xfrm>
            <a:off x="2135550" y="2816913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3" name="Google Shape;183;p9"/>
          <p:cNvGrpSpPr/>
          <p:nvPr/>
        </p:nvGrpSpPr>
        <p:grpSpPr>
          <a:xfrm>
            <a:off x="12" y="11"/>
            <a:ext cx="9143998" cy="5143483"/>
            <a:chOff x="12" y="11"/>
            <a:chExt cx="9143998" cy="5143483"/>
          </a:xfrm>
        </p:grpSpPr>
        <p:grpSp>
          <p:nvGrpSpPr>
            <p:cNvPr id="184" name="Google Shape;184;p9"/>
            <p:cNvGrpSpPr/>
            <p:nvPr/>
          </p:nvGrpSpPr>
          <p:grpSpPr>
            <a:xfrm rot="10800000" flipH="1">
              <a:off x="8720735" y="3317511"/>
              <a:ext cx="423265" cy="912987"/>
              <a:chOff x="8720713" y="581661"/>
              <a:chExt cx="423265" cy="912987"/>
            </a:xfrm>
          </p:grpSpPr>
          <p:sp>
            <p:nvSpPr>
              <p:cNvPr id="185" name="Google Shape;185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6" name="Google Shape;186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87" name="Google Shape;187;p9"/>
            <p:cNvGrpSpPr/>
            <p:nvPr/>
          </p:nvGrpSpPr>
          <p:grpSpPr>
            <a:xfrm rot="10800000">
              <a:off x="8449835" y="4449294"/>
              <a:ext cx="694175" cy="694200"/>
              <a:chOff x="9949035" y="3425194"/>
              <a:chExt cx="694175" cy="694200"/>
            </a:xfrm>
          </p:grpSpPr>
          <p:sp>
            <p:nvSpPr>
              <p:cNvPr id="188" name="Google Shape;188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89" name="Google Shape;189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0" name="Google Shape;190;p9"/>
            <p:cNvGrpSpPr/>
            <p:nvPr/>
          </p:nvGrpSpPr>
          <p:grpSpPr>
            <a:xfrm rot="10800000">
              <a:off x="22" y="3317511"/>
              <a:ext cx="423265" cy="912987"/>
              <a:chOff x="8720713" y="581661"/>
              <a:chExt cx="423265" cy="912987"/>
            </a:xfrm>
          </p:grpSpPr>
          <p:sp>
            <p:nvSpPr>
              <p:cNvPr id="191" name="Google Shape;191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2" name="Google Shape;192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3" name="Google Shape;193;p9"/>
            <p:cNvGrpSpPr/>
            <p:nvPr/>
          </p:nvGrpSpPr>
          <p:grpSpPr>
            <a:xfrm rot="10800000" flipH="1">
              <a:off x="12" y="4449294"/>
              <a:ext cx="694175" cy="694200"/>
              <a:chOff x="9949035" y="3425194"/>
              <a:chExt cx="694175" cy="694200"/>
            </a:xfrm>
          </p:grpSpPr>
          <p:sp>
            <p:nvSpPr>
              <p:cNvPr id="194" name="Google Shape;194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5" name="Google Shape;195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6" name="Google Shape;196;p9"/>
            <p:cNvGrpSpPr/>
            <p:nvPr/>
          </p:nvGrpSpPr>
          <p:grpSpPr>
            <a:xfrm>
              <a:off x="8720735" y="913007"/>
              <a:ext cx="423265" cy="912987"/>
              <a:chOff x="8720713" y="581661"/>
              <a:chExt cx="423265" cy="912987"/>
            </a:xfrm>
          </p:grpSpPr>
          <p:sp>
            <p:nvSpPr>
              <p:cNvPr id="197" name="Google Shape;197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98" name="Google Shape;198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199" name="Google Shape;199;p9"/>
            <p:cNvGrpSpPr/>
            <p:nvPr/>
          </p:nvGrpSpPr>
          <p:grpSpPr>
            <a:xfrm flipH="1">
              <a:off x="8449835" y="11"/>
              <a:ext cx="694175" cy="694200"/>
              <a:chOff x="9949035" y="3425194"/>
              <a:chExt cx="694175" cy="694200"/>
            </a:xfrm>
          </p:grpSpPr>
          <p:sp>
            <p:nvSpPr>
              <p:cNvPr id="200" name="Google Shape;200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1" name="Google Shape;201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2" name="Google Shape;202;p9"/>
            <p:cNvGrpSpPr/>
            <p:nvPr/>
          </p:nvGrpSpPr>
          <p:grpSpPr>
            <a:xfrm flipH="1">
              <a:off x="22" y="913007"/>
              <a:ext cx="423265" cy="912987"/>
              <a:chOff x="8720713" y="581661"/>
              <a:chExt cx="423265" cy="912987"/>
            </a:xfrm>
          </p:grpSpPr>
          <p:sp>
            <p:nvSpPr>
              <p:cNvPr id="203" name="Google Shape;203;p9"/>
              <p:cNvSpPr/>
              <p:nvPr/>
            </p:nvSpPr>
            <p:spPr>
              <a:xfrm flipH="1">
                <a:off x="8720713" y="1071383"/>
                <a:ext cx="423265" cy="42326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4" name="Google Shape;204;p9"/>
              <p:cNvSpPr/>
              <p:nvPr/>
            </p:nvSpPr>
            <p:spPr>
              <a:xfrm flipH="1">
                <a:off x="8720713" y="581661"/>
                <a:ext cx="423265" cy="42453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205" name="Google Shape;205;p9"/>
            <p:cNvGrpSpPr/>
            <p:nvPr/>
          </p:nvGrpSpPr>
          <p:grpSpPr>
            <a:xfrm>
              <a:off x="12" y="11"/>
              <a:ext cx="694175" cy="694200"/>
              <a:chOff x="9949035" y="3425194"/>
              <a:chExt cx="694175" cy="694200"/>
            </a:xfrm>
          </p:grpSpPr>
          <p:sp>
            <p:nvSpPr>
              <p:cNvPr id="206" name="Google Shape;206;p9"/>
              <p:cNvSpPr/>
              <p:nvPr/>
            </p:nvSpPr>
            <p:spPr>
              <a:xfrm rot="-5400000">
                <a:off x="9949022" y="3425206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207" name="Google Shape;207;p9"/>
              <p:cNvSpPr/>
              <p:nvPr/>
            </p:nvSpPr>
            <p:spPr>
              <a:xfrm rot="-5400000">
                <a:off x="9953172" y="3429331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"/>
          <p:cNvSpPr/>
          <p:nvPr>
            <p:ph type="pic" idx="2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4" Type="http://schemas.openxmlformats.org/officeDocument/2006/relationships/theme" Target="../theme/theme1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" Type="http://schemas.openxmlformats.org/officeDocument/2006/relationships/slideLayout" Target="../slideLayouts/slideLayout3.xml"/><Relationship Id="rId29" Type="http://schemas.openxmlformats.org/officeDocument/2006/relationships/slideLayout" Target="../slideLayouts/slideLayout2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Plus Jakarta Sans"/>
              <a:buNone/>
              <a:defRPr sz="3500" b="1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●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○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nter" panose="02000503000000020004"/>
              <a:buChar char="■"/>
              <a:defRPr>
                <a:solidFill>
                  <a:schemeClr val="dk1"/>
                </a:solidFill>
                <a:latin typeface="Inter" panose="02000503000000020004"/>
                <a:ea typeface="Inter" panose="02000503000000020004"/>
                <a:cs typeface="Inter" panose="02000503000000020004"/>
                <a:sym typeface="Inter" panose="020005030000000200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3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" name="Google Shape;922;p37"/>
          <p:cNvSpPr txBox="1"/>
          <p:nvPr>
            <p:ph type="ctrTitle"/>
          </p:nvPr>
        </p:nvSpPr>
        <p:spPr>
          <a:xfrm>
            <a:off x="724375" y="1089808"/>
            <a:ext cx="4697100" cy="217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GB" sz="6000" b="0"/>
              <a:t>MACHINE LEARNING</a:t>
            </a:r>
            <a:endParaRPr lang="en-US" altLang="en-GB" sz="6000" b="0"/>
          </a:p>
        </p:txBody>
      </p:sp>
      <p:grpSp>
        <p:nvGrpSpPr>
          <p:cNvPr id="924" name="Google Shape;924;p37"/>
          <p:cNvGrpSpPr/>
          <p:nvPr/>
        </p:nvGrpSpPr>
        <p:grpSpPr>
          <a:xfrm>
            <a:off x="4163585" y="-210137"/>
            <a:ext cx="4830015" cy="5613288"/>
            <a:chOff x="4163585" y="-210137"/>
            <a:chExt cx="4830015" cy="5613288"/>
          </a:xfrm>
        </p:grpSpPr>
        <p:grpSp>
          <p:nvGrpSpPr>
            <p:cNvPr id="925" name="Google Shape;925;p37"/>
            <p:cNvGrpSpPr/>
            <p:nvPr/>
          </p:nvGrpSpPr>
          <p:grpSpPr>
            <a:xfrm flipH="1">
              <a:off x="7080975" y="2115256"/>
              <a:ext cx="911691" cy="912987"/>
              <a:chOff x="2751838" y="727063"/>
              <a:chExt cx="738750" cy="739800"/>
            </a:xfrm>
          </p:grpSpPr>
          <p:sp>
            <p:nvSpPr>
              <p:cNvPr id="926" name="Google Shape;926;p37"/>
              <p:cNvSpPr/>
              <p:nvPr/>
            </p:nvSpPr>
            <p:spPr>
              <a:xfrm>
                <a:off x="2751838" y="1123888"/>
                <a:ext cx="34400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9" extrusionOk="0">
                    <a:moveTo>
                      <a:pt x="0" y="0"/>
                    </a:moveTo>
                    <a:lnTo>
                      <a:pt x="13759" y="13718"/>
                    </a:lnTo>
                    <a:lnTo>
                      <a:pt x="13759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7" name="Google Shape;927;p37"/>
              <p:cNvSpPr/>
              <p:nvPr/>
            </p:nvSpPr>
            <p:spPr>
              <a:xfrm>
                <a:off x="3147613" y="11238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0" y="0"/>
                    </a:moveTo>
                    <a:lnTo>
                      <a:pt x="0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8" name="Google Shape;928;p37"/>
              <p:cNvSpPr/>
              <p:nvPr/>
            </p:nvSpPr>
            <p:spPr>
              <a:xfrm>
                <a:off x="2751838" y="727063"/>
                <a:ext cx="34400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60" extrusionOk="0">
                    <a:moveTo>
                      <a:pt x="13759" y="1"/>
                    </a:moveTo>
                    <a:lnTo>
                      <a:pt x="0" y="13760"/>
                    </a:lnTo>
                    <a:lnTo>
                      <a:pt x="13759" y="13760"/>
                    </a:lnTo>
                    <a:lnTo>
                      <a:pt x="1375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29" name="Google Shape;929;p37"/>
              <p:cNvSpPr/>
              <p:nvPr/>
            </p:nvSpPr>
            <p:spPr>
              <a:xfrm>
                <a:off x="3147613" y="72706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0" y="1"/>
                    </a:moveTo>
                    <a:lnTo>
                      <a:pt x="0" y="13760"/>
                    </a:lnTo>
                    <a:lnTo>
                      <a:pt x="13718" y="1376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0" name="Google Shape;930;p37"/>
            <p:cNvGrpSpPr/>
            <p:nvPr/>
          </p:nvGrpSpPr>
          <p:grpSpPr>
            <a:xfrm rot="5400000" flipH="1">
              <a:off x="6370163" y="3854400"/>
              <a:ext cx="1499225" cy="1499200"/>
              <a:chOff x="6581450" y="2637538"/>
              <a:chExt cx="1499225" cy="1499200"/>
            </a:xfrm>
          </p:grpSpPr>
          <p:sp>
            <p:nvSpPr>
              <p:cNvPr id="931" name="Google Shape;931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2" name="Google Shape;932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3" name="Google Shape;933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4" name="Google Shape;934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5" name="Google Shape;935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6" name="Google Shape;936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37" name="Google Shape;937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38" name="Google Shape;938;p37"/>
            <p:cNvGrpSpPr/>
            <p:nvPr/>
          </p:nvGrpSpPr>
          <p:grpSpPr>
            <a:xfrm>
              <a:off x="7494375" y="735963"/>
              <a:ext cx="1499225" cy="1498200"/>
              <a:chOff x="1416625" y="2290438"/>
              <a:chExt cx="1499225" cy="1498200"/>
            </a:xfrm>
          </p:grpSpPr>
          <p:sp>
            <p:nvSpPr>
              <p:cNvPr id="939" name="Google Shape;93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0" name="Google Shape;94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1" name="Google Shape;94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2" name="Google Shape;94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3" name="Google Shape;94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4" name="Google Shape;94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5" name="Google Shape;94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6" name="Google Shape;94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47" name="Google Shape;94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48" name="Google Shape;948;p37"/>
            <p:cNvGrpSpPr/>
            <p:nvPr/>
          </p:nvGrpSpPr>
          <p:grpSpPr>
            <a:xfrm>
              <a:off x="7494375" y="2909313"/>
              <a:ext cx="1499225" cy="1498200"/>
              <a:chOff x="1416625" y="2290438"/>
              <a:chExt cx="1499225" cy="1498200"/>
            </a:xfrm>
          </p:grpSpPr>
          <p:sp>
            <p:nvSpPr>
              <p:cNvPr id="949" name="Google Shape;949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0" name="Google Shape;950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1" name="Google Shape;951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2" name="Google Shape;952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3" name="Google Shape;953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4" name="Google Shape;954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5" name="Google Shape;955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6" name="Google Shape;956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57" name="Google Shape;957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58" name="Google Shape;958;p37"/>
            <p:cNvGrpSpPr/>
            <p:nvPr/>
          </p:nvGrpSpPr>
          <p:grpSpPr>
            <a:xfrm rot="5400000">
              <a:off x="6370163" y="-210125"/>
              <a:ext cx="1499225" cy="1499200"/>
              <a:chOff x="6581450" y="2637538"/>
              <a:chExt cx="1499225" cy="1499200"/>
            </a:xfrm>
          </p:grpSpPr>
          <p:sp>
            <p:nvSpPr>
              <p:cNvPr id="959" name="Google Shape;959;p37"/>
              <p:cNvSpPr/>
              <p:nvPr/>
            </p:nvSpPr>
            <p:spPr>
              <a:xfrm>
                <a:off x="7386475" y="2637538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1" y="27767"/>
                    </a:lnTo>
                    <a:lnTo>
                      <a:pt x="27768" y="2776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0" name="Google Shape;960;p37"/>
              <p:cNvSpPr/>
              <p:nvPr/>
            </p:nvSpPr>
            <p:spPr>
              <a:xfrm>
                <a:off x="6581450" y="3442563"/>
                <a:ext cx="694200" cy="694175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7" extrusionOk="0">
                    <a:moveTo>
                      <a:pt x="1" y="0"/>
                    </a:moveTo>
                    <a:lnTo>
                      <a:pt x="27768" y="27767"/>
                    </a:lnTo>
                    <a:lnTo>
                      <a:pt x="2776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1" name="Google Shape;961;p37"/>
              <p:cNvSpPr/>
              <p:nvPr/>
            </p:nvSpPr>
            <p:spPr>
              <a:xfrm>
                <a:off x="6928550" y="3446688"/>
                <a:ext cx="342950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19" extrusionOk="0">
                    <a:moveTo>
                      <a:pt x="0" y="1"/>
                    </a:moveTo>
                    <a:lnTo>
                      <a:pt x="0" y="13719"/>
                    </a:lnTo>
                    <a:lnTo>
                      <a:pt x="13718" y="1371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2" name="Google Shape;962;p37"/>
              <p:cNvSpPr/>
              <p:nvPr/>
            </p:nvSpPr>
            <p:spPr>
              <a:xfrm>
                <a:off x="7390625" y="3446688"/>
                <a:ext cx="342975" cy="342975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9" extrusionOk="0">
                    <a:moveTo>
                      <a:pt x="13718" y="1"/>
                    </a:moveTo>
                    <a:lnTo>
                      <a:pt x="1" y="13719"/>
                    </a:lnTo>
                    <a:lnTo>
                      <a:pt x="13718" y="13719"/>
                    </a:lnTo>
                    <a:lnTo>
                      <a:pt x="1371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3" name="Google Shape;963;p37"/>
              <p:cNvSpPr/>
              <p:nvPr/>
            </p:nvSpPr>
            <p:spPr>
              <a:xfrm>
                <a:off x="7390625" y="2984613"/>
                <a:ext cx="342975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60" extrusionOk="0">
                    <a:moveTo>
                      <a:pt x="1" y="0"/>
                    </a:moveTo>
                    <a:lnTo>
                      <a:pt x="13718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4" name="Google Shape;964;p37"/>
              <p:cNvSpPr/>
              <p:nvPr/>
            </p:nvSpPr>
            <p:spPr>
              <a:xfrm>
                <a:off x="6928550" y="2984613"/>
                <a:ext cx="342950" cy="344000"/>
              </a:xfrm>
              <a:custGeom>
                <a:avLst/>
                <a:gdLst/>
                <a:ahLst/>
                <a:cxnLst/>
                <a:rect l="l" t="t" r="r" b="b"/>
                <a:pathLst>
                  <a:path w="13718" h="13760" extrusionOk="0">
                    <a:moveTo>
                      <a:pt x="0" y="0"/>
                    </a:moveTo>
                    <a:lnTo>
                      <a:pt x="0" y="13759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5" name="Google Shape;965;p37"/>
              <p:cNvSpPr/>
              <p:nvPr/>
            </p:nvSpPr>
            <p:spPr>
              <a:xfrm>
                <a:off x="7152325" y="3209438"/>
                <a:ext cx="357475" cy="356425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7" extrusionOk="0">
                    <a:moveTo>
                      <a:pt x="7170" y="0"/>
                    </a:moveTo>
                    <a:lnTo>
                      <a:pt x="1" y="7129"/>
                    </a:lnTo>
                    <a:lnTo>
                      <a:pt x="7170" y="14257"/>
                    </a:lnTo>
                    <a:lnTo>
                      <a:pt x="14299" y="7129"/>
                    </a:lnTo>
                    <a:lnTo>
                      <a:pt x="7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66" name="Google Shape;966;p37"/>
            <p:cNvGrpSpPr/>
            <p:nvPr/>
          </p:nvGrpSpPr>
          <p:grpSpPr>
            <a:xfrm rot="-2700246" flipH="1">
              <a:off x="6587407" y="1625361"/>
              <a:ext cx="504327" cy="504327"/>
              <a:chOff x="3490600" y="4349100"/>
              <a:chExt cx="509775" cy="509775"/>
            </a:xfrm>
          </p:grpSpPr>
          <p:sp>
            <p:nvSpPr>
              <p:cNvPr id="967" name="Google Shape;967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8" name="Google Shape;968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69" name="Google Shape;969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0" name="Google Shape;970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1" name="Google Shape;971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2" name="Google Shape;972;p37"/>
            <p:cNvGrpSpPr/>
            <p:nvPr/>
          </p:nvGrpSpPr>
          <p:grpSpPr>
            <a:xfrm rot="-2700246" flipH="1">
              <a:off x="6587407" y="3013811"/>
              <a:ext cx="504327" cy="504327"/>
              <a:chOff x="3490600" y="4349100"/>
              <a:chExt cx="509775" cy="509775"/>
            </a:xfrm>
          </p:grpSpPr>
          <p:sp>
            <p:nvSpPr>
              <p:cNvPr id="973" name="Google Shape;973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4" name="Google Shape;974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5" name="Google Shape;975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6" name="Google Shape;976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77" name="Google Shape;977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78" name="Google Shape;978;p37"/>
            <p:cNvGrpSpPr/>
            <p:nvPr/>
          </p:nvGrpSpPr>
          <p:grpSpPr>
            <a:xfrm rot="-2699423">
              <a:off x="5786306" y="965922"/>
              <a:ext cx="644620" cy="644584"/>
              <a:chOff x="3490600" y="4349100"/>
              <a:chExt cx="509775" cy="509775"/>
            </a:xfrm>
          </p:grpSpPr>
          <p:sp>
            <p:nvSpPr>
              <p:cNvPr id="979" name="Google Shape;979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0" name="Google Shape;980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1" name="Google Shape;981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2" name="Google Shape;982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3" name="Google Shape;983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84" name="Google Shape;984;p37"/>
            <p:cNvGrpSpPr/>
            <p:nvPr/>
          </p:nvGrpSpPr>
          <p:grpSpPr>
            <a:xfrm>
              <a:off x="5421581" y="3456607"/>
              <a:ext cx="951558" cy="950908"/>
              <a:chOff x="1416625" y="2290438"/>
              <a:chExt cx="1499225" cy="1498200"/>
            </a:xfrm>
          </p:grpSpPr>
          <p:sp>
            <p:nvSpPr>
              <p:cNvPr id="985" name="Google Shape;985;p37"/>
              <p:cNvSpPr/>
              <p:nvPr/>
            </p:nvSpPr>
            <p:spPr>
              <a:xfrm>
                <a:off x="2221650" y="3094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0"/>
                    </a:moveTo>
                    <a:lnTo>
                      <a:pt x="0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6" name="Google Shape;986;p37"/>
              <p:cNvSpPr/>
              <p:nvPr/>
            </p:nvSpPr>
            <p:spPr>
              <a:xfrm>
                <a:off x="1416625" y="2290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27767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27767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7" name="Google Shape;987;p37"/>
              <p:cNvSpPr/>
              <p:nvPr/>
            </p:nvSpPr>
            <p:spPr>
              <a:xfrm>
                <a:off x="1416625" y="3094438"/>
                <a:ext cx="694175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7" h="27768" extrusionOk="0">
                    <a:moveTo>
                      <a:pt x="0" y="0"/>
                    </a:moveTo>
                    <a:lnTo>
                      <a:pt x="27767" y="27767"/>
                    </a:lnTo>
                    <a:lnTo>
                      <a:pt x="2776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8" name="Google Shape;988;p37"/>
              <p:cNvSpPr/>
              <p:nvPr/>
            </p:nvSpPr>
            <p:spPr>
              <a:xfrm>
                <a:off x="2221650" y="2290438"/>
                <a:ext cx="694200" cy="694200"/>
              </a:xfrm>
              <a:custGeom>
                <a:avLst/>
                <a:gdLst/>
                <a:ahLst/>
                <a:cxnLst/>
                <a:rect l="l" t="t" r="r" b="b"/>
                <a:pathLst>
                  <a:path w="27768" h="27768" extrusionOk="0">
                    <a:moveTo>
                      <a:pt x="0" y="1"/>
                    </a:moveTo>
                    <a:lnTo>
                      <a:pt x="0" y="27768"/>
                    </a:lnTo>
                    <a:lnTo>
                      <a:pt x="27767" y="2776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89" name="Google Shape;989;p37"/>
              <p:cNvSpPr/>
              <p:nvPr/>
            </p:nvSpPr>
            <p:spPr>
              <a:xfrm>
                <a:off x="2224750" y="263753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" y="0"/>
                    </a:move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0" name="Google Shape;990;p37"/>
              <p:cNvSpPr/>
              <p:nvPr/>
            </p:nvSpPr>
            <p:spPr>
              <a:xfrm>
                <a:off x="2224750" y="3098588"/>
                <a:ext cx="344000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60" h="13718" extrusionOk="0">
                    <a:moveTo>
                      <a:pt x="13760" y="0"/>
                    </a:moveTo>
                    <a:lnTo>
                      <a:pt x="1" y="13718"/>
                    </a:lnTo>
                    <a:lnTo>
                      <a:pt x="13760" y="13718"/>
                    </a:lnTo>
                    <a:lnTo>
                      <a:pt x="1376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1" name="Google Shape;991;p37"/>
              <p:cNvSpPr/>
              <p:nvPr/>
            </p:nvSpPr>
            <p:spPr>
              <a:xfrm>
                <a:off x="1763700" y="309858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1371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2" name="Google Shape;992;p37"/>
              <p:cNvSpPr/>
              <p:nvPr/>
            </p:nvSpPr>
            <p:spPr>
              <a:xfrm>
                <a:off x="1763700" y="2637538"/>
                <a:ext cx="342975" cy="342950"/>
              </a:xfrm>
              <a:custGeom>
                <a:avLst/>
                <a:gdLst/>
                <a:ahLst/>
                <a:cxnLst/>
                <a:rect l="l" t="t" r="r" b="b"/>
                <a:pathLst>
                  <a:path w="13719" h="13718" extrusionOk="0">
                    <a:moveTo>
                      <a:pt x="1" y="0"/>
                    </a:moveTo>
                    <a:lnTo>
                      <a:pt x="1" y="13718"/>
                    </a:lnTo>
                    <a:lnTo>
                      <a:pt x="1371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3" name="Google Shape;993;p37"/>
              <p:cNvSpPr/>
              <p:nvPr/>
            </p:nvSpPr>
            <p:spPr>
              <a:xfrm>
                <a:off x="1987500" y="2861313"/>
                <a:ext cx="357475" cy="356450"/>
              </a:xfrm>
              <a:custGeom>
                <a:avLst/>
                <a:gdLst/>
                <a:ahLst/>
                <a:cxnLst/>
                <a:rect l="l" t="t" r="r" b="b"/>
                <a:pathLst>
                  <a:path w="14299" h="14258" extrusionOk="0">
                    <a:moveTo>
                      <a:pt x="7128" y="1"/>
                    </a:moveTo>
                    <a:lnTo>
                      <a:pt x="0" y="7129"/>
                    </a:lnTo>
                    <a:lnTo>
                      <a:pt x="7128" y="14257"/>
                    </a:lnTo>
                    <a:lnTo>
                      <a:pt x="14298" y="7129"/>
                    </a:lnTo>
                    <a:lnTo>
                      <a:pt x="7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grpSp>
          <p:nvGrpSpPr>
            <p:cNvPr id="994" name="Google Shape;994;p37"/>
            <p:cNvGrpSpPr/>
            <p:nvPr/>
          </p:nvGrpSpPr>
          <p:grpSpPr>
            <a:xfrm rot="8100695">
              <a:off x="4311348" y="4542273"/>
              <a:ext cx="713217" cy="713217"/>
              <a:chOff x="3490600" y="4349100"/>
              <a:chExt cx="509775" cy="509775"/>
            </a:xfrm>
          </p:grpSpPr>
          <p:sp>
            <p:nvSpPr>
              <p:cNvPr id="995" name="Google Shape;995;p37"/>
              <p:cNvSpPr/>
              <p:nvPr/>
            </p:nvSpPr>
            <p:spPr>
              <a:xfrm>
                <a:off x="3782775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6" name="Google Shape;996;p37"/>
              <p:cNvSpPr/>
              <p:nvPr/>
            </p:nvSpPr>
            <p:spPr>
              <a:xfrm>
                <a:off x="3490600" y="4349100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7" name="Google Shape;997;p37"/>
              <p:cNvSpPr/>
              <p:nvPr/>
            </p:nvSpPr>
            <p:spPr>
              <a:xfrm>
                <a:off x="3490600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1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8" name="Google Shape;998;p37"/>
              <p:cNvSpPr/>
              <p:nvPr/>
            </p:nvSpPr>
            <p:spPr>
              <a:xfrm>
                <a:off x="3782775" y="4641275"/>
                <a:ext cx="217600" cy="217600"/>
              </a:xfrm>
              <a:custGeom>
                <a:avLst/>
                <a:gdLst/>
                <a:ahLst/>
                <a:cxnLst/>
                <a:rect l="l" t="t" r="r" b="b"/>
                <a:pathLst>
                  <a:path w="8704" h="8704" extrusionOk="0">
                    <a:moveTo>
                      <a:pt x="8704" y="0"/>
                    </a:moveTo>
                    <a:lnTo>
                      <a:pt x="1" y="8703"/>
                    </a:lnTo>
                    <a:lnTo>
                      <a:pt x="8704" y="8703"/>
                    </a:lnTo>
                    <a:lnTo>
                      <a:pt x="8704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999" name="Google Shape;999;p37"/>
              <p:cNvSpPr/>
              <p:nvPr/>
            </p:nvSpPr>
            <p:spPr>
              <a:xfrm>
                <a:off x="3632550" y="4491025"/>
                <a:ext cx="225900" cy="225900"/>
              </a:xfrm>
              <a:custGeom>
                <a:avLst/>
                <a:gdLst/>
                <a:ahLst/>
                <a:cxnLst/>
                <a:rect l="l" t="t" r="r" b="b"/>
                <a:pathLst>
                  <a:path w="9036" h="9036" extrusionOk="0">
                    <a:moveTo>
                      <a:pt x="4518" y="1"/>
                    </a:moveTo>
                    <a:lnTo>
                      <a:pt x="1" y="4518"/>
                    </a:lnTo>
                    <a:lnTo>
                      <a:pt x="4518" y="9035"/>
                    </a:lnTo>
                    <a:lnTo>
                      <a:pt x="9035" y="4518"/>
                    </a:lnTo>
                    <a:lnTo>
                      <a:pt x="451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</p:grpSp>
      <p:sp>
        <p:nvSpPr>
          <p:cNvPr id="2" name="Google Shape;922;p37"/>
          <p:cNvSpPr txBox="1"/>
          <p:nvPr/>
        </p:nvSpPr>
        <p:spPr>
          <a:xfrm>
            <a:off x="827405" y="3508375"/>
            <a:ext cx="4697095" cy="461645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4800" b="1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Plus Jakarta Sans"/>
              <a:buNone/>
              <a:defRPr sz="5200" b="1" i="0" u="none" strike="noStrike" cap="none">
                <a:solidFill>
                  <a:srgbClr val="191919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dirty="0">
                <a:sym typeface="+mn-ea"/>
              </a:rPr>
              <a:t>Supervised Learning, Regression and Classification with Linear models, neural networks, support vector machines, ensemble learning</a:t>
            </a:r>
            <a:endParaRPr lang="en-US" altLang="en-GB" sz="1400" b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528" y="667675"/>
            <a:ext cx="6808944" cy="3808151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Supervised learning – Refresher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You’re running a company, and you want to develop learning algorithms to address each of two problems.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1: You have a large inventory of identical items. You want to predict how many of these items will sell over the next 3 months.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Problem 2: You’d like software to examine individual customer accounts, and for each account decide if it has been hacked/compromised. 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Should you treat these as classification or as regression problems? 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Supervised learning – Linear Regression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3225" y="1224230"/>
            <a:ext cx="7717500" cy="3416400"/>
          </a:xfrm>
        </p:spPr>
        <p:txBody>
          <a:bodyPr/>
          <a:lstStyle/>
          <a:p>
            <a:r>
              <a:rPr lang="en-US" dirty="0"/>
              <a:t>The goal of linear regression is to “fit” a linear equation to a data set.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Fitting the linear equation is finding the parameters of a linear equation that best models the relationship between the features and the outputs.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Supervised learning – Linear Regression</a:t>
            </a:r>
            <a:endParaRPr lang="en-US" sz="2800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38548" y="1369219"/>
            <a:ext cx="5866903" cy="3263504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Logistic Regression 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Logistic regression is used for classification problems.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provides a hypothesis function (the sigmoid or logistic function) that outputs values between 0 and 1.</a:t>
            </a:r>
            <a:endParaRPr lang="en-US" dirty="0"/>
          </a:p>
          <a:p>
            <a:endParaRPr lang="en-US" dirty="0"/>
          </a:p>
          <a:p>
            <a:r>
              <a:rPr lang="en-US" dirty="0"/>
              <a:t>The hypothesis output is the estimated probability that y is equal to 1 for a given input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b="1063"/>
          <a:stretch>
            <a:fillRect/>
          </a:stretch>
        </p:blipFill>
        <p:spPr>
          <a:xfrm>
            <a:off x="1149666" y="660530"/>
            <a:ext cx="6844668" cy="378181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</p:spPr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7528" y="671247"/>
            <a:ext cx="6808944" cy="380100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PRACTICAL EXERCISES</a:t>
            </a:r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itle 4"/>
          <p:cNvSpPr/>
          <p:nvPr>
            <p:ph type="title"/>
          </p:nvPr>
        </p:nvSpPr>
        <p:spPr>
          <a:xfrm>
            <a:off x="229235" y="2175510"/>
            <a:ext cx="8685530" cy="793115"/>
          </a:xfrm>
        </p:spPr>
        <p:txBody>
          <a:bodyPr/>
          <a:p>
            <a:r>
              <a:rPr lang="en-US" sz="3600"/>
              <a:t>Other Supervised Learning Algorithms</a:t>
            </a:r>
            <a:endParaRPr lang="en-US" sz="36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7086600" y="4767580"/>
            <a:ext cx="2057400" cy="273685"/>
          </a:xfrm>
        </p:spPr>
        <p:txBody>
          <a:bodyPr/>
          <a:p>
            <a:fld id="{9BE5D848-AE51-45FF-98B6-73ED50936882}" type="slidenum">
              <a:rPr lang="en-US" smtClean="0"/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Typically when trying to create a predictive AI, we train multiple different models and see which ones perform best on the data.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In this lesson, we will look at other models for both classification and regression tasks.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will look at decision tree, random forest, support vector and nearest neighbor algorithms.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Each of these algorithms have variants for regression and classification tasks.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E.g. There is a Random Forest Classifier and a Random Forest Regressor.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able of contents</a:t>
            </a:r>
            <a:endParaRPr 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Learning from Examples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Supervised learning</a:t>
            </a:r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Linear regression</a:t>
            </a:r>
            <a:endParaRPr lang="en-US" dirty="0">
              <a:sym typeface="+mn-ea"/>
            </a:endParaRPr>
          </a:p>
          <a:p>
            <a:pPr lvl="1" algn="l"/>
            <a:endParaRPr lang="en-US" dirty="0">
              <a:sym typeface="+mn-ea"/>
            </a:endParaRPr>
          </a:p>
          <a:p>
            <a:pPr lvl="1" algn="l"/>
            <a:r>
              <a:rPr lang="en-US" dirty="0">
                <a:sym typeface="+mn-ea"/>
              </a:rPr>
              <a:t>Logistic regression</a:t>
            </a:r>
            <a:endParaRPr lang="en-US" dirty="0">
              <a:sym typeface="+mn-ea"/>
            </a:endParaRPr>
          </a:p>
          <a:p>
            <a:pPr lvl="2" algn="l"/>
            <a:r>
              <a:rPr lang="en-US" dirty="0">
                <a:sym typeface="+mn-ea"/>
              </a:rPr>
              <a:t>Binomial classification</a:t>
            </a:r>
            <a:endParaRPr lang="en-US" dirty="0">
              <a:sym typeface="+mn-ea"/>
            </a:endParaRPr>
          </a:p>
          <a:p>
            <a:pPr lvl="2" algn="l"/>
            <a:endParaRPr lang="en-US" dirty="0"/>
          </a:p>
          <a:p>
            <a:pPr lvl="1" algn="l"/>
            <a:r>
              <a:rPr lang="en-US"/>
              <a:t>Neural Networks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Convolutional Neural Networks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Transfer learning</a:t>
            </a:r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Decision Tree Regression</a:t>
            </a:r>
            <a:endParaRPr lang="en-US"/>
          </a:p>
          <a:p>
            <a:pPr lvl="1" algn="l"/>
            <a:r>
              <a:rPr lang="en-US"/>
              <a:t>Best for non-linear relationships as it captures interactions between features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It splits data into branches based on feature values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It can handle both numerical and categorical features. It is also interpretable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Can overfit if not pruned (max_depth in sklearn)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435985"/>
            <a:ext cx="4962525" cy="14859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/>
              <a:t>Random Forest Regression</a:t>
            </a:r>
            <a:endParaRPr lang="en-US"/>
          </a:p>
          <a:p>
            <a:pPr lvl="1" algn="l"/>
            <a:r>
              <a:rPr lang="en-US"/>
              <a:t>Best for complex, non-linear problems requiring high accuracy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It uses multiple decision trees and averages the predictions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It reduces overfitting and performs well on various datasets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Computationally expensive for large datasets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75740" y="3285490"/>
            <a:ext cx="5038725" cy="157162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altLang="en-US"/>
              <a:t>Support Vector Regression (SVR)</a:t>
            </a:r>
            <a:endParaRPr lang="en-US" altLang="en-US"/>
          </a:p>
          <a:p>
            <a:pPr lvl="1" algn="l"/>
            <a:r>
              <a:rPr lang="en-US"/>
              <a:t>Best for </a:t>
            </a:r>
            <a:r>
              <a:rPr lang="en-US" altLang="en-US"/>
              <a:t>r</a:t>
            </a:r>
            <a:r>
              <a:rPr lang="en-US" altLang="en-US"/>
              <a:t>egression with small to medium datasets and non-linear relationships.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/>
              <a:t>It uses support vectors and kernels to find the best fit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Pro: Works well even with outliers and is robust to overfitting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Computationally expensive, sensitive to hyperparameters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03985" y="3338195"/>
            <a:ext cx="5581650" cy="153352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altLang="en-US"/>
              <a:t>k-Nearest Neighbors Regression (SVR)</a:t>
            </a:r>
            <a:endParaRPr lang="en-US" altLang="en-US"/>
          </a:p>
          <a:p>
            <a:pPr lvl="1" algn="l"/>
            <a:r>
              <a:rPr lang="en-US"/>
              <a:t>Best</a:t>
            </a:r>
            <a:r>
              <a:rPr lang="en-US" altLang="en-US"/>
              <a:t> for when there’s no clear mathematical relationship between input and output.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 altLang="en-US"/>
              <a:t>Predicts based on the average of k-nearest neighbors</a:t>
            </a:r>
            <a:endParaRPr lang="en-US" altLang="en-US"/>
          </a:p>
          <a:p>
            <a:pPr lvl="1" algn="l"/>
            <a:endParaRPr lang="en-US"/>
          </a:p>
          <a:p>
            <a:pPr lvl="1" algn="l"/>
            <a:r>
              <a:rPr lang="en-US"/>
              <a:t>Pro: Simple, no parameters</a:t>
            </a:r>
            <a:endParaRPr lang="en-US"/>
          </a:p>
          <a:p>
            <a:pPr lvl="1" algn="l"/>
            <a:endParaRPr lang="en-US"/>
          </a:p>
          <a:p>
            <a:pPr lvl="1" algn="l"/>
            <a:r>
              <a:rPr lang="en-US"/>
              <a:t>Con: Requires tuning k, slow for large datasets</a:t>
            </a:r>
            <a:endParaRPr lang="en-US"/>
          </a:p>
          <a:p>
            <a:pPr lvl="1" algn="l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32230" y="3435985"/>
            <a:ext cx="5495925" cy="15240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Other algorithms/techniques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lvl="0" algn="l"/>
            <a:r>
              <a:rPr lang="en-US"/>
              <a:t>For classification tasks, the code still remains the same but we import slightly different models.</a:t>
            </a:r>
            <a:endParaRPr lang="en-US"/>
          </a:p>
          <a:p>
            <a:pPr lvl="0" algn="l"/>
            <a:endParaRPr lang="en-US"/>
          </a:p>
          <a:p>
            <a:pPr lvl="0" algn="l"/>
            <a:r>
              <a:rPr lang="en-US"/>
              <a:t>Instead of importing the Regressor, we will import the Classifier. Take the example of the image below for KNeighborsRegressor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rcRect r="29255"/>
          <a:stretch>
            <a:fillRect/>
          </a:stretch>
        </p:blipFill>
        <p:spPr>
          <a:xfrm>
            <a:off x="394970" y="3290570"/>
            <a:ext cx="3888105" cy="15240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5655" y="3290570"/>
            <a:ext cx="4105275" cy="146685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604520" y="2890520"/>
            <a:ext cx="231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Regression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4644390" y="2931795"/>
            <a:ext cx="23114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Classification</a:t>
            </a:r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658495" y="1655445"/>
            <a:ext cx="7827010" cy="1161415"/>
          </a:xfrm>
        </p:spPr>
        <p:txBody>
          <a:bodyPr/>
          <a:p>
            <a:r>
              <a:rPr lang="en-US"/>
              <a:t>Practical exercise 2</a:t>
            </a:r>
            <a:endParaRPr lang="en-US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r>
              <a:rPr lang="en-US"/>
              <a:t>Training and comparing multiple ML models</a:t>
            </a:r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Practical exercise 2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>
          <a:xfrm>
            <a:off x="720000" y="1143996"/>
            <a:ext cx="7704000" cy="327600"/>
          </a:xfrm>
        </p:spPr>
        <p:txBody>
          <a:bodyPr/>
          <a:p>
            <a:pPr algn="l"/>
            <a:r>
              <a:rPr lang="en-US"/>
              <a:t>This exercise is to be done in the same notebook as the previous exercise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are building upon what we started. This time we are going to train multiple models and compare their accuracies.</a:t>
            </a:r>
            <a:endParaRPr lang="en-US"/>
          </a:p>
          <a:p>
            <a:pPr algn="l"/>
            <a:endParaRPr lang="en-US"/>
          </a:p>
          <a:p>
            <a:pPr algn="l"/>
            <a:r>
              <a:rPr lang="en-US"/>
              <a:t>We are going to do this for the regression task (phone price prediction). We want to compare the accuracies of the following models</a:t>
            </a:r>
            <a:endParaRPr lang="en-US"/>
          </a:p>
          <a:p>
            <a:pPr lvl="1" algn="l"/>
            <a:r>
              <a:rPr lang="en-US"/>
              <a:t>Linear regression</a:t>
            </a:r>
            <a:endParaRPr lang="en-US"/>
          </a:p>
          <a:p>
            <a:pPr lvl="1" algn="l"/>
            <a:r>
              <a:rPr lang="en-US"/>
              <a:t>Decision tree</a:t>
            </a:r>
            <a:endParaRPr lang="en-US"/>
          </a:p>
          <a:p>
            <a:pPr lvl="1" algn="l"/>
            <a:r>
              <a:rPr lang="en-US"/>
              <a:t>Random forest</a:t>
            </a:r>
            <a:endParaRPr lang="en-US"/>
          </a:p>
          <a:p>
            <a:pPr lvl="1" algn="l"/>
            <a:r>
              <a:rPr lang="en-US"/>
              <a:t>Support Vector</a:t>
            </a:r>
            <a:endParaRPr lang="en-US"/>
          </a:p>
          <a:p>
            <a:pPr lvl="1" algn="l"/>
            <a:r>
              <a:rPr lang="en-US"/>
              <a:t>K Nearest Neighbors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Follow the instructions given by the instructor.</a:t>
            </a:r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T</a:t>
            </a:r>
            <a:r>
              <a:rPr lang="en-GB"/>
              <a:t>able of contents</a:t>
            </a:r>
            <a:endParaRPr 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Learning from Examples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Unsupervised learning</a:t>
            </a:r>
            <a:endParaRPr lang="en-US" dirty="0">
              <a:sym typeface="+mn-ea"/>
            </a:endParaRPr>
          </a:p>
          <a:p>
            <a:pPr lvl="1" algn="l"/>
            <a:r>
              <a:rPr lang="en-US"/>
              <a:t>Recommendation systems</a:t>
            </a:r>
            <a:endParaRPr lang="en-US"/>
          </a:p>
          <a:p>
            <a:pPr lvl="1" algn="l"/>
            <a:endParaRPr lang="en-US"/>
          </a:p>
          <a:p>
            <a:pPr lvl="0" algn="l"/>
            <a:r>
              <a:rPr lang="en-US"/>
              <a:t>Possible AI systems</a:t>
            </a:r>
            <a:endParaRPr lang="en-US"/>
          </a:p>
          <a:p>
            <a:pPr lvl="1" algn="l"/>
            <a:r>
              <a:rPr lang="en-US"/>
              <a:t>Predictive systems</a:t>
            </a:r>
            <a:endParaRPr lang="en-US"/>
          </a:p>
          <a:p>
            <a:pPr lvl="1" algn="l"/>
            <a:r>
              <a:rPr lang="en-US"/>
              <a:t>Virtual assistants</a:t>
            </a:r>
            <a:endParaRPr lang="en-US"/>
          </a:p>
          <a:p>
            <a:pPr lvl="1" algn="l"/>
            <a:r>
              <a:rPr lang="en-US"/>
              <a:t>Recommendation systems</a:t>
            </a:r>
            <a:endParaRPr lang="en-US"/>
          </a:p>
          <a:p>
            <a:pPr lvl="1" algn="l"/>
            <a:r>
              <a:rPr lang="en-US"/>
              <a:t>Image (face) recognition systems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p39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ym typeface="+mn-ea"/>
              </a:rPr>
              <a:t>Learning from Examples</a:t>
            </a:r>
            <a:endParaRPr lang="en-GB"/>
          </a:p>
        </p:txBody>
      </p:sp>
      <p:sp>
        <p:nvSpPr>
          <p:cNvPr id="9" name="Text Placeholder 8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Machine learning is defined as the field of study that gives computers the ability to learn without being explicitly programmed.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algn="l"/>
            <a:r>
              <a:rPr lang="en-US" dirty="0">
                <a:sym typeface="+mn-ea"/>
              </a:rPr>
              <a:t>Learning involves acquiring knowledge or skills from experience or data.</a:t>
            </a:r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The 3 main forms of learning include supervised, unsupervised, reinforcement learning.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3530" y="344805"/>
            <a:ext cx="8536940" cy="430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>
          <a:xfrm>
            <a:off x="644525" y="1655445"/>
            <a:ext cx="7854950" cy="1161415"/>
          </a:xfrm>
        </p:spPr>
        <p:txBody>
          <a:bodyPr/>
          <a:p>
            <a:r>
              <a:rPr lang="en-US" sz="6000"/>
              <a:t>Supervised learning</a:t>
            </a:r>
            <a:endParaRPr lang="en-US" sz="6000"/>
          </a:p>
        </p:txBody>
      </p:sp>
      <p:sp>
        <p:nvSpPr>
          <p:cNvPr id="5" name="Subtitle 4"/>
          <p:cNvSpPr/>
          <p:nvPr>
            <p:ph type="subTitle" idx="1"/>
          </p:nvPr>
        </p:nvSpPr>
        <p:spPr/>
        <p:txBody>
          <a:bodyPr/>
          <a:p>
            <a:r>
              <a:rPr lang="en-US"/>
              <a:t>Regression and classification, Linear models, other algorithms, Neural networks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Supervised Learning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In supervised learning, we are given a data set and already know what out correct output should look like.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We use a set of variables (or features), denoted as X, to predict an outcome, Y.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Supervised learning problems are classified into “regression” and “classification” problems</a:t>
            </a:r>
            <a:endParaRPr lang="en-US" dirty="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/>
          <p:nvPr>
            <p:ph type="title"/>
          </p:nvPr>
        </p:nvSpPr>
        <p:spPr/>
        <p:txBody>
          <a:bodyPr/>
          <a:p>
            <a:r>
              <a:rPr lang="en-US"/>
              <a:t>Regression vs Classification</a:t>
            </a:r>
            <a:endParaRPr lang="en-US"/>
          </a:p>
        </p:txBody>
      </p:sp>
      <p:sp>
        <p:nvSpPr>
          <p:cNvPr id="5" name="Text Placeholder 4"/>
          <p:cNvSpPr/>
          <p:nvPr>
            <p:ph type="body" idx="1"/>
          </p:nvPr>
        </p:nvSpPr>
        <p:spPr/>
        <p:txBody>
          <a:bodyPr/>
          <a:p>
            <a:pPr algn="l"/>
            <a:r>
              <a:rPr lang="en-US" dirty="0">
                <a:sym typeface="+mn-ea"/>
              </a:rPr>
              <a:t>In a regression problem, we are trying to predict results within a continuous output.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Example: predicting the price of a house given its dimension. The price has a continuous range of values.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In a classification problem, we are instead trying to predict results in a discrete output.</a:t>
            </a:r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dirty="0">
                <a:sym typeface="+mn-ea"/>
              </a:rPr>
              <a:t>Example: predicting the type of breast cancer (malignant or benign) given the tumor size</a:t>
            </a:r>
            <a:endParaRPr lang="en-US" dirty="0"/>
          </a:p>
          <a:p>
            <a:pPr algn="l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l="1275" r="1275" b="1710"/>
          <a:stretch>
            <a:fillRect/>
          </a:stretch>
        </p:blipFill>
        <p:spPr>
          <a:xfrm>
            <a:off x="1223010" y="642668"/>
            <a:ext cx="6697980" cy="3792172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50"/>
              <a:t>GitHub repository: https://github.com/Nguh-Prince/Intro-to-AI</a:t>
            </a:r>
            <a:endParaRPr lang="en-US" sz="10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E5D848-AE51-45FF-98B6-73ED50936882}" type="slidenum">
              <a:rPr lang="en-US" sz="1050" smtClean="0"/>
            </a:fld>
            <a:endParaRPr lang="en-US" sz="105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ps to Design Effective Diagrams for Education by Slidesgo">
  <a:themeElements>
    <a:clrScheme name="">
      <a:dk1>
        <a:srgbClr val="363E59"/>
      </a:dk1>
      <a:lt1>
        <a:srgbClr val="FFFDF2"/>
      </a:lt1>
      <a:dk2>
        <a:srgbClr val="E02C5F"/>
      </a:dk2>
      <a:lt2>
        <a:srgbClr val="E61B7D"/>
      </a:lt2>
      <a:accent1>
        <a:srgbClr val="EA9ABC"/>
      </a:accent1>
      <a:accent2>
        <a:srgbClr val="FE5226"/>
      </a:accent2>
      <a:accent3>
        <a:srgbClr val="F0BE00"/>
      </a:accent3>
      <a:accent4>
        <a:srgbClr val="639D97"/>
      </a:accent4>
      <a:accent5>
        <a:srgbClr val="576AA0"/>
      </a:accent5>
      <a:accent6>
        <a:srgbClr val="9FADD4"/>
      </a:accent6>
      <a:hlink>
        <a:srgbClr val="0070C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5684</Words>
  <Application>WPS Presentation</Application>
  <PresentationFormat/>
  <Paragraphs>224</Paragraphs>
  <Slides>26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41" baseType="lpstr">
      <vt:lpstr>Arial</vt:lpstr>
      <vt:lpstr>SimSun</vt:lpstr>
      <vt:lpstr>Wingdings</vt:lpstr>
      <vt:lpstr>Arial</vt:lpstr>
      <vt:lpstr>Plus Jakarta Sans</vt:lpstr>
      <vt:lpstr>Inter</vt:lpstr>
      <vt:lpstr>Nunito Light</vt:lpstr>
      <vt:lpstr>Segoe Print</vt:lpstr>
      <vt:lpstr>DM Sans</vt:lpstr>
      <vt:lpstr>Plus Jakarta Sans Medium</vt:lpstr>
      <vt:lpstr>Inter Light</vt:lpstr>
      <vt:lpstr>Anaheim</vt:lpstr>
      <vt:lpstr>Microsoft YaHei</vt:lpstr>
      <vt:lpstr>Arial Unicode MS</vt:lpstr>
      <vt:lpstr>Tips to Design Effective Diagrams for Education by Slidesgo</vt:lpstr>
      <vt:lpstr>MACHINE LEARNING</vt:lpstr>
      <vt:lpstr>Table of contents</vt:lpstr>
      <vt:lpstr>Table of contents</vt:lpstr>
      <vt:lpstr>Learning from Examples</vt:lpstr>
      <vt:lpstr>PowerPoint 演示文稿</vt:lpstr>
      <vt:lpstr>Supervised learning</vt:lpstr>
      <vt:lpstr>Supervised Learning</vt:lpstr>
      <vt:lpstr>Regression vs Classification</vt:lpstr>
      <vt:lpstr>PowerPoint 演示文稿</vt:lpstr>
      <vt:lpstr>PowerPoint 演示文稿</vt:lpstr>
      <vt:lpstr>Supervised learning – Refresher</vt:lpstr>
      <vt:lpstr>Supervised learning – Linear Regression</vt:lpstr>
      <vt:lpstr>Supervised learning – Linear Regression</vt:lpstr>
      <vt:lpstr>Logistic Regression </vt:lpstr>
      <vt:lpstr>PowerPoint 演示文稿</vt:lpstr>
      <vt:lpstr>PowerPoint 演示文稿</vt:lpstr>
      <vt:lpstr>PRACTICAL EXERCISES</vt:lpstr>
      <vt:lpstr>PowerPoint 演示文稿</vt:lpstr>
      <vt:lpstr>PowerPoint 演示文稿</vt:lpstr>
      <vt:lpstr>Other algorithms/techniques</vt:lpstr>
      <vt:lpstr>Other algorithms/techniques</vt:lpstr>
      <vt:lpstr>Other algorithms/techniques</vt:lpstr>
      <vt:lpstr>Other algorithms/techniques</vt:lpstr>
      <vt:lpstr>Other algorithms/techniques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OUTLINE</dc:title>
  <dc:creator/>
  <cp:lastModifiedBy>Jamie</cp:lastModifiedBy>
  <cp:revision>34</cp:revision>
  <dcterms:created xsi:type="dcterms:W3CDTF">2025-03-09T10:30:00Z</dcterms:created>
  <dcterms:modified xsi:type="dcterms:W3CDTF">2025-03-21T05:32:51Z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B5CE28A4048F4B7397A7EFE551C77050_12</vt:lpwstr>
  </property>
  <property fmtid="{D5CDD505-2E9C-101B-9397-08002B2CF9AE}" pid="3" name="KSOProductBuildVer">
    <vt:lpwstr>1033-12.2.0.20326</vt:lpwstr>
  </property>
</Properties>
</file>