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312" r:id="rId6"/>
    <p:sldId id="260"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8" r:id="rId32"/>
    <p:sldId id="339" r:id="rId33"/>
    <p:sldId id="340" r:id="rId34"/>
    <p:sldId id="341" r:id="rId35"/>
    <p:sldId id="342" r:id="rId36"/>
    <p:sldId id="344" r:id="rId37"/>
    <p:sldId id="345" r:id="rId38"/>
    <p:sldId id="346" r:id="rId39"/>
    <p:sldId id="347" r:id="rId40"/>
    <p:sldId id="348" r:id="rId41"/>
    <p:sldId id="349" r:id="rId42"/>
    <p:sldId id="350" r:id="rId43"/>
    <p:sldId id="352" r:id="rId44"/>
    <p:sldId id="353" r:id="rId45"/>
  </p:sldIdLst>
  <p:sldSz cx="9144000" cy="5143500" type="screen16x9"/>
  <p:notesSz cx="6858000" cy="9144000"/>
  <p:embeddedFontLst>
    <p:embeddedFont>
      <p:font typeface="Plus Jakarta Sans"/>
      <p:regular r:id="rId49"/>
    </p:embeddedFont>
    <p:embeddedFont>
      <p:font typeface="Inter" panose="02000503000000020004"/>
      <p:regular r:id="rId50"/>
    </p:embeddedFont>
    <p:embeddedFont>
      <p:font typeface="Nunito Light"/>
      <p:regular r:id="rId51"/>
    </p:embeddedFont>
    <p:embeddedFont>
      <p:font typeface="DM Sans"/>
      <p:regular r:id="rId52"/>
    </p:embeddedFont>
    <p:embeddedFont>
      <p:font typeface="Consolas" panose="020B0609020204030204" pitchFamily="49" charset="0"/>
      <p:regular r:id="rId53"/>
      <p:bold r:id="rId54"/>
      <p:italic r:id="rId55"/>
      <p:boldItalic r:id="rId56"/>
    </p:embeddedFont>
    <p:embeddedFont>
      <p:font typeface="MS PGothic" panose="020B0600070205080204" pitchFamily="34" charset="-128"/>
      <p:regular r:id="rId57"/>
    </p:embeddedFont>
    <p:embeddedFont>
      <p:font typeface="Inter" panose="02000503000000020004"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font" Target="fonts/font10.fntdata"/><Relationship Id="rId57" Type="http://schemas.openxmlformats.org/officeDocument/2006/relationships/font" Target="fonts/font9.fntdata"/><Relationship Id="rId56" Type="http://schemas.openxmlformats.org/officeDocument/2006/relationships/font" Target="fonts/font8.fntdata"/><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8"/>
        <p:cNvGrpSpPr/>
        <p:nvPr/>
      </p:nvGrpSpPr>
      <p:grpSpPr>
        <a:xfrm>
          <a:off x="0" y="0"/>
          <a:ext cx="0" cy="0"/>
          <a:chOff x="0" y="0"/>
          <a:chExt cx="0" cy="0"/>
        </a:xfrm>
      </p:grpSpPr>
      <p:sp>
        <p:nvSpPr>
          <p:cNvPr id="919" name="Google Shape;919;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3"/>
        <p:cNvGrpSpPr/>
        <p:nvPr/>
      </p:nvGrpSpPr>
      <p:grpSpPr>
        <a:xfrm>
          <a:off x="0" y="0"/>
          <a:ext cx="0" cy="0"/>
          <a:chOff x="0" y="0"/>
          <a:chExt cx="0" cy="0"/>
        </a:xfrm>
      </p:grpSpPr>
      <p:sp>
        <p:nvSpPr>
          <p:cNvPr id="1064" name="Google Shape;10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3"/>
        <p:cNvGrpSpPr/>
        <p:nvPr/>
      </p:nvGrpSpPr>
      <p:grpSpPr>
        <a:xfrm>
          <a:off x="0" y="0"/>
          <a:ext cx="0" cy="0"/>
          <a:chOff x="0" y="0"/>
          <a:chExt cx="0" cy="0"/>
        </a:xfrm>
      </p:grpSpPr>
      <p:sp>
        <p:nvSpPr>
          <p:cNvPr id="1064" name="Google Shape;10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Gitlab and GitHub areknown as remote repository hosting platforms or git hosting services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3"/>
        <p:cNvGrpSpPr/>
        <p:nvPr/>
      </p:nvGrpSpPr>
      <p:grpSpPr>
        <a:xfrm>
          <a:off x="0" y="0"/>
          <a:ext cx="0" cy="0"/>
          <a:chOff x="0" y="0"/>
          <a:chExt cx="0" cy="0"/>
        </a:xfrm>
      </p:grpSpPr>
      <p:sp>
        <p:nvSpPr>
          <p:cNvPr id="1064" name="Google Shape;10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4375" y="1089808"/>
            <a:ext cx="4697100" cy="2175900"/>
          </a:xfrm>
          <a:prstGeom prst="rect">
            <a:avLst/>
          </a:prstGeom>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724400" y="3374075"/>
            <a:ext cx="2535900" cy="71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5440875" y="-14487"/>
            <a:ext cx="3731208" cy="5157979"/>
            <a:chOff x="5440875" y="-14487"/>
            <a:chExt cx="3731208" cy="5157979"/>
          </a:xfrm>
        </p:grpSpPr>
        <p:grpSp>
          <p:nvGrpSpPr>
            <p:cNvPr id="12" name="Google Shape;12;p2"/>
            <p:cNvGrpSpPr/>
            <p:nvPr/>
          </p:nvGrpSpPr>
          <p:grpSpPr>
            <a:xfrm rot="10800000" flipH="1">
              <a:off x="8477878" y="1822656"/>
              <a:ext cx="694200" cy="1498200"/>
              <a:chOff x="8449803" y="50750"/>
              <a:chExt cx="694200" cy="1498200"/>
            </a:xfrm>
          </p:grpSpPr>
          <p:sp>
            <p:nvSpPr>
              <p:cNvPr id="13" name="Google Shape;13;p2"/>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flipH="1">
              <a:off x="8064179" y="4035432"/>
              <a:ext cx="1107903" cy="1107874"/>
              <a:chOff x="0" y="4449300"/>
              <a:chExt cx="694175" cy="694200"/>
            </a:xfrm>
          </p:grpSpPr>
          <p:sp>
            <p:nvSpPr>
              <p:cNvPr id="18" name="Google Shape;18;p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rot="10800000">
              <a:off x="8055317" y="-14487"/>
              <a:ext cx="1107903" cy="1107943"/>
              <a:chOff x="0" y="4449300"/>
              <a:chExt cx="694175" cy="694200"/>
            </a:xfrm>
          </p:grpSpPr>
          <p:sp>
            <p:nvSpPr>
              <p:cNvPr id="21" name="Google Shape;21;p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rot="-5400000" flipH="1">
              <a:off x="5685736" y="4475366"/>
              <a:ext cx="423265" cy="912987"/>
              <a:chOff x="8720713" y="920432"/>
              <a:chExt cx="423265" cy="912987"/>
            </a:xfrm>
          </p:grpSpPr>
          <p:sp>
            <p:nvSpPr>
              <p:cNvPr id="24" name="Google Shape;24;p2"/>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1"/>
        <p:cNvGrpSpPr/>
        <p:nvPr/>
      </p:nvGrpSpPr>
      <p:grpSpPr>
        <a:xfrm>
          <a:off x="0" y="0"/>
          <a:ext cx="0" cy="0"/>
          <a:chOff x="0" y="0"/>
          <a:chExt cx="0" cy="0"/>
        </a:xfrm>
      </p:grpSpPr>
      <p:sp>
        <p:nvSpPr>
          <p:cNvPr id="212" name="Google Shape;212;p11"/>
          <p:cNvSpPr txBox="1">
            <a:spLocks noGrp="1"/>
          </p:cNvSpPr>
          <p:nvPr>
            <p:ph type="title" hasCustomPrompt="1"/>
          </p:nvPr>
        </p:nvSpPr>
        <p:spPr>
          <a:xfrm>
            <a:off x="2026725" y="1742075"/>
            <a:ext cx="5090700" cy="103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3" name="Google Shape;213;p11"/>
          <p:cNvSpPr txBox="1">
            <a:spLocks noGrp="1"/>
          </p:cNvSpPr>
          <p:nvPr>
            <p:ph type="subTitle" idx="1"/>
          </p:nvPr>
        </p:nvSpPr>
        <p:spPr>
          <a:xfrm>
            <a:off x="2026725" y="2774100"/>
            <a:ext cx="50907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14" name="Google Shape;214;p11"/>
          <p:cNvGrpSpPr/>
          <p:nvPr/>
        </p:nvGrpSpPr>
        <p:grpSpPr>
          <a:xfrm>
            <a:off x="-467819" y="-248324"/>
            <a:ext cx="10079644" cy="5563750"/>
            <a:chOff x="-467819" y="-248324"/>
            <a:chExt cx="10079644" cy="5563750"/>
          </a:xfrm>
        </p:grpSpPr>
        <p:grpSp>
          <p:nvGrpSpPr>
            <p:cNvPr id="215" name="Google Shape;215;p11"/>
            <p:cNvGrpSpPr/>
            <p:nvPr/>
          </p:nvGrpSpPr>
          <p:grpSpPr>
            <a:xfrm>
              <a:off x="8730450" y="2077044"/>
              <a:ext cx="423265" cy="912987"/>
              <a:chOff x="8757375" y="2077044"/>
              <a:chExt cx="423265" cy="912987"/>
            </a:xfrm>
          </p:grpSpPr>
          <p:sp>
            <p:nvSpPr>
              <p:cNvPr id="216" name="Google Shape;216;p11"/>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 name="Google Shape;218;p11"/>
            <p:cNvGrpSpPr/>
            <p:nvPr/>
          </p:nvGrpSpPr>
          <p:grpSpPr>
            <a:xfrm rot="5400000">
              <a:off x="8112613" y="-248312"/>
              <a:ext cx="1499225" cy="1499200"/>
              <a:chOff x="6581450" y="2637538"/>
              <a:chExt cx="1499225" cy="1499200"/>
            </a:xfrm>
          </p:grpSpPr>
          <p:sp>
            <p:nvSpPr>
              <p:cNvPr id="219" name="Google Shape;219;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11"/>
            <p:cNvGrpSpPr/>
            <p:nvPr/>
          </p:nvGrpSpPr>
          <p:grpSpPr>
            <a:xfrm rot="5400000" flipH="1">
              <a:off x="8112613" y="3816213"/>
              <a:ext cx="1499225" cy="1499200"/>
              <a:chOff x="6581450" y="2637538"/>
              <a:chExt cx="1499225" cy="1499200"/>
            </a:xfrm>
          </p:grpSpPr>
          <p:sp>
            <p:nvSpPr>
              <p:cNvPr id="227" name="Google Shape;227;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flipH="1">
              <a:off x="-9559" y="2077044"/>
              <a:ext cx="423265" cy="912987"/>
              <a:chOff x="8757375" y="2077044"/>
              <a:chExt cx="423265" cy="912987"/>
            </a:xfrm>
          </p:grpSpPr>
          <p:sp>
            <p:nvSpPr>
              <p:cNvPr id="235" name="Google Shape;235;p11"/>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 name="Google Shape;237;p11"/>
            <p:cNvGrpSpPr/>
            <p:nvPr/>
          </p:nvGrpSpPr>
          <p:grpSpPr>
            <a:xfrm rot="-5400000" flipH="1">
              <a:off x="-467831" y="-248312"/>
              <a:ext cx="1499225" cy="1499200"/>
              <a:chOff x="6581450" y="2637538"/>
              <a:chExt cx="1499225" cy="1499200"/>
            </a:xfrm>
          </p:grpSpPr>
          <p:sp>
            <p:nvSpPr>
              <p:cNvPr id="238" name="Google Shape;238;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 name="Google Shape;245;p11"/>
            <p:cNvGrpSpPr/>
            <p:nvPr/>
          </p:nvGrpSpPr>
          <p:grpSpPr>
            <a:xfrm rot="-5400000">
              <a:off x="-467831" y="3816213"/>
              <a:ext cx="1499225" cy="1499200"/>
              <a:chOff x="6581450" y="2637538"/>
              <a:chExt cx="1499225" cy="1499200"/>
            </a:xfrm>
          </p:grpSpPr>
          <p:sp>
            <p:nvSpPr>
              <p:cNvPr id="246" name="Google Shape;246;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2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4"/>
        <p:cNvGrpSpPr/>
        <p:nvPr/>
      </p:nvGrpSpPr>
      <p:grpSpPr>
        <a:xfrm>
          <a:off x="0" y="0"/>
          <a:ext cx="0" cy="0"/>
          <a:chOff x="0" y="0"/>
          <a:chExt cx="0" cy="0"/>
        </a:xfrm>
      </p:grpSpPr>
      <p:sp>
        <p:nvSpPr>
          <p:cNvPr id="255" name="Google Shape;255;p13"/>
          <p:cNvSpPr txBox="1">
            <a:spLocks noGrp="1"/>
          </p:cNvSpPr>
          <p:nvPr>
            <p:ph type="subTitle" idx="1"/>
          </p:nvPr>
        </p:nvSpPr>
        <p:spPr>
          <a:xfrm>
            <a:off x="720000"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6" name="Google Shape;256;p13"/>
          <p:cNvSpPr txBox="1">
            <a:spLocks noGrp="1"/>
          </p:cNvSpPr>
          <p:nvPr>
            <p:ph type="subTitle" idx="2"/>
          </p:nvPr>
        </p:nvSpPr>
        <p:spPr>
          <a:xfrm>
            <a:off x="3419271"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7" name="Google Shape;257;p13"/>
          <p:cNvSpPr txBox="1">
            <a:spLocks noGrp="1"/>
          </p:cNvSpPr>
          <p:nvPr>
            <p:ph type="subTitle" idx="3"/>
          </p:nvPr>
        </p:nvSpPr>
        <p:spPr>
          <a:xfrm>
            <a:off x="720000"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8" name="Google Shape;258;p13"/>
          <p:cNvSpPr txBox="1">
            <a:spLocks noGrp="1"/>
          </p:cNvSpPr>
          <p:nvPr>
            <p:ph type="subTitle" idx="4"/>
          </p:nvPr>
        </p:nvSpPr>
        <p:spPr>
          <a:xfrm>
            <a:off x="3419271"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9" name="Google Shape;259;p13"/>
          <p:cNvSpPr txBox="1">
            <a:spLocks noGrp="1"/>
          </p:cNvSpPr>
          <p:nvPr>
            <p:ph type="subTitle" idx="5"/>
          </p:nvPr>
        </p:nvSpPr>
        <p:spPr>
          <a:xfrm>
            <a:off x="6118549"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 name="Google Shape;260;p13"/>
          <p:cNvSpPr txBox="1">
            <a:spLocks noGrp="1"/>
          </p:cNvSpPr>
          <p:nvPr>
            <p:ph type="subTitle" idx="6"/>
          </p:nvPr>
        </p:nvSpPr>
        <p:spPr>
          <a:xfrm>
            <a:off x="6118549"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1" name="Google Shape;261;p13"/>
          <p:cNvSpPr txBox="1">
            <a:spLocks noGrp="1"/>
          </p:cNvSpPr>
          <p:nvPr>
            <p:ph type="title" hasCustomPrompt="1"/>
          </p:nvPr>
        </p:nvSpPr>
        <p:spPr>
          <a:xfrm>
            <a:off x="1505400"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a:spLocks noGrp="1"/>
          </p:cNvSpPr>
          <p:nvPr>
            <p:ph type="title" idx="7" hasCustomPrompt="1"/>
          </p:nvPr>
        </p:nvSpPr>
        <p:spPr>
          <a:xfrm>
            <a:off x="1505400"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title" idx="8" hasCustomPrompt="1"/>
          </p:nvPr>
        </p:nvSpPr>
        <p:spPr>
          <a:xfrm>
            <a:off x="4204671"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9" hasCustomPrompt="1"/>
          </p:nvPr>
        </p:nvSpPr>
        <p:spPr>
          <a:xfrm>
            <a:off x="4204671"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title" idx="13" hasCustomPrompt="1"/>
          </p:nvPr>
        </p:nvSpPr>
        <p:spPr>
          <a:xfrm>
            <a:off x="6903949"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6" name="Google Shape;266;p13"/>
          <p:cNvSpPr txBox="1">
            <a:spLocks noGrp="1"/>
          </p:cNvSpPr>
          <p:nvPr>
            <p:ph type="title" idx="14" hasCustomPrompt="1"/>
          </p:nvPr>
        </p:nvSpPr>
        <p:spPr>
          <a:xfrm>
            <a:off x="6903949"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 name="Google Shape;267;p13"/>
          <p:cNvSpPr txBox="1">
            <a:spLocks noGrp="1"/>
          </p:cNvSpPr>
          <p:nvPr>
            <p:ph type="subTitle" idx="15"/>
          </p:nvPr>
        </p:nvSpPr>
        <p:spPr>
          <a:xfrm>
            <a:off x="720000"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68" name="Google Shape;268;p13"/>
          <p:cNvSpPr txBox="1">
            <a:spLocks noGrp="1"/>
          </p:cNvSpPr>
          <p:nvPr>
            <p:ph type="subTitle" idx="16"/>
          </p:nvPr>
        </p:nvSpPr>
        <p:spPr>
          <a:xfrm>
            <a:off x="3419271"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69" name="Google Shape;269;p13"/>
          <p:cNvSpPr txBox="1">
            <a:spLocks noGrp="1"/>
          </p:cNvSpPr>
          <p:nvPr>
            <p:ph type="subTitle" idx="17"/>
          </p:nvPr>
        </p:nvSpPr>
        <p:spPr>
          <a:xfrm>
            <a:off x="6118549"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0" name="Google Shape;270;p13"/>
          <p:cNvSpPr txBox="1">
            <a:spLocks noGrp="1"/>
          </p:cNvSpPr>
          <p:nvPr>
            <p:ph type="subTitle" idx="18"/>
          </p:nvPr>
        </p:nvSpPr>
        <p:spPr>
          <a:xfrm>
            <a:off x="720000"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1" name="Google Shape;271;p13"/>
          <p:cNvSpPr txBox="1">
            <a:spLocks noGrp="1"/>
          </p:cNvSpPr>
          <p:nvPr>
            <p:ph type="subTitle" idx="19"/>
          </p:nvPr>
        </p:nvSpPr>
        <p:spPr>
          <a:xfrm>
            <a:off x="3419271"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2" name="Google Shape;272;p13"/>
          <p:cNvSpPr txBox="1">
            <a:spLocks noGrp="1"/>
          </p:cNvSpPr>
          <p:nvPr>
            <p:ph type="subTitle" idx="20"/>
          </p:nvPr>
        </p:nvSpPr>
        <p:spPr>
          <a:xfrm>
            <a:off x="6118549"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273" name="Google Shape;273;p13"/>
          <p:cNvGrpSpPr/>
          <p:nvPr/>
        </p:nvGrpSpPr>
        <p:grpSpPr>
          <a:xfrm>
            <a:off x="-246850" y="-15950"/>
            <a:ext cx="9637700" cy="5159450"/>
            <a:chOff x="-246850" y="-15950"/>
            <a:chExt cx="9637700" cy="5159450"/>
          </a:xfrm>
        </p:grpSpPr>
        <p:grpSp>
          <p:nvGrpSpPr>
            <p:cNvPr id="274" name="Google Shape;274;p13"/>
            <p:cNvGrpSpPr/>
            <p:nvPr/>
          </p:nvGrpSpPr>
          <p:grpSpPr>
            <a:xfrm>
              <a:off x="7891625" y="-15950"/>
              <a:ext cx="1499225" cy="694200"/>
              <a:chOff x="7925425" y="0"/>
              <a:chExt cx="1499225" cy="694200"/>
            </a:xfrm>
          </p:grpSpPr>
          <p:sp>
            <p:nvSpPr>
              <p:cNvPr id="275" name="Google Shape;275;p13"/>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3"/>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 name="Google Shape;279;p13"/>
            <p:cNvGrpSpPr/>
            <p:nvPr/>
          </p:nvGrpSpPr>
          <p:grpSpPr>
            <a:xfrm>
              <a:off x="8720725" y="565711"/>
              <a:ext cx="423265" cy="912987"/>
              <a:chOff x="8720713" y="581661"/>
              <a:chExt cx="423265" cy="912987"/>
            </a:xfrm>
          </p:grpSpPr>
          <p:sp>
            <p:nvSpPr>
              <p:cNvPr id="280" name="Google Shape;280;p13"/>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 name="Google Shape;282;p13"/>
            <p:cNvGrpSpPr/>
            <p:nvPr/>
          </p:nvGrpSpPr>
          <p:grpSpPr>
            <a:xfrm flipH="1">
              <a:off x="10" y="565711"/>
              <a:ext cx="423265" cy="912987"/>
              <a:chOff x="8720713" y="581661"/>
              <a:chExt cx="423265" cy="912987"/>
            </a:xfrm>
          </p:grpSpPr>
          <p:sp>
            <p:nvSpPr>
              <p:cNvPr id="283" name="Google Shape;283;p13"/>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3"/>
            <p:cNvGrpSpPr/>
            <p:nvPr/>
          </p:nvGrpSpPr>
          <p:grpSpPr>
            <a:xfrm flipH="1">
              <a:off x="-246850" y="-15950"/>
              <a:ext cx="1499225" cy="694200"/>
              <a:chOff x="7925425" y="0"/>
              <a:chExt cx="1499225" cy="694200"/>
            </a:xfrm>
          </p:grpSpPr>
          <p:sp>
            <p:nvSpPr>
              <p:cNvPr id="286" name="Google Shape;286;p13"/>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0" name="Google Shape;290;p13"/>
            <p:cNvGrpSpPr/>
            <p:nvPr/>
          </p:nvGrpSpPr>
          <p:grpSpPr>
            <a:xfrm>
              <a:off x="0" y="4449300"/>
              <a:ext cx="694175" cy="694200"/>
              <a:chOff x="0" y="4449300"/>
              <a:chExt cx="694175" cy="694200"/>
            </a:xfrm>
          </p:grpSpPr>
          <p:sp>
            <p:nvSpPr>
              <p:cNvPr id="291" name="Google Shape;291;p1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13"/>
            <p:cNvGrpSpPr/>
            <p:nvPr/>
          </p:nvGrpSpPr>
          <p:grpSpPr>
            <a:xfrm>
              <a:off x="8449825" y="4449300"/>
              <a:ext cx="694175" cy="694200"/>
              <a:chOff x="8449825" y="4449300"/>
              <a:chExt cx="694175" cy="694200"/>
            </a:xfrm>
          </p:grpSpPr>
          <p:sp>
            <p:nvSpPr>
              <p:cNvPr id="294" name="Google Shape;294;p13"/>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96" name="Google Shape;296;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7"/>
        <p:cNvGrpSpPr/>
        <p:nvPr/>
      </p:nvGrpSpPr>
      <p:grpSpPr>
        <a:xfrm>
          <a:off x="0" y="0"/>
          <a:ext cx="0" cy="0"/>
          <a:chOff x="0" y="0"/>
          <a:chExt cx="0" cy="0"/>
        </a:xfrm>
      </p:grpSpPr>
      <p:sp>
        <p:nvSpPr>
          <p:cNvPr id="298" name="Google Shape;298;p14"/>
          <p:cNvSpPr txBox="1">
            <a:spLocks noGrp="1"/>
          </p:cNvSpPr>
          <p:nvPr>
            <p:ph type="title"/>
          </p:nvPr>
        </p:nvSpPr>
        <p:spPr>
          <a:xfrm>
            <a:off x="1224775" y="3172500"/>
            <a:ext cx="66945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0">
                <a:latin typeface="Plus Jakarta Sans Medium"/>
                <a:ea typeface="Plus Jakarta Sans Medium"/>
                <a:cs typeface="Plus Jakarta Sans Medium"/>
                <a:sym typeface="Plus Jakarta Sans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299" name="Google Shape;299;p14"/>
          <p:cNvSpPr txBox="1">
            <a:spLocks noGrp="1"/>
          </p:cNvSpPr>
          <p:nvPr>
            <p:ph type="subTitle" idx="1"/>
          </p:nvPr>
        </p:nvSpPr>
        <p:spPr>
          <a:xfrm>
            <a:off x="1224775" y="1309200"/>
            <a:ext cx="66945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300" name="Google Shape;300;p14"/>
          <p:cNvGrpSpPr/>
          <p:nvPr/>
        </p:nvGrpSpPr>
        <p:grpSpPr>
          <a:xfrm>
            <a:off x="-8" y="-14487"/>
            <a:ext cx="9144017" cy="5157792"/>
            <a:chOff x="-8" y="-14487"/>
            <a:chExt cx="9144017" cy="5157792"/>
          </a:xfrm>
        </p:grpSpPr>
        <p:grpSp>
          <p:nvGrpSpPr>
            <p:cNvPr id="301" name="Google Shape;301;p14"/>
            <p:cNvGrpSpPr/>
            <p:nvPr/>
          </p:nvGrpSpPr>
          <p:grpSpPr>
            <a:xfrm rot="10800000" flipH="1">
              <a:off x="8449791" y="1822656"/>
              <a:ext cx="694200" cy="1498200"/>
              <a:chOff x="8449803" y="50750"/>
              <a:chExt cx="694200" cy="1498200"/>
            </a:xfrm>
          </p:grpSpPr>
          <p:sp>
            <p:nvSpPr>
              <p:cNvPr id="302" name="Google Shape;302;p1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 name="Google Shape;306;p14"/>
            <p:cNvGrpSpPr/>
            <p:nvPr/>
          </p:nvGrpSpPr>
          <p:grpSpPr>
            <a:xfrm flipH="1">
              <a:off x="8036092" y="4035432"/>
              <a:ext cx="1107903" cy="1107874"/>
              <a:chOff x="0" y="4449300"/>
              <a:chExt cx="694175" cy="694200"/>
            </a:xfrm>
          </p:grpSpPr>
          <p:sp>
            <p:nvSpPr>
              <p:cNvPr id="307" name="Google Shape;307;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14"/>
            <p:cNvGrpSpPr/>
            <p:nvPr/>
          </p:nvGrpSpPr>
          <p:grpSpPr>
            <a:xfrm rot="10800000">
              <a:off x="8036105" y="-14487"/>
              <a:ext cx="1107903" cy="1107943"/>
              <a:chOff x="0" y="4449300"/>
              <a:chExt cx="694175" cy="694200"/>
            </a:xfrm>
          </p:grpSpPr>
          <p:sp>
            <p:nvSpPr>
              <p:cNvPr id="310" name="Google Shape;310;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 name="Google Shape;312;p14"/>
            <p:cNvGrpSpPr/>
            <p:nvPr/>
          </p:nvGrpSpPr>
          <p:grpSpPr>
            <a:xfrm flipH="1">
              <a:off x="8466453" y="1112849"/>
              <a:ext cx="660886" cy="661825"/>
              <a:chOff x="2751838" y="727063"/>
              <a:chExt cx="738750" cy="739800"/>
            </a:xfrm>
          </p:grpSpPr>
          <p:sp>
            <p:nvSpPr>
              <p:cNvPr id="313" name="Google Shape;313;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 name="Google Shape;317;p14"/>
            <p:cNvGrpSpPr/>
            <p:nvPr/>
          </p:nvGrpSpPr>
          <p:grpSpPr>
            <a:xfrm flipH="1">
              <a:off x="8466453" y="3347224"/>
              <a:ext cx="660886" cy="661825"/>
              <a:chOff x="2751838" y="727063"/>
              <a:chExt cx="738750" cy="739800"/>
            </a:xfrm>
          </p:grpSpPr>
          <p:sp>
            <p:nvSpPr>
              <p:cNvPr id="318" name="Google Shape;318;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14"/>
            <p:cNvGrpSpPr/>
            <p:nvPr/>
          </p:nvGrpSpPr>
          <p:grpSpPr>
            <a:xfrm rot="10800000">
              <a:off x="9" y="1822656"/>
              <a:ext cx="694200" cy="1498200"/>
              <a:chOff x="8449803" y="50750"/>
              <a:chExt cx="694200" cy="1498200"/>
            </a:xfrm>
          </p:grpSpPr>
          <p:sp>
            <p:nvSpPr>
              <p:cNvPr id="323" name="Google Shape;323;p1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 name="Google Shape;327;p14"/>
            <p:cNvGrpSpPr/>
            <p:nvPr/>
          </p:nvGrpSpPr>
          <p:grpSpPr>
            <a:xfrm>
              <a:off x="5" y="4035432"/>
              <a:ext cx="1107903" cy="1107874"/>
              <a:chOff x="0" y="4449300"/>
              <a:chExt cx="694175" cy="694200"/>
            </a:xfrm>
          </p:grpSpPr>
          <p:sp>
            <p:nvSpPr>
              <p:cNvPr id="328" name="Google Shape;328;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 name="Google Shape;330;p14"/>
            <p:cNvGrpSpPr/>
            <p:nvPr/>
          </p:nvGrpSpPr>
          <p:grpSpPr>
            <a:xfrm rot="10800000" flipH="1">
              <a:off x="-8" y="-14487"/>
              <a:ext cx="1107903" cy="1107943"/>
              <a:chOff x="0" y="4449300"/>
              <a:chExt cx="694175" cy="694200"/>
            </a:xfrm>
          </p:grpSpPr>
          <p:sp>
            <p:nvSpPr>
              <p:cNvPr id="331" name="Google Shape;331;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14"/>
            <p:cNvGrpSpPr/>
            <p:nvPr/>
          </p:nvGrpSpPr>
          <p:grpSpPr>
            <a:xfrm>
              <a:off x="16661" y="1112849"/>
              <a:ext cx="660886" cy="661825"/>
              <a:chOff x="2751838" y="727063"/>
              <a:chExt cx="738750" cy="739800"/>
            </a:xfrm>
          </p:grpSpPr>
          <p:sp>
            <p:nvSpPr>
              <p:cNvPr id="334" name="Google Shape;334;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14"/>
            <p:cNvGrpSpPr/>
            <p:nvPr/>
          </p:nvGrpSpPr>
          <p:grpSpPr>
            <a:xfrm>
              <a:off x="16661" y="3347224"/>
              <a:ext cx="660886" cy="661825"/>
              <a:chOff x="2751838" y="727063"/>
              <a:chExt cx="738750" cy="739800"/>
            </a:xfrm>
          </p:grpSpPr>
          <p:sp>
            <p:nvSpPr>
              <p:cNvPr id="339" name="Google Shape;339;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43"/>
        <p:cNvGrpSpPr/>
        <p:nvPr/>
      </p:nvGrpSpPr>
      <p:grpSpPr>
        <a:xfrm>
          <a:off x="0" y="0"/>
          <a:ext cx="0" cy="0"/>
          <a:chOff x="0" y="0"/>
          <a:chExt cx="0" cy="0"/>
        </a:xfrm>
      </p:grpSpPr>
      <p:grpSp>
        <p:nvGrpSpPr>
          <p:cNvPr id="344" name="Google Shape;344;p15"/>
          <p:cNvGrpSpPr/>
          <p:nvPr/>
        </p:nvGrpSpPr>
        <p:grpSpPr>
          <a:xfrm>
            <a:off x="0" y="4"/>
            <a:ext cx="9143996" cy="5080821"/>
            <a:chOff x="0" y="4"/>
            <a:chExt cx="9143996" cy="5080821"/>
          </a:xfrm>
        </p:grpSpPr>
        <p:grpSp>
          <p:nvGrpSpPr>
            <p:cNvPr id="345" name="Google Shape;345;p15"/>
            <p:cNvGrpSpPr/>
            <p:nvPr/>
          </p:nvGrpSpPr>
          <p:grpSpPr>
            <a:xfrm rot="8099721" flipH="1">
              <a:off x="8522881" y="4543818"/>
              <a:ext cx="444850" cy="444850"/>
              <a:chOff x="3490600" y="4349100"/>
              <a:chExt cx="509775" cy="509775"/>
            </a:xfrm>
          </p:grpSpPr>
          <p:sp>
            <p:nvSpPr>
              <p:cNvPr id="346" name="Google Shape;346;p15"/>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5"/>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5"/>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5"/>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5"/>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1" name="Google Shape;351;p15"/>
            <p:cNvSpPr/>
            <p:nvPr/>
          </p:nvSpPr>
          <p:spPr>
            <a:xfrm rot="5400000">
              <a:off x="8449796" y="17"/>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5"/>
            <p:cNvSpPr/>
            <p:nvPr/>
          </p:nvSpPr>
          <p:spPr>
            <a:xfrm rot="5400000">
              <a:off x="8796371"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3" name="Google Shape;353;p15"/>
            <p:cNvGrpSpPr/>
            <p:nvPr/>
          </p:nvGrpSpPr>
          <p:grpSpPr>
            <a:xfrm rot="10800000">
              <a:off x="8449796" y="3146679"/>
              <a:ext cx="694200" cy="1498200"/>
              <a:chOff x="-264975" y="1822650"/>
              <a:chExt cx="694200" cy="1498200"/>
            </a:xfrm>
          </p:grpSpPr>
          <p:sp>
            <p:nvSpPr>
              <p:cNvPr id="354" name="Google Shape;354;p15"/>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5"/>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5"/>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5"/>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15"/>
            <p:cNvGrpSpPr/>
            <p:nvPr/>
          </p:nvGrpSpPr>
          <p:grpSpPr>
            <a:xfrm rot="-8099721">
              <a:off x="176265" y="4543818"/>
              <a:ext cx="444850" cy="444850"/>
              <a:chOff x="3490600" y="4349100"/>
              <a:chExt cx="509775" cy="509775"/>
            </a:xfrm>
          </p:grpSpPr>
          <p:sp>
            <p:nvSpPr>
              <p:cNvPr id="359" name="Google Shape;359;p15"/>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5"/>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5"/>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5"/>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5"/>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4" name="Google Shape;364;p15"/>
            <p:cNvSpPr/>
            <p:nvPr/>
          </p:nvSpPr>
          <p:spPr>
            <a:xfrm rot="-5400000" flipH="1">
              <a:off x="0" y="17"/>
              <a:ext cx="694200" cy="694175"/>
            </a:xfrm>
            <a:custGeom>
              <a:avLst/>
              <a:gdLst/>
              <a:ahLst/>
              <a:cxnLst/>
              <a:rect l="l" t="t" r="r" b="b"/>
              <a:pathLst>
                <a:path w="27768" h="27767"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5"/>
            <p:cNvSpPr/>
            <p:nvPr/>
          </p:nvSpPr>
          <p:spPr>
            <a:xfrm rot="-5400000" flipH="1">
              <a:off x="3625"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6" name="Google Shape;366;p15"/>
            <p:cNvGrpSpPr/>
            <p:nvPr/>
          </p:nvGrpSpPr>
          <p:grpSpPr>
            <a:xfrm rot="10800000" flipH="1">
              <a:off x="0" y="3146679"/>
              <a:ext cx="694200" cy="1498200"/>
              <a:chOff x="-264975" y="1822650"/>
              <a:chExt cx="694200" cy="1498200"/>
            </a:xfrm>
          </p:grpSpPr>
          <p:sp>
            <p:nvSpPr>
              <p:cNvPr id="367" name="Google Shape;367;p15"/>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5"/>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5"/>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5"/>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71" name="Google Shape;37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72"/>
        <p:cNvGrpSpPr/>
        <p:nvPr/>
      </p:nvGrpSpPr>
      <p:grpSpPr>
        <a:xfrm>
          <a:off x="0" y="0"/>
          <a:ext cx="0" cy="0"/>
          <a:chOff x="0" y="0"/>
          <a:chExt cx="0" cy="0"/>
        </a:xfrm>
      </p:grpSpPr>
      <p:grpSp>
        <p:nvGrpSpPr>
          <p:cNvPr id="373" name="Google Shape;373;p16"/>
          <p:cNvGrpSpPr/>
          <p:nvPr/>
        </p:nvGrpSpPr>
        <p:grpSpPr>
          <a:xfrm>
            <a:off x="-221250" y="-15950"/>
            <a:ext cx="9586500" cy="5173895"/>
            <a:chOff x="-221250" y="-15950"/>
            <a:chExt cx="9586500" cy="5173895"/>
          </a:xfrm>
        </p:grpSpPr>
        <p:grpSp>
          <p:nvGrpSpPr>
            <p:cNvPr id="374" name="Google Shape;374;p16"/>
            <p:cNvGrpSpPr/>
            <p:nvPr/>
          </p:nvGrpSpPr>
          <p:grpSpPr>
            <a:xfrm rot="5400000" flipH="1">
              <a:off x="8" y="4050022"/>
              <a:ext cx="1107903" cy="1107943"/>
              <a:chOff x="0" y="4449300"/>
              <a:chExt cx="694175" cy="694200"/>
            </a:xfrm>
          </p:grpSpPr>
          <p:sp>
            <p:nvSpPr>
              <p:cNvPr id="375" name="Google Shape;375;p1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16"/>
            <p:cNvGrpSpPr/>
            <p:nvPr/>
          </p:nvGrpSpPr>
          <p:grpSpPr>
            <a:xfrm rot="-5400000">
              <a:off x="8036083" y="4050022"/>
              <a:ext cx="1107903" cy="1107943"/>
              <a:chOff x="0" y="4449300"/>
              <a:chExt cx="694175" cy="694200"/>
            </a:xfrm>
          </p:grpSpPr>
          <p:sp>
            <p:nvSpPr>
              <p:cNvPr id="378" name="Google Shape;378;p1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16"/>
            <p:cNvGrpSpPr/>
            <p:nvPr/>
          </p:nvGrpSpPr>
          <p:grpSpPr>
            <a:xfrm>
              <a:off x="8720725" y="565711"/>
              <a:ext cx="423265" cy="912987"/>
              <a:chOff x="8720713" y="581661"/>
              <a:chExt cx="423265" cy="912987"/>
            </a:xfrm>
          </p:grpSpPr>
          <p:sp>
            <p:nvSpPr>
              <p:cNvPr id="381" name="Google Shape;381;p1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16"/>
            <p:cNvGrpSpPr/>
            <p:nvPr/>
          </p:nvGrpSpPr>
          <p:grpSpPr>
            <a:xfrm>
              <a:off x="7866025" y="-15950"/>
              <a:ext cx="1499225" cy="694200"/>
              <a:chOff x="7925425" y="0"/>
              <a:chExt cx="1499225" cy="694200"/>
            </a:xfrm>
          </p:grpSpPr>
          <p:sp>
            <p:nvSpPr>
              <p:cNvPr id="384" name="Google Shape;384;p16"/>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6"/>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6"/>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6"/>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16"/>
            <p:cNvGrpSpPr/>
            <p:nvPr/>
          </p:nvGrpSpPr>
          <p:grpSpPr>
            <a:xfrm flipH="1">
              <a:off x="10" y="565711"/>
              <a:ext cx="423265" cy="912987"/>
              <a:chOff x="8720713" y="581661"/>
              <a:chExt cx="423265" cy="912987"/>
            </a:xfrm>
          </p:grpSpPr>
          <p:sp>
            <p:nvSpPr>
              <p:cNvPr id="389" name="Google Shape;389;p1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 name="Google Shape;391;p16"/>
            <p:cNvGrpSpPr/>
            <p:nvPr/>
          </p:nvGrpSpPr>
          <p:grpSpPr>
            <a:xfrm flipH="1">
              <a:off x="-221250" y="-15950"/>
              <a:ext cx="1499225" cy="694200"/>
              <a:chOff x="7925425" y="0"/>
              <a:chExt cx="1499225" cy="694200"/>
            </a:xfrm>
          </p:grpSpPr>
          <p:sp>
            <p:nvSpPr>
              <p:cNvPr id="392" name="Google Shape;392;p16"/>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6"/>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6"/>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6"/>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6" name="Google Shape;39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397"/>
        <p:cNvGrpSpPr/>
        <p:nvPr/>
      </p:nvGrpSpPr>
      <p:grpSpPr>
        <a:xfrm>
          <a:off x="0" y="0"/>
          <a:ext cx="0" cy="0"/>
          <a:chOff x="0" y="0"/>
          <a:chExt cx="0" cy="0"/>
        </a:xfrm>
      </p:grpSpPr>
      <p:grpSp>
        <p:nvGrpSpPr>
          <p:cNvPr id="398" name="Google Shape;398;p17"/>
          <p:cNvGrpSpPr/>
          <p:nvPr/>
        </p:nvGrpSpPr>
        <p:grpSpPr>
          <a:xfrm>
            <a:off x="-364237" y="3"/>
            <a:ext cx="9872463" cy="5143495"/>
            <a:chOff x="-364237" y="3"/>
            <a:chExt cx="9872463" cy="5143495"/>
          </a:xfrm>
        </p:grpSpPr>
        <p:grpSp>
          <p:nvGrpSpPr>
            <p:cNvPr id="399" name="Google Shape;399;p17"/>
            <p:cNvGrpSpPr/>
            <p:nvPr/>
          </p:nvGrpSpPr>
          <p:grpSpPr>
            <a:xfrm>
              <a:off x="8074175" y="3"/>
              <a:ext cx="713175" cy="514641"/>
              <a:chOff x="8074185" y="24856"/>
              <a:chExt cx="713175" cy="514641"/>
            </a:xfrm>
          </p:grpSpPr>
          <p:sp>
            <p:nvSpPr>
              <p:cNvPr id="400" name="Google Shape;400;p17"/>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7"/>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7"/>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7"/>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17"/>
            <p:cNvGrpSpPr/>
            <p:nvPr/>
          </p:nvGrpSpPr>
          <p:grpSpPr>
            <a:xfrm>
              <a:off x="8449793" y="50748"/>
              <a:ext cx="694200" cy="1498200"/>
              <a:chOff x="8449803" y="50750"/>
              <a:chExt cx="694200" cy="1498200"/>
            </a:xfrm>
          </p:grpSpPr>
          <p:sp>
            <p:nvSpPr>
              <p:cNvPr id="405" name="Google Shape;405;p1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 name="Google Shape;409;p17"/>
            <p:cNvGrpSpPr/>
            <p:nvPr/>
          </p:nvGrpSpPr>
          <p:grpSpPr>
            <a:xfrm flipH="1">
              <a:off x="0" y="50748"/>
              <a:ext cx="694200" cy="1498200"/>
              <a:chOff x="8449803" y="50750"/>
              <a:chExt cx="694200" cy="1498200"/>
            </a:xfrm>
          </p:grpSpPr>
          <p:sp>
            <p:nvSpPr>
              <p:cNvPr id="410" name="Google Shape;410;p1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17"/>
            <p:cNvGrpSpPr/>
            <p:nvPr/>
          </p:nvGrpSpPr>
          <p:grpSpPr>
            <a:xfrm flipH="1">
              <a:off x="356643" y="3"/>
              <a:ext cx="713175" cy="514641"/>
              <a:chOff x="8074185" y="24856"/>
              <a:chExt cx="713175" cy="514641"/>
            </a:xfrm>
          </p:grpSpPr>
          <p:sp>
            <p:nvSpPr>
              <p:cNvPr id="415" name="Google Shape;415;p17"/>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7"/>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7"/>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7"/>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17"/>
            <p:cNvGrpSpPr/>
            <p:nvPr/>
          </p:nvGrpSpPr>
          <p:grpSpPr>
            <a:xfrm rot="10800000" flipH="1">
              <a:off x="8720725" y="3648850"/>
              <a:ext cx="423265" cy="912987"/>
              <a:chOff x="8720713" y="581661"/>
              <a:chExt cx="423265" cy="912987"/>
            </a:xfrm>
          </p:grpSpPr>
          <p:sp>
            <p:nvSpPr>
              <p:cNvPr id="420" name="Google Shape;420;p1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17"/>
            <p:cNvGrpSpPr/>
            <p:nvPr/>
          </p:nvGrpSpPr>
          <p:grpSpPr>
            <a:xfrm rot="10800000" flipH="1">
              <a:off x="8009000" y="4449299"/>
              <a:ext cx="1499225" cy="694200"/>
              <a:chOff x="7925425" y="0"/>
              <a:chExt cx="1499225" cy="694200"/>
            </a:xfrm>
          </p:grpSpPr>
          <p:sp>
            <p:nvSpPr>
              <p:cNvPr id="423" name="Google Shape;423;p17"/>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7"/>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7"/>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7"/>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17"/>
            <p:cNvGrpSpPr/>
            <p:nvPr/>
          </p:nvGrpSpPr>
          <p:grpSpPr>
            <a:xfrm rot="10800000">
              <a:off x="25" y="3648850"/>
              <a:ext cx="423265" cy="912987"/>
              <a:chOff x="8720713" y="581661"/>
              <a:chExt cx="423265" cy="912987"/>
            </a:xfrm>
          </p:grpSpPr>
          <p:sp>
            <p:nvSpPr>
              <p:cNvPr id="428" name="Google Shape;428;p1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 name="Google Shape;430;p17"/>
            <p:cNvGrpSpPr/>
            <p:nvPr/>
          </p:nvGrpSpPr>
          <p:grpSpPr>
            <a:xfrm rot="10800000" flipH="1">
              <a:off x="-364237" y="4449299"/>
              <a:ext cx="1499225" cy="694200"/>
              <a:chOff x="7925425" y="0"/>
              <a:chExt cx="1499225" cy="694200"/>
            </a:xfrm>
          </p:grpSpPr>
          <p:sp>
            <p:nvSpPr>
              <p:cNvPr id="431" name="Google Shape;431;p17"/>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7"/>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7"/>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7"/>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5" name="Google Shape;43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36"/>
        <p:cNvGrpSpPr/>
        <p:nvPr/>
      </p:nvGrpSpPr>
      <p:grpSpPr>
        <a:xfrm>
          <a:off x="0" y="0"/>
          <a:ext cx="0" cy="0"/>
          <a:chOff x="0" y="0"/>
          <a:chExt cx="0" cy="0"/>
        </a:xfrm>
      </p:grpSpPr>
      <p:sp>
        <p:nvSpPr>
          <p:cNvPr id="437" name="Google Shape;437;p18"/>
          <p:cNvSpPr txBox="1">
            <a:spLocks noGrp="1"/>
          </p:cNvSpPr>
          <p:nvPr>
            <p:ph type="title"/>
          </p:nvPr>
        </p:nvSpPr>
        <p:spPr>
          <a:xfrm>
            <a:off x="720000" y="1312125"/>
            <a:ext cx="3791700" cy="1691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18"/>
          <p:cNvSpPr txBox="1">
            <a:spLocks noGrp="1"/>
          </p:cNvSpPr>
          <p:nvPr>
            <p:ph type="subTitle" idx="1"/>
          </p:nvPr>
        </p:nvSpPr>
        <p:spPr>
          <a:xfrm>
            <a:off x="720000" y="3003075"/>
            <a:ext cx="3791700" cy="82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39" name="Google Shape;439;p18"/>
          <p:cNvSpPr>
            <a:spLocks noGrp="1"/>
          </p:cNvSpPr>
          <p:nvPr>
            <p:ph type="pic" idx="2"/>
          </p:nvPr>
        </p:nvSpPr>
        <p:spPr>
          <a:xfrm>
            <a:off x="4839475" y="562275"/>
            <a:ext cx="4088700" cy="4089000"/>
          </a:xfrm>
          <a:prstGeom prst="diamond">
            <a:avLst/>
          </a:prstGeom>
          <a:noFill/>
          <a:ln>
            <a:noFill/>
          </a:ln>
        </p:spPr>
      </p:sp>
      <p:grpSp>
        <p:nvGrpSpPr>
          <p:cNvPr id="440" name="Google Shape;440;p18"/>
          <p:cNvGrpSpPr/>
          <p:nvPr/>
        </p:nvGrpSpPr>
        <p:grpSpPr>
          <a:xfrm>
            <a:off x="5" y="11"/>
            <a:ext cx="9144005" cy="5143483"/>
            <a:chOff x="5" y="11"/>
            <a:chExt cx="9144005" cy="5143483"/>
          </a:xfrm>
        </p:grpSpPr>
        <p:grpSp>
          <p:nvGrpSpPr>
            <p:cNvPr id="441" name="Google Shape;441;p18"/>
            <p:cNvGrpSpPr/>
            <p:nvPr/>
          </p:nvGrpSpPr>
          <p:grpSpPr>
            <a:xfrm rot="10800000" flipH="1">
              <a:off x="8720735" y="3317511"/>
              <a:ext cx="423265" cy="912987"/>
              <a:chOff x="8720713" y="581661"/>
              <a:chExt cx="423265" cy="912987"/>
            </a:xfrm>
          </p:grpSpPr>
          <p:sp>
            <p:nvSpPr>
              <p:cNvPr id="442" name="Google Shape;442;p18"/>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8"/>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4" name="Google Shape;444;p18"/>
            <p:cNvGrpSpPr/>
            <p:nvPr/>
          </p:nvGrpSpPr>
          <p:grpSpPr>
            <a:xfrm rot="10800000">
              <a:off x="8449835" y="4449294"/>
              <a:ext cx="694175" cy="694200"/>
              <a:chOff x="9949035" y="3425194"/>
              <a:chExt cx="694175" cy="694200"/>
            </a:xfrm>
          </p:grpSpPr>
          <p:sp>
            <p:nvSpPr>
              <p:cNvPr id="445" name="Google Shape;445;p18"/>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8"/>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7" name="Google Shape;447;p18"/>
            <p:cNvGrpSpPr/>
            <p:nvPr/>
          </p:nvGrpSpPr>
          <p:grpSpPr>
            <a:xfrm>
              <a:off x="8720735" y="913007"/>
              <a:ext cx="423265" cy="912987"/>
              <a:chOff x="8720713" y="581661"/>
              <a:chExt cx="423265" cy="912987"/>
            </a:xfrm>
          </p:grpSpPr>
          <p:sp>
            <p:nvSpPr>
              <p:cNvPr id="448" name="Google Shape;448;p18"/>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8"/>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8"/>
            <p:cNvGrpSpPr/>
            <p:nvPr/>
          </p:nvGrpSpPr>
          <p:grpSpPr>
            <a:xfrm flipH="1">
              <a:off x="8449835" y="11"/>
              <a:ext cx="694175" cy="694200"/>
              <a:chOff x="9949035" y="3425194"/>
              <a:chExt cx="694175" cy="694200"/>
            </a:xfrm>
          </p:grpSpPr>
          <p:sp>
            <p:nvSpPr>
              <p:cNvPr id="451" name="Google Shape;451;p18"/>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8"/>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18"/>
            <p:cNvGrpSpPr/>
            <p:nvPr/>
          </p:nvGrpSpPr>
          <p:grpSpPr>
            <a:xfrm>
              <a:off x="5" y="4035432"/>
              <a:ext cx="1107903" cy="1107874"/>
              <a:chOff x="0" y="4449300"/>
              <a:chExt cx="694175" cy="694200"/>
            </a:xfrm>
          </p:grpSpPr>
          <p:sp>
            <p:nvSpPr>
              <p:cNvPr id="454" name="Google Shape;454;p1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18"/>
            <p:cNvGrpSpPr/>
            <p:nvPr/>
          </p:nvGrpSpPr>
          <p:grpSpPr>
            <a:xfrm rot="10800000" flipH="1">
              <a:off x="5" y="160"/>
              <a:ext cx="1107903" cy="1107874"/>
              <a:chOff x="0" y="4449300"/>
              <a:chExt cx="694175" cy="694200"/>
            </a:xfrm>
          </p:grpSpPr>
          <p:sp>
            <p:nvSpPr>
              <p:cNvPr id="457" name="Google Shape;457;p1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59"/>
        <p:cNvGrpSpPr/>
        <p:nvPr/>
      </p:nvGrpSpPr>
      <p:grpSpPr>
        <a:xfrm>
          <a:off x="0" y="0"/>
          <a:ext cx="0" cy="0"/>
          <a:chOff x="0" y="0"/>
          <a:chExt cx="0" cy="0"/>
        </a:xfrm>
      </p:grpSpPr>
      <p:sp>
        <p:nvSpPr>
          <p:cNvPr id="460" name="Google Shape;460;p19"/>
          <p:cNvSpPr txBox="1">
            <a:spLocks noGrp="1"/>
          </p:cNvSpPr>
          <p:nvPr>
            <p:ph type="title"/>
          </p:nvPr>
        </p:nvSpPr>
        <p:spPr>
          <a:xfrm>
            <a:off x="932713" y="1359900"/>
            <a:ext cx="3128100" cy="1171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19"/>
          <p:cNvSpPr txBox="1">
            <a:spLocks noGrp="1"/>
          </p:cNvSpPr>
          <p:nvPr>
            <p:ph type="subTitle" idx="1"/>
          </p:nvPr>
        </p:nvSpPr>
        <p:spPr>
          <a:xfrm>
            <a:off x="932713" y="2531650"/>
            <a:ext cx="31281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62" name="Google Shape;462;p19"/>
          <p:cNvGrpSpPr/>
          <p:nvPr/>
        </p:nvGrpSpPr>
        <p:grpSpPr>
          <a:xfrm>
            <a:off x="-3" y="-14442"/>
            <a:ext cx="9143992" cy="5172403"/>
            <a:chOff x="-3" y="-14442"/>
            <a:chExt cx="9143992" cy="5172403"/>
          </a:xfrm>
        </p:grpSpPr>
        <p:grpSp>
          <p:nvGrpSpPr>
            <p:cNvPr id="463" name="Google Shape;463;p19"/>
            <p:cNvGrpSpPr/>
            <p:nvPr/>
          </p:nvGrpSpPr>
          <p:grpSpPr>
            <a:xfrm>
              <a:off x="6111381" y="4604008"/>
              <a:ext cx="1195414" cy="553902"/>
              <a:chOff x="5808647" y="4463744"/>
              <a:chExt cx="1498200" cy="694200"/>
            </a:xfrm>
          </p:grpSpPr>
          <p:sp>
            <p:nvSpPr>
              <p:cNvPr id="464" name="Google Shape;464;p19"/>
              <p:cNvSpPr/>
              <p:nvPr/>
            </p:nvSpPr>
            <p:spPr>
              <a:xfrm rot="-5400000">
                <a:off x="6612647" y="4463744"/>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rot="-5400000">
                <a:off x="5808647" y="4463744"/>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9"/>
              <p:cNvSpPr/>
              <p:nvPr/>
            </p:nvSpPr>
            <p:spPr>
              <a:xfrm rot="-5400000">
                <a:off x="6155222" y="4811369"/>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9"/>
              <p:cNvSpPr/>
              <p:nvPr/>
            </p:nvSpPr>
            <p:spPr>
              <a:xfrm rot="-5400000">
                <a:off x="6616272" y="4811369"/>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19"/>
            <p:cNvGrpSpPr/>
            <p:nvPr/>
          </p:nvGrpSpPr>
          <p:grpSpPr>
            <a:xfrm rot="-5400000">
              <a:off x="8036066" y="4050038"/>
              <a:ext cx="1107903" cy="1107943"/>
              <a:chOff x="0" y="4449300"/>
              <a:chExt cx="694175" cy="694200"/>
            </a:xfrm>
          </p:grpSpPr>
          <p:sp>
            <p:nvSpPr>
              <p:cNvPr id="469" name="Google Shape;469;p1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1" name="Google Shape;471;p19"/>
            <p:cNvGrpSpPr/>
            <p:nvPr/>
          </p:nvGrpSpPr>
          <p:grpSpPr>
            <a:xfrm>
              <a:off x="1837087" y="-14424"/>
              <a:ext cx="1195414" cy="553902"/>
              <a:chOff x="1837139" y="-14425"/>
              <a:chExt cx="1498200" cy="694200"/>
            </a:xfrm>
          </p:grpSpPr>
          <p:sp>
            <p:nvSpPr>
              <p:cNvPr id="472" name="Google Shape;472;p19"/>
              <p:cNvSpPr/>
              <p:nvPr/>
            </p:nvSpPr>
            <p:spPr>
              <a:xfrm rot="5400000">
                <a:off x="1837139" y="-14425"/>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9"/>
              <p:cNvSpPr/>
              <p:nvPr/>
            </p:nvSpPr>
            <p:spPr>
              <a:xfrm rot="5400000">
                <a:off x="2641139" y="-144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9"/>
              <p:cNvSpPr/>
              <p:nvPr/>
            </p:nvSpPr>
            <p:spPr>
              <a:xfrm rot="5400000">
                <a:off x="2644764" y="-1080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9"/>
              <p:cNvSpPr/>
              <p:nvPr/>
            </p:nvSpPr>
            <p:spPr>
              <a:xfrm rot="5400000">
                <a:off x="2183714" y="-1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 name="Google Shape;476;p19"/>
            <p:cNvGrpSpPr/>
            <p:nvPr/>
          </p:nvGrpSpPr>
          <p:grpSpPr>
            <a:xfrm rot="5400000">
              <a:off x="17" y="-14462"/>
              <a:ext cx="1107903" cy="1107943"/>
              <a:chOff x="0" y="4449300"/>
              <a:chExt cx="694175" cy="694200"/>
            </a:xfrm>
          </p:grpSpPr>
          <p:sp>
            <p:nvSpPr>
              <p:cNvPr id="477" name="Google Shape;477;p1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79"/>
        <p:cNvGrpSpPr/>
        <p:nvPr/>
      </p:nvGrpSpPr>
      <p:grpSpPr>
        <a:xfrm>
          <a:off x="0" y="0"/>
          <a:ext cx="0" cy="0"/>
          <a:chOff x="0" y="0"/>
          <a:chExt cx="0" cy="0"/>
        </a:xfrm>
      </p:grpSpPr>
      <p:sp>
        <p:nvSpPr>
          <p:cNvPr id="480" name="Google Shape;480;p20"/>
          <p:cNvSpPr txBox="1">
            <a:spLocks noGrp="1"/>
          </p:cNvSpPr>
          <p:nvPr>
            <p:ph type="title"/>
          </p:nvPr>
        </p:nvSpPr>
        <p:spPr>
          <a:xfrm>
            <a:off x="5443800" y="1370588"/>
            <a:ext cx="2987100" cy="128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1" name="Google Shape;481;p20"/>
          <p:cNvSpPr txBox="1">
            <a:spLocks noGrp="1"/>
          </p:cNvSpPr>
          <p:nvPr>
            <p:ph type="subTitle" idx="1"/>
          </p:nvPr>
        </p:nvSpPr>
        <p:spPr>
          <a:xfrm>
            <a:off x="5443950" y="2658113"/>
            <a:ext cx="2987100" cy="111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82" name="Google Shape;482;p20"/>
          <p:cNvGrpSpPr/>
          <p:nvPr/>
        </p:nvGrpSpPr>
        <p:grpSpPr>
          <a:xfrm>
            <a:off x="-246850" y="-15950"/>
            <a:ext cx="9390858" cy="5159449"/>
            <a:chOff x="-246850" y="-15950"/>
            <a:chExt cx="9390858" cy="5159449"/>
          </a:xfrm>
        </p:grpSpPr>
        <p:grpSp>
          <p:nvGrpSpPr>
            <p:cNvPr id="483" name="Google Shape;483;p20"/>
            <p:cNvGrpSpPr/>
            <p:nvPr/>
          </p:nvGrpSpPr>
          <p:grpSpPr>
            <a:xfrm rot="10800000">
              <a:off x="8036105" y="-14487"/>
              <a:ext cx="1107903" cy="1107943"/>
              <a:chOff x="0" y="4449300"/>
              <a:chExt cx="694175" cy="694200"/>
            </a:xfrm>
          </p:grpSpPr>
          <p:sp>
            <p:nvSpPr>
              <p:cNvPr id="484" name="Google Shape;484;p2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6" name="Google Shape;486;p20"/>
            <p:cNvGrpSpPr/>
            <p:nvPr/>
          </p:nvGrpSpPr>
          <p:grpSpPr>
            <a:xfrm flipH="1">
              <a:off x="8036105" y="4023806"/>
              <a:ext cx="1107903" cy="1107943"/>
              <a:chOff x="0" y="4449300"/>
              <a:chExt cx="694175" cy="694200"/>
            </a:xfrm>
          </p:grpSpPr>
          <p:sp>
            <p:nvSpPr>
              <p:cNvPr id="487" name="Google Shape;487;p2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20"/>
            <p:cNvGrpSpPr/>
            <p:nvPr/>
          </p:nvGrpSpPr>
          <p:grpSpPr>
            <a:xfrm flipH="1">
              <a:off x="10" y="565711"/>
              <a:ext cx="423265" cy="912987"/>
              <a:chOff x="8720713" y="581661"/>
              <a:chExt cx="423265" cy="912987"/>
            </a:xfrm>
          </p:grpSpPr>
          <p:sp>
            <p:nvSpPr>
              <p:cNvPr id="490" name="Google Shape;490;p2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2" name="Google Shape;492;p20"/>
            <p:cNvGrpSpPr/>
            <p:nvPr/>
          </p:nvGrpSpPr>
          <p:grpSpPr>
            <a:xfrm flipH="1">
              <a:off x="-246850" y="-15950"/>
              <a:ext cx="1499225" cy="694200"/>
              <a:chOff x="7925425" y="0"/>
              <a:chExt cx="1499225" cy="694200"/>
            </a:xfrm>
          </p:grpSpPr>
          <p:sp>
            <p:nvSpPr>
              <p:cNvPr id="493" name="Google Shape;493;p2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20"/>
            <p:cNvGrpSpPr/>
            <p:nvPr/>
          </p:nvGrpSpPr>
          <p:grpSpPr>
            <a:xfrm rot="10800000">
              <a:off x="10" y="3648850"/>
              <a:ext cx="423265" cy="912987"/>
              <a:chOff x="8720713" y="581661"/>
              <a:chExt cx="423265" cy="912987"/>
            </a:xfrm>
          </p:grpSpPr>
          <p:sp>
            <p:nvSpPr>
              <p:cNvPr id="498" name="Google Shape;498;p2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0" name="Google Shape;500;p20"/>
            <p:cNvGrpSpPr/>
            <p:nvPr/>
          </p:nvGrpSpPr>
          <p:grpSpPr>
            <a:xfrm rot="10800000">
              <a:off x="-246850" y="4449299"/>
              <a:ext cx="1499225" cy="694200"/>
              <a:chOff x="7925425" y="0"/>
              <a:chExt cx="1499225" cy="694200"/>
            </a:xfrm>
          </p:grpSpPr>
          <p:sp>
            <p:nvSpPr>
              <p:cNvPr id="501" name="Google Shape;501;p2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492900" y="2444125"/>
            <a:ext cx="4262400" cy="796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a:spLocks noGrp="1"/>
          </p:cNvSpPr>
          <p:nvPr>
            <p:ph type="title" idx="2" hasCustomPrompt="1"/>
          </p:nvPr>
        </p:nvSpPr>
        <p:spPr>
          <a:xfrm>
            <a:off x="3798050" y="152822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2492900" y="3240275"/>
            <a:ext cx="4262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505"/>
        <p:cNvGrpSpPr/>
        <p:nvPr/>
      </p:nvGrpSpPr>
      <p:grpSpPr>
        <a:xfrm>
          <a:off x="0" y="0"/>
          <a:ext cx="0" cy="0"/>
          <a:chOff x="0" y="0"/>
          <a:chExt cx="0" cy="0"/>
        </a:xfrm>
      </p:grpSpPr>
      <p:sp>
        <p:nvSpPr>
          <p:cNvPr id="506" name="Google Shape;506;p21"/>
          <p:cNvSpPr txBox="1">
            <a:spLocks noGrp="1"/>
          </p:cNvSpPr>
          <p:nvPr>
            <p:ph type="title"/>
          </p:nvPr>
        </p:nvSpPr>
        <p:spPr>
          <a:xfrm>
            <a:off x="1311225" y="1326300"/>
            <a:ext cx="3055500" cy="137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21"/>
          <p:cNvSpPr txBox="1">
            <a:spLocks noGrp="1"/>
          </p:cNvSpPr>
          <p:nvPr>
            <p:ph type="subTitle" idx="1"/>
          </p:nvPr>
        </p:nvSpPr>
        <p:spPr>
          <a:xfrm>
            <a:off x="1311225" y="2700750"/>
            <a:ext cx="3055500" cy="11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508" name="Google Shape;508;p21"/>
          <p:cNvGrpSpPr/>
          <p:nvPr/>
        </p:nvGrpSpPr>
        <p:grpSpPr>
          <a:xfrm>
            <a:off x="5" y="-14487"/>
            <a:ext cx="9144005" cy="5157981"/>
            <a:chOff x="5" y="-14487"/>
            <a:chExt cx="9144005" cy="5157981"/>
          </a:xfrm>
        </p:grpSpPr>
        <p:grpSp>
          <p:nvGrpSpPr>
            <p:cNvPr id="509" name="Google Shape;509;p21"/>
            <p:cNvGrpSpPr/>
            <p:nvPr/>
          </p:nvGrpSpPr>
          <p:grpSpPr>
            <a:xfrm rot="10800000" flipH="1">
              <a:off x="8720735" y="3317511"/>
              <a:ext cx="423265" cy="912987"/>
              <a:chOff x="8720713" y="581661"/>
              <a:chExt cx="423265" cy="912987"/>
            </a:xfrm>
          </p:grpSpPr>
          <p:sp>
            <p:nvSpPr>
              <p:cNvPr id="510" name="Google Shape;510;p21"/>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1"/>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2" name="Google Shape;512;p21"/>
            <p:cNvGrpSpPr/>
            <p:nvPr/>
          </p:nvGrpSpPr>
          <p:grpSpPr>
            <a:xfrm rot="10800000">
              <a:off x="8449835" y="4449294"/>
              <a:ext cx="694175" cy="694200"/>
              <a:chOff x="9949035" y="3425194"/>
              <a:chExt cx="694175" cy="694200"/>
            </a:xfrm>
          </p:grpSpPr>
          <p:sp>
            <p:nvSpPr>
              <p:cNvPr id="513" name="Google Shape;513;p21"/>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1"/>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5" name="Google Shape;515;p21"/>
            <p:cNvGrpSpPr/>
            <p:nvPr/>
          </p:nvGrpSpPr>
          <p:grpSpPr>
            <a:xfrm>
              <a:off x="8720735" y="913007"/>
              <a:ext cx="423265" cy="912987"/>
              <a:chOff x="8720713" y="581661"/>
              <a:chExt cx="423265" cy="912987"/>
            </a:xfrm>
          </p:grpSpPr>
          <p:sp>
            <p:nvSpPr>
              <p:cNvPr id="516" name="Google Shape;516;p21"/>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1"/>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21"/>
            <p:cNvGrpSpPr/>
            <p:nvPr/>
          </p:nvGrpSpPr>
          <p:grpSpPr>
            <a:xfrm flipH="1">
              <a:off x="8449835" y="11"/>
              <a:ext cx="694175" cy="694200"/>
              <a:chOff x="9949035" y="3425194"/>
              <a:chExt cx="694175" cy="694200"/>
            </a:xfrm>
          </p:grpSpPr>
          <p:sp>
            <p:nvSpPr>
              <p:cNvPr id="519" name="Google Shape;519;p21"/>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1"/>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21"/>
            <p:cNvGrpSpPr/>
            <p:nvPr/>
          </p:nvGrpSpPr>
          <p:grpSpPr>
            <a:xfrm rot="10800000" flipH="1">
              <a:off x="5" y="-14487"/>
              <a:ext cx="1107903" cy="1107943"/>
              <a:chOff x="0" y="4449300"/>
              <a:chExt cx="694175" cy="694200"/>
            </a:xfrm>
          </p:grpSpPr>
          <p:sp>
            <p:nvSpPr>
              <p:cNvPr id="522" name="Google Shape;522;p21"/>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1"/>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4" name="Google Shape;524;p21"/>
            <p:cNvGrpSpPr/>
            <p:nvPr/>
          </p:nvGrpSpPr>
          <p:grpSpPr>
            <a:xfrm>
              <a:off x="5" y="4023806"/>
              <a:ext cx="1107903" cy="1107943"/>
              <a:chOff x="0" y="4449300"/>
              <a:chExt cx="694175" cy="694200"/>
            </a:xfrm>
          </p:grpSpPr>
          <p:sp>
            <p:nvSpPr>
              <p:cNvPr id="525" name="Google Shape;525;p21"/>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1"/>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1" name="Shape 527"/>
        <p:cNvGrpSpPr/>
        <p:nvPr/>
      </p:nvGrpSpPr>
      <p:grpSpPr>
        <a:xfrm>
          <a:off x="0" y="0"/>
          <a:ext cx="0" cy="0"/>
          <a:chOff x="0" y="0"/>
          <a:chExt cx="0" cy="0"/>
        </a:xfrm>
      </p:grpSpPr>
      <p:sp>
        <p:nvSpPr>
          <p:cNvPr id="528" name="Google Shape;52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9" name="Google Shape;529;p22"/>
          <p:cNvSpPr txBox="1">
            <a:spLocks noGrp="1"/>
          </p:cNvSpPr>
          <p:nvPr>
            <p:ph type="body" idx="1"/>
          </p:nvPr>
        </p:nvSpPr>
        <p:spPr>
          <a:xfrm>
            <a:off x="720000" y="1215750"/>
            <a:ext cx="7704000" cy="160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In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530" name="Google Shape;530;p22"/>
          <p:cNvGrpSpPr/>
          <p:nvPr/>
        </p:nvGrpSpPr>
        <p:grpSpPr>
          <a:xfrm>
            <a:off x="-221250" y="-15950"/>
            <a:ext cx="9586500" cy="5173895"/>
            <a:chOff x="-221250" y="-15950"/>
            <a:chExt cx="9586500" cy="5173895"/>
          </a:xfrm>
        </p:grpSpPr>
        <p:grpSp>
          <p:nvGrpSpPr>
            <p:cNvPr id="531" name="Google Shape;531;p22"/>
            <p:cNvGrpSpPr/>
            <p:nvPr/>
          </p:nvGrpSpPr>
          <p:grpSpPr>
            <a:xfrm rot="5400000" flipH="1">
              <a:off x="8" y="4050022"/>
              <a:ext cx="1107903" cy="1107943"/>
              <a:chOff x="0" y="4449300"/>
              <a:chExt cx="694175" cy="694200"/>
            </a:xfrm>
          </p:grpSpPr>
          <p:sp>
            <p:nvSpPr>
              <p:cNvPr id="532" name="Google Shape;532;p2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22"/>
            <p:cNvGrpSpPr/>
            <p:nvPr/>
          </p:nvGrpSpPr>
          <p:grpSpPr>
            <a:xfrm rot="-5400000">
              <a:off x="8036083" y="4050022"/>
              <a:ext cx="1107903" cy="1107943"/>
              <a:chOff x="0" y="4449300"/>
              <a:chExt cx="694175" cy="694200"/>
            </a:xfrm>
          </p:grpSpPr>
          <p:sp>
            <p:nvSpPr>
              <p:cNvPr id="535" name="Google Shape;535;p2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22"/>
            <p:cNvGrpSpPr/>
            <p:nvPr/>
          </p:nvGrpSpPr>
          <p:grpSpPr>
            <a:xfrm>
              <a:off x="8720725" y="565711"/>
              <a:ext cx="423265" cy="912987"/>
              <a:chOff x="8720713" y="581661"/>
              <a:chExt cx="423265" cy="912987"/>
            </a:xfrm>
          </p:grpSpPr>
          <p:sp>
            <p:nvSpPr>
              <p:cNvPr id="538" name="Google Shape;538;p2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0" name="Google Shape;540;p22"/>
            <p:cNvGrpSpPr/>
            <p:nvPr/>
          </p:nvGrpSpPr>
          <p:grpSpPr>
            <a:xfrm>
              <a:off x="7866025" y="-15950"/>
              <a:ext cx="1499225" cy="694200"/>
              <a:chOff x="7925425" y="0"/>
              <a:chExt cx="1499225" cy="694200"/>
            </a:xfrm>
          </p:grpSpPr>
          <p:sp>
            <p:nvSpPr>
              <p:cNvPr id="541" name="Google Shape;541;p2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5" name="Google Shape;545;p22"/>
            <p:cNvGrpSpPr/>
            <p:nvPr/>
          </p:nvGrpSpPr>
          <p:grpSpPr>
            <a:xfrm flipH="1">
              <a:off x="10" y="565711"/>
              <a:ext cx="423265" cy="912987"/>
              <a:chOff x="8720713" y="581661"/>
              <a:chExt cx="423265" cy="912987"/>
            </a:xfrm>
          </p:grpSpPr>
          <p:sp>
            <p:nvSpPr>
              <p:cNvPr id="546" name="Google Shape;546;p2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8" name="Google Shape;548;p22"/>
            <p:cNvGrpSpPr/>
            <p:nvPr/>
          </p:nvGrpSpPr>
          <p:grpSpPr>
            <a:xfrm flipH="1">
              <a:off x="-221250" y="-15950"/>
              <a:ext cx="1499225" cy="694200"/>
              <a:chOff x="7925425" y="0"/>
              <a:chExt cx="1499225" cy="694200"/>
            </a:xfrm>
          </p:grpSpPr>
          <p:sp>
            <p:nvSpPr>
              <p:cNvPr id="549" name="Google Shape;549;p2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_AND_BODY_2">
    <p:spTree>
      <p:nvGrpSpPr>
        <p:cNvPr id="1" name="Shape 553"/>
        <p:cNvGrpSpPr/>
        <p:nvPr/>
      </p:nvGrpSpPr>
      <p:grpSpPr>
        <a:xfrm>
          <a:off x="0" y="0"/>
          <a:ext cx="0" cy="0"/>
          <a:chOff x="0" y="0"/>
          <a:chExt cx="0" cy="0"/>
        </a:xfrm>
      </p:grpSpPr>
      <p:sp>
        <p:nvSpPr>
          <p:cNvPr id="554" name="Google Shape;55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 name="Google Shape;555;p23"/>
          <p:cNvSpPr txBox="1">
            <a:spLocks noGrp="1"/>
          </p:cNvSpPr>
          <p:nvPr>
            <p:ph type="body" idx="1"/>
          </p:nvPr>
        </p:nvSpPr>
        <p:spPr>
          <a:xfrm>
            <a:off x="720000" y="1215736"/>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In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556" name="Google Shape;556;p23"/>
          <p:cNvGrpSpPr/>
          <p:nvPr/>
        </p:nvGrpSpPr>
        <p:grpSpPr>
          <a:xfrm>
            <a:off x="0" y="4"/>
            <a:ext cx="9143996" cy="5080821"/>
            <a:chOff x="0" y="4"/>
            <a:chExt cx="9143996" cy="5080821"/>
          </a:xfrm>
        </p:grpSpPr>
        <p:grpSp>
          <p:nvGrpSpPr>
            <p:cNvPr id="557" name="Google Shape;557;p23"/>
            <p:cNvGrpSpPr/>
            <p:nvPr/>
          </p:nvGrpSpPr>
          <p:grpSpPr>
            <a:xfrm rot="8099721" flipH="1">
              <a:off x="8522881" y="4543818"/>
              <a:ext cx="444850" cy="444850"/>
              <a:chOff x="3490600" y="4349100"/>
              <a:chExt cx="509775" cy="509775"/>
            </a:xfrm>
          </p:grpSpPr>
          <p:sp>
            <p:nvSpPr>
              <p:cNvPr id="558" name="Google Shape;558;p23"/>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3"/>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3"/>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3"/>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3"/>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3" name="Google Shape;563;p23"/>
            <p:cNvSpPr/>
            <p:nvPr/>
          </p:nvSpPr>
          <p:spPr>
            <a:xfrm rot="5400000">
              <a:off x="8449796" y="17"/>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3"/>
            <p:cNvSpPr/>
            <p:nvPr/>
          </p:nvSpPr>
          <p:spPr>
            <a:xfrm rot="5400000">
              <a:off x="8796371"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5" name="Google Shape;565;p23"/>
            <p:cNvGrpSpPr/>
            <p:nvPr/>
          </p:nvGrpSpPr>
          <p:grpSpPr>
            <a:xfrm rot="10800000">
              <a:off x="8449796" y="3146679"/>
              <a:ext cx="694200" cy="1498200"/>
              <a:chOff x="-264975" y="1822650"/>
              <a:chExt cx="694200" cy="1498200"/>
            </a:xfrm>
          </p:grpSpPr>
          <p:sp>
            <p:nvSpPr>
              <p:cNvPr id="566" name="Google Shape;566;p23"/>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3"/>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3"/>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3"/>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0" name="Google Shape;570;p23"/>
            <p:cNvGrpSpPr/>
            <p:nvPr/>
          </p:nvGrpSpPr>
          <p:grpSpPr>
            <a:xfrm rot="-8099721">
              <a:off x="176265" y="4543818"/>
              <a:ext cx="444850" cy="444850"/>
              <a:chOff x="3490600" y="4349100"/>
              <a:chExt cx="509775" cy="509775"/>
            </a:xfrm>
          </p:grpSpPr>
          <p:sp>
            <p:nvSpPr>
              <p:cNvPr id="571" name="Google Shape;571;p23"/>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3"/>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3"/>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3"/>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3"/>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6" name="Google Shape;576;p23"/>
            <p:cNvSpPr/>
            <p:nvPr/>
          </p:nvSpPr>
          <p:spPr>
            <a:xfrm rot="-5400000" flipH="1">
              <a:off x="0" y="17"/>
              <a:ext cx="694200" cy="694175"/>
            </a:xfrm>
            <a:custGeom>
              <a:avLst/>
              <a:gdLst/>
              <a:ahLst/>
              <a:cxnLst/>
              <a:rect l="l" t="t" r="r" b="b"/>
              <a:pathLst>
                <a:path w="27768" h="27767"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3"/>
            <p:cNvSpPr/>
            <p:nvPr/>
          </p:nvSpPr>
          <p:spPr>
            <a:xfrm rot="-5400000" flipH="1">
              <a:off x="3625"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8" name="Google Shape;578;p23"/>
            <p:cNvGrpSpPr/>
            <p:nvPr/>
          </p:nvGrpSpPr>
          <p:grpSpPr>
            <a:xfrm rot="10800000" flipH="1">
              <a:off x="0" y="3146679"/>
              <a:ext cx="694200" cy="1498200"/>
              <a:chOff x="-264975" y="1822650"/>
              <a:chExt cx="694200" cy="1498200"/>
            </a:xfrm>
          </p:grpSpPr>
          <p:sp>
            <p:nvSpPr>
              <p:cNvPr id="579" name="Google Shape;579;p23"/>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3"/>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3"/>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3"/>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83"/>
        <p:cNvGrpSpPr/>
        <p:nvPr/>
      </p:nvGrpSpPr>
      <p:grpSpPr>
        <a:xfrm>
          <a:off x="0" y="0"/>
          <a:ext cx="0" cy="0"/>
          <a:chOff x="0" y="0"/>
          <a:chExt cx="0" cy="0"/>
        </a:xfrm>
      </p:grpSpPr>
      <p:sp>
        <p:nvSpPr>
          <p:cNvPr id="584" name="Google Shape;58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5" name="Google Shape;585;p24"/>
          <p:cNvSpPr txBox="1">
            <a:spLocks noGrp="1"/>
          </p:cNvSpPr>
          <p:nvPr>
            <p:ph type="subTitle" idx="1"/>
          </p:nvPr>
        </p:nvSpPr>
        <p:spPr>
          <a:xfrm>
            <a:off x="4845231" y="2913125"/>
            <a:ext cx="2795700" cy="10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6" name="Google Shape;586;p24"/>
          <p:cNvSpPr txBox="1">
            <a:spLocks noGrp="1"/>
          </p:cNvSpPr>
          <p:nvPr>
            <p:ph type="subTitle" idx="2"/>
          </p:nvPr>
        </p:nvSpPr>
        <p:spPr>
          <a:xfrm>
            <a:off x="1503050" y="2913125"/>
            <a:ext cx="2795700" cy="10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7" name="Google Shape;587;p24"/>
          <p:cNvSpPr txBox="1">
            <a:spLocks noGrp="1"/>
          </p:cNvSpPr>
          <p:nvPr>
            <p:ph type="subTitle" idx="3"/>
          </p:nvPr>
        </p:nvSpPr>
        <p:spPr>
          <a:xfrm>
            <a:off x="1503050" y="2504625"/>
            <a:ext cx="27957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88" name="Google Shape;588;p24"/>
          <p:cNvSpPr txBox="1">
            <a:spLocks noGrp="1"/>
          </p:cNvSpPr>
          <p:nvPr>
            <p:ph type="subTitle" idx="4"/>
          </p:nvPr>
        </p:nvSpPr>
        <p:spPr>
          <a:xfrm>
            <a:off x="4845241" y="2504625"/>
            <a:ext cx="27957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589" name="Google Shape;589;p24"/>
          <p:cNvGrpSpPr/>
          <p:nvPr/>
        </p:nvGrpSpPr>
        <p:grpSpPr>
          <a:xfrm>
            <a:off x="0" y="11"/>
            <a:ext cx="9144000" cy="5143489"/>
            <a:chOff x="0" y="11"/>
            <a:chExt cx="9144000" cy="5143489"/>
          </a:xfrm>
        </p:grpSpPr>
        <p:grpSp>
          <p:nvGrpSpPr>
            <p:cNvPr id="590" name="Google Shape;590;p24"/>
            <p:cNvGrpSpPr/>
            <p:nvPr/>
          </p:nvGrpSpPr>
          <p:grpSpPr>
            <a:xfrm rot="10800000" flipH="1">
              <a:off x="8720718" y="2916467"/>
              <a:ext cx="423265" cy="912987"/>
              <a:chOff x="8720713" y="581661"/>
              <a:chExt cx="423265" cy="912987"/>
            </a:xfrm>
          </p:grpSpPr>
          <p:sp>
            <p:nvSpPr>
              <p:cNvPr id="591" name="Google Shape;591;p24"/>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4"/>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24"/>
            <p:cNvGrpSpPr/>
            <p:nvPr/>
          </p:nvGrpSpPr>
          <p:grpSpPr>
            <a:xfrm rot="10800000">
              <a:off x="8449818" y="4449300"/>
              <a:ext cx="694175" cy="694200"/>
              <a:chOff x="9949035" y="3425194"/>
              <a:chExt cx="694175" cy="694200"/>
            </a:xfrm>
          </p:grpSpPr>
          <p:sp>
            <p:nvSpPr>
              <p:cNvPr id="594" name="Google Shape;594;p24"/>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4"/>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6" name="Google Shape;596;p24"/>
            <p:cNvGrpSpPr/>
            <p:nvPr/>
          </p:nvGrpSpPr>
          <p:grpSpPr>
            <a:xfrm flipH="1">
              <a:off x="8424012" y="3735113"/>
              <a:ext cx="713189" cy="714203"/>
              <a:chOff x="2751838" y="727063"/>
              <a:chExt cx="738750" cy="739800"/>
            </a:xfrm>
          </p:grpSpPr>
          <p:sp>
            <p:nvSpPr>
              <p:cNvPr id="597" name="Google Shape;597;p2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1" name="Google Shape;601;p24"/>
            <p:cNvGrpSpPr/>
            <p:nvPr/>
          </p:nvGrpSpPr>
          <p:grpSpPr>
            <a:xfrm rot="10800000">
              <a:off x="22" y="2916467"/>
              <a:ext cx="423265" cy="912987"/>
              <a:chOff x="8720713" y="581661"/>
              <a:chExt cx="423265" cy="912987"/>
            </a:xfrm>
          </p:grpSpPr>
          <p:sp>
            <p:nvSpPr>
              <p:cNvPr id="602" name="Google Shape;602;p24"/>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4"/>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4" name="Google Shape;604;p24"/>
            <p:cNvGrpSpPr/>
            <p:nvPr/>
          </p:nvGrpSpPr>
          <p:grpSpPr>
            <a:xfrm rot="10800000" flipH="1">
              <a:off x="12" y="4449300"/>
              <a:ext cx="694175" cy="694200"/>
              <a:chOff x="9949035" y="3425194"/>
              <a:chExt cx="694175" cy="694200"/>
            </a:xfrm>
          </p:grpSpPr>
          <p:sp>
            <p:nvSpPr>
              <p:cNvPr id="605" name="Google Shape;605;p24"/>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4"/>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7" name="Google Shape;607;p24"/>
            <p:cNvGrpSpPr/>
            <p:nvPr/>
          </p:nvGrpSpPr>
          <p:grpSpPr>
            <a:xfrm>
              <a:off x="6804" y="3735113"/>
              <a:ext cx="713189" cy="714203"/>
              <a:chOff x="2751838" y="727063"/>
              <a:chExt cx="738750" cy="739800"/>
            </a:xfrm>
          </p:grpSpPr>
          <p:sp>
            <p:nvSpPr>
              <p:cNvPr id="608" name="Google Shape;608;p2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2" name="Google Shape;612;p24"/>
            <p:cNvGrpSpPr/>
            <p:nvPr/>
          </p:nvGrpSpPr>
          <p:grpSpPr>
            <a:xfrm rot="10800000" flipH="1">
              <a:off x="0" y="11"/>
              <a:ext cx="694175" cy="694200"/>
              <a:chOff x="0" y="4449300"/>
              <a:chExt cx="694175" cy="694200"/>
            </a:xfrm>
          </p:grpSpPr>
          <p:sp>
            <p:nvSpPr>
              <p:cNvPr id="613" name="Google Shape;613;p2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24"/>
            <p:cNvGrpSpPr/>
            <p:nvPr/>
          </p:nvGrpSpPr>
          <p:grpSpPr>
            <a:xfrm rot="10800000" flipH="1">
              <a:off x="8449825" y="11"/>
              <a:ext cx="694175" cy="694200"/>
              <a:chOff x="8449825" y="4449300"/>
              <a:chExt cx="694175" cy="694200"/>
            </a:xfrm>
          </p:grpSpPr>
          <p:sp>
            <p:nvSpPr>
              <p:cNvPr id="616" name="Google Shape;616;p24"/>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18"/>
        <p:cNvGrpSpPr/>
        <p:nvPr/>
      </p:nvGrpSpPr>
      <p:grpSpPr>
        <a:xfrm>
          <a:off x="0" y="0"/>
          <a:ext cx="0" cy="0"/>
          <a:chOff x="0" y="0"/>
          <a:chExt cx="0" cy="0"/>
        </a:xfrm>
      </p:grpSpPr>
      <p:sp>
        <p:nvSpPr>
          <p:cNvPr id="619" name="Google Shape;61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25"/>
          <p:cNvSpPr txBox="1">
            <a:spLocks noGrp="1"/>
          </p:cNvSpPr>
          <p:nvPr>
            <p:ph type="subTitle" idx="1"/>
          </p:nvPr>
        </p:nvSpPr>
        <p:spPr>
          <a:xfrm>
            <a:off x="4669737" y="1893200"/>
            <a:ext cx="3416400" cy="191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1" name="Google Shape;621;p25"/>
          <p:cNvSpPr txBox="1">
            <a:spLocks noGrp="1"/>
          </p:cNvSpPr>
          <p:nvPr>
            <p:ph type="subTitle" idx="2"/>
          </p:nvPr>
        </p:nvSpPr>
        <p:spPr>
          <a:xfrm>
            <a:off x="1057863" y="1893200"/>
            <a:ext cx="3416400" cy="191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22" name="Google Shape;622;p25"/>
          <p:cNvGrpSpPr/>
          <p:nvPr/>
        </p:nvGrpSpPr>
        <p:grpSpPr>
          <a:xfrm>
            <a:off x="-246850" y="-15950"/>
            <a:ext cx="9637700" cy="5173895"/>
            <a:chOff x="-246850" y="-15950"/>
            <a:chExt cx="9637700" cy="5173895"/>
          </a:xfrm>
        </p:grpSpPr>
        <p:grpSp>
          <p:nvGrpSpPr>
            <p:cNvPr id="623" name="Google Shape;623;p25"/>
            <p:cNvGrpSpPr/>
            <p:nvPr/>
          </p:nvGrpSpPr>
          <p:grpSpPr>
            <a:xfrm rot="-5400000">
              <a:off x="8036109" y="4050053"/>
              <a:ext cx="1107903" cy="1107874"/>
              <a:chOff x="0" y="4449300"/>
              <a:chExt cx="694175" cy="694200"/>
            </a:xfrm>
          </p:grpSpPr>
          <p:sp>
            <p:nvSpPr>
              <p:cNvPr id="624" name="Google Shape;624;p25"/>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5"/>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6" name="Google Shape;626;p25"/>
            <p:cNvGrpSpPr/>
            <p:nvPr/>
          </p:nvGrpSpPr>
          <p:grpSpPr>
            <a:xfrm rot="5400000" flipH="1">
              <a:off x="8" y="4050022"/>
              <a:ext cx="1107903" cy="1107943"/>
              <a:chOff x="0" y="4449300"/>
              <a:chExt cx="694175" cy="694200"/>
            </a:xfrm>
          </p:grpSpPr>
          <p:sp>
            <p:nvSpPr>
              <p:cNvPr id="627" name="Google Shape;627;p25"/>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5"/>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25"/>
            <p:cNvGrpSpPr/>
            <p:nvPr/>
          </p:nvGrpSpPr>
          <p:grpSpPr>
            <a:xfrm>
              <a:off x="8720725" y="565711"/>
              <a:ext cx="423265" cy="912987"/>
              <a:chOff x="8720713" y="581661"/>
              <a:chExt cx="423265" cy="912987"/>
            </a:xfrm>
          </p:grpSpPr>
          <p:sp>
            <p:nvSpPr>
              <p:cNvPr id="630" name="Google Shape;630;p25"/>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5"/>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2" name="Google Shape;632;p25"/>
            <p:cNvGrpSpPr/>
            <p:nvPr/>
          </p:nvGrpSpPr>
          <p:grpSpPr>
            <a:xfrm>
              <a:off x="7891625" y="-15950"/>
              <a:ext cx="1499225" cy="694200"/>
              <a:chOff x="7925425" y="0"/>
              <a:chExt cx="1499225" cy="694200"/>
            </a:xfrm>
          </p:grpSpPr>
          <p:sp>
            <p:nvSpPr>
              <p:cNvPr id="633" name="Google Shape;633;p25"/>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5"/>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5"/>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5"/>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7" name="Google Shape;637;p25"/>
            <p:cNvGrpSpPr/>
            <p:nvPr/>
          </p:nvGrpSpPr>
          <p:grpSpPr>
            <a:xfrm flipH="1">
              <a:off x="10" y="565711"/>
              <a:ext cx="423265" cy="912987"/>
              <a:chOff x="8720713" y="581661"/>
              <a:chExt cx="423265" cy="912987"/>
            </a:xfrm>
          </p:grpSpPr>
          <p:sp>
            <p:nvSpPr>
              <p:cNvPr id="638" name="Google Shape;638;p25"/>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5"/>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25"/>
            <p:cNvGrpSpPr/>
            <p:nvPr/>
          </p:nvGrpSpPr>
          <p:grpSpPr>
            <a:xfrm flipH="1">
              <a:off x="-246850" y="-15950"/>
              <a:ext cx="1499225" cy="694200"/>
              <a:chOff x="7925425" y="0"/>
              <a:chExt cx="1499225" cy="694200"/>
            </a:xfrm>
          </p:grpSpPr>
          <p:sp>
            <p:nvSpPr>
              <p:cNvPr id="641" name="Google Shape;641;p25"/>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5"/>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5"/>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5"/>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7" name="Google Shape;647;p26"/>
          <p:cNvSpPr txBox="1">
            <a:spLocks noGrp="1"/>
          </p:cNvSpPr>
          <p:nvPr>
            <p:ph type="subTitle" idx="1"/>
          </p:nvPr>
        </p:nvSpPr>
        <p:spPr>
          <a:xfrm>
            <a:off x="884825"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8" name="Google Shape;648;p26"/>
          <p:cNvSpPr txBox="1">
            <a:spLocks noGrp="1"/>
          </p:cNvSpPr>
          <p:nvPr>
            <p:ph type="subTitle" idx="2"/>
          </p:nvPr>
        </p:nvSpPr>
        <p:spPr>
          <a:xfrm>
            <a:off x="3431550"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9" name="Google Shape;649;p26"/>
          <p:cNvSpPr txBox="1">
            <a:spLocks noGrp="1"/>
          </p:cNvSpPr>
          <p:nvPr>
            <p:ph type="subTitle" idx="3"/>
          </p:nvPr>
        </p:nvSpPr>
        <p:spPr>
          <a:xfrm>
            <a:off x="5978275"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0" name="Google Shape;650;p26"/>
          <p:cNvSpPr txBox="1">
            <a:spLocks noGrp="1"/>
          </p:cNvSpPr>
          <p:nvPr>
            <p:ph type="subTitle" idx="4"/>
          </p:nvPr>
        </p:nvSpPr>
        <p:spPr>
          <a:xfrm>
            <a:off x="884825"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1" name="Google Shape;651;p26"/>
          <p:cNvSpPr txBox="1">
            <a:spLocks noGrp="1"/>
          </p:cNvSpPr>
          <p:nvPr>
            <p:ph type="subTitle" idx="5"/>
          </p:nvPr>
        </p:nvSpPr>
        <p:spPr>
          <a:xfrm>
            <a:off x="3431554"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2" name="Google Shape;652;p26"/>
          <p:cNvSpPr txBox="1">
            <a:spLocks noGrp="1"/>
          </p:cNvSpPr>
          <p:nvPr>
            <p:ph type="subTitle" idx="6"/>
          </p:nvPr>
        </p:nvSpPr>
        <p:spPr>
          <a:xfrm>
            <a:off x="5978275"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653" name="Google Shape;653;p26"/>
          <p:cNvGrpSpPr/>
          <p:nvPr/>
        </p:nvGrpSpPr>
        <p:grpSpPr>
          <a:xfrm>
            <a:off x="0" y="138604"/>
            <a:ext cx="9143996" cy="5004896"/>
            <a:chOff x="0" y="138604"/>
            <a:chExt cx="9143996" cy="5004896"/>
          </a:xfrm>
        </p:grpSpPr>
        <p:grpSp>
          <p:nvGrpSpPr>
            <p:cNvPr id="654" name="Google Shape;654;p26"/>
            <p:cNvGrpSpPr/>
            <p:nvPr/>
          </p:nvGrpSpPr>
          <p:grpSpPr>
            <a:xfrm rot="-2700279" flipH="1">
              <a:off x="176265" y="230761"/>
              <a:ext cx="444850" cy="444850"/>
              <a:chOff x="3490600" y="4349100"/>
              <a:chExt cx="509775" cy="509775"/>
            </a:xfrm>
          </p:grpSpPr>
          <p:sp>
            <p:nvSpPr>
              <p:cNvPr id="655" name="Google Shape;655;p26"/>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6"/>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6"/>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6"/>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6"/>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0" name="Google Shape;660;p26"/>
            <p:cNvSpPr/>
            <p:nvPr/>
          </p:nvSpPr>
          <p:spPr>
            <a:xfrm rot="-5400000">
              <a:off x="0" y="4449313"/>
              <a:ext cx="694200" cy="694175"/>
            </a:xfrm>
            <a:custGeom>
              <a:avLst/>
              <a:gdLst/>
              <a:ahLst/>
              <a:cxnLst/>
              <a:rect l="l" t="t" r="r" b="b"/>
              <a:pathLst>
                <a:path w="27768" h="27767"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6"/>
            <p:cNvSpPr/>
            <p:nvPr/>
          </p:nvSpPr>
          <p:spPr>
            <a:xfrm rot="-5400000">
              <a:off x="3625"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2" name="Google Shape;662;p26"/>
            <p:cNvGrpSpPr/>
            <p:nvPr/>
          </p:nvGrpSpPr>
          <p:grpSpPr>
            <a:xfrm>
              <a:off x="0" y="637225"/>
              <a:ext cx="694200" cy="1498200"/>
              <a:chOff x="-264975" y="1822650"/>
              <a:chExt cx="694200" cy="1498200"/>
            </a:xfrm>
          </p:grpSpPr>
          <p:sp>
            <p:nvSpPr>
              <p:cNvPr id="663" name="Google Shape;663;p26"/>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6"/>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6"/>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6"/>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26"/>
            <p:cNvGrpSpPr/>
            <p:nvPr/>
          </p:nvGrpSpPr>
          <p:grpSpPr>
            <a:xfrm>
              <a:off x="84176" y="2004110"/>
              <a:ext cx="629046" cy="629940"/>
              <a:chOff x="2751838" y="727063"/>
              <a:chExt cx="738750" cy="739800"/>
            </a:xfrm>
          </p:grpSpPr>
          <p:sp>
            <p:nvSpPr>
              <p:cNvPr id="668" name="Google Shape;668;p2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2" name="Google Shape;672;p26"/>
            <p:cNvGrpSpPr/>
            <p:nvPr/>
          </p:nvGrpSpPr>
          <p:grpSpPr>
            <a:xfrm rot="2700279">
              <a:off x="8522881" y="230761"/>
              <a:ext cx="444850" cy="444850"/>
              <a:chOff x="3490600" y="4349100"/>
              <a:chExt cx="509775" cy="509775"/>
            </a:xfrm>
          </p:grpSpPr>
          <p:sp>
            <p:nvSpPr>
              <p:cNvPr id="673" name="Google Shape;673;p26"/>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6"/>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6"/>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6"/>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6"/>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8" name="Google Shape;678;p26"/>
            <p:cNvSpPr/>
            <p:nvPr/>
          </p:nvSpPr>
          <p:spPr>
            <a:xfrm rot="5400000" flipH="1">
              <a:off x="8449796" y="44493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6"/>
            <p:cNvSpPr/>
            <p:nvPr/>
          </p:nvSpPr>
          <p:spPr>
            <a:xfrm rot="5400000" flipH="1">
              <a:off x="8796371"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0" name="Google Shape;680;p26"/>
            <p:cNvGrpSpPr/>
            <p:nvPr/>
          </p:nvGrpSpPr>
          <p:grpSpPr>
            <a:xfrm flipH="1">
              <a:off x="8449796" y="637225"/>
              <a:ext cx="694200" cy="1498200"/>
              <a:chOff x="-264975" y="1822650"/>
              <a:chExt cx="694200" cy="1498200"/>
            </a:xfrm>
          </p:grpSpPr>
          <p:sp>
            <p:nvSpPr>
              <p:cNvPr id="681" name="Google Shape;681;p26"/>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6"/>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6"/>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6"/>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26"/>
            <p:cNvGrpSpPr/>
            <p:nvPr/>
          </p:nvGrpSpPr>
          <p:grpSpPr>
            <a:xfrm flipH="1">
              <a:off x="8430775" y="2004110"/>
              <a:ext cx="629046" cy="629940"/>
              <a:chOff x="2751838" y="727063"/>
              <a:chExt cx="738750" cy="739800"/>
            </a:xfrm>
          </p:grpSpPr>
          <p:sp>
            <p:nvSpPr>
              <p:cNvPr id="686" name="Google Shape;686;p2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90"/>
        <p:cNvGrpSpPr/>
        <p:nvPr/>
      </p:nvGrpSpPr>
      <p:grpSpPr>
        <a:xfrm>
          <a:off x="0" y="0"/>
          <a:ext cx="0" cy="0"/>
          <a:chOff x="0" y="0"/>
          <a:chExt cx="0" cy="0"/>
        </a:xfrm>
      </p:grpSpPr>
      <p:sp>
        <p:nvSpPr>
          <p:cNvPr id="691" name="Google Shape;69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2" name="Google Shape;692;p27"/>
          <p:cNvSpPr txBox="1">
            <a:spLocks noGrp="1"/>
          </p:cNvSpPr>
          <p:nvPr>
            <p:ph type="subTitle" idx="1"/>
          </p:nvPr>
        </p:nvSpPr>
        <p:spPr>
          <a:xfrm>
            <a:off x="2110311" y="200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3" name="Google Shape;693;p27"/>
          <p:cNvSpPr txBox="1">
            <a:spLocks noGrp="1"/>
          </p:cNvSpPr>
          <p:nvPr>
            <p:ph type="subTitle" idx="2"/>
          </p:nvPr>
        </p:nvSpPr>
        <p:spPr>
          <a:xfrm>
            <a:off x="5870139" y="200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4" name="Google Shape;694;p27"/>
          <p:cNvSpPr txBox="1">
            <a:spLocks noGrp="1"/>
          </p:cNvSpPr>
          <p:nvPr>
            <p:ph type="subTitle" idx="3"/>
          </p:nvPr>
        </p:nvSpPr>
        <p:spPr>
          <a:xfrm>
            <a:off x="2110311" y="34958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5" name="Google Shape;695;p27"/>
          <p:cNvSpPr txBox="1">
            <a:spLocks noGrp="1"/>
          </p:cNvSpPr>
          <p:nvPr>
            <p:ph type="subTitle" idx="4"/>
          </p:nvPr>
        </p:nvSpPr>
        <p:spPr>
          <a:xfrm>
            <a:off x="5870139" y="34958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6" name="Google Shape;696;p27"/>
          <p:cNvSpPr txBox="1">
            <a:spLocks noGrp="1"/>
          </p:cNvSpPr>
          <p:nvPr>
            <p:ph type="subTitle" idx="5"/>
          </p:nvPr>
        </p:nvSpPr>
        <p:spPr>
          <a:xfrm>
            <a:off x="2110311" y="16501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7" name="Google Shape;697;p27"/>
          <p:cNvSpPr txBox="1">
            <a:spLocks noGrp="1"/>
          </p:cNvSpPr>
          <p:nvPr>
            <p:ph type="subTitle" idx="6"/>
          </p:nvPr>
        </p:nvSpPr>
        <p:spPr>
          <a:xfrm>
            <a:off x="2110311" y="3140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8" name="Google Shape;698;p27"/>
          <p:cNvSpPr txBox="1">
            <a:spLocks noGrp="1"/>
          </p:cNvSpPr>
          <p:nvPr>
            <p:ph type="subTitle" idx="7"/>
          </p:nvPr>
        </p:nvSpPr>
        <p:spPr>
          <a:xfrm>
            <a:off x="5870136" y="16501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9" name="Google Shape;699;p27"/>
          <p:cNvSpPr txBox="1">
            <a:spLocks noGrp="1"/>
          </p:cNvSpPr>
          <p:nvPr>
            <p:ph type="subTitle" idx="8"/>
          </p:nvPr>
        </p:nvSpPr>
        <p:spPr>
          <a:xfrm>
            <a:off x="5870136" y="3140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00" name="Google Shape;700;p27"/>
          <p:cNvGrpSpPr/>
          <p:nvPr/>
        </p:nvGrpSpPr>
        <p:grpSpPr>
          <a:xfrm>
            <a:off x="-8" y="3"/>
            <a:ext cx="9144003" cy="5143502"/>
            <a:chOff x="-8" y="3"/>
            <a:chExt cx="9144003" cy="5143502"/>
          </a:xfrm>
        </p:grpSpPr>
        <p:grpSp>
          <p:nvGrpSpPr>
            <p:cNvPr id="701" name="Google Shape;701;p27"/>
            <p:cNvGrpSpPr/>
            <p:nvPr/>
          </p:nvGrpSpPr>
          <p:grpSpPr>
            <a:xfrm>
              <a:off x="9" y="1808163"/>
              <a:ext cx="694200" cy="1498200"/>
              <a:chOff x="9" y="1808163"/>
              <a:chExt cx="694200" cy="1498200"/>
            </a:xfrm>
          </p:grpSpPr>
          <p:sp>
            <p:nvSpPr>
              <p:cNvPr id="702" name="Google Shape;702;p27"/>
              <p:cNvSpPr/>
              <p:nvPr/>
            </p:nvSpPr>
            <p:spPr>
              <a:xfrm>
                <a:off x="9" y="2612163"/>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7"/>
              <p:cNvSpPr/>
              <p:nvPr/>
            </p:nvSpPr>
            <p:spPr>
              <a:xfrm>
                <a:off x="9" y="1808163"/>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7"/>
              <p:cNvSpPr/>
              <p:nvPr/>
            </p:nvSpPr>
            <p:spPr>
              <a:xfrm>
                <a:off x="3109" y="2155263"/>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7"/>
              <p:cNvSpPr/>
              <p:nvPr/>
            </p:nvSpPr>
            <p:spPr>
              <a:xfrm>
                <a:off x="3109" y="2616313"/>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 name="Google Shape;706;p27"/>
            <p:cNvGrpSpPr/>
            <p:nvPr/>
          </p:nvGrpSpPr>
          <p:grpSpPr>
            <a:xfrm>
              <a:off x="-8" y="4035563"/>
              <a:ext cx="1107903" cy="1107943"/>
              <a:chOff x="0" y="4449300"/>
              <a:chExt cx="694175" cy="694200"/>
            </a:xfrm>
          </p:grpSpPr>
          <p:sp>
            <p:nvSpPr>
              <p:cNvPr id="707" name="Google Shape;707;p2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27"/>
            <p:cNvGrpSpPr/>
            <p:nvPr/>
          </p:nvGrpSpPr>
          <p:grpSpPr>
            <a:xfrm rot="-2700279" flipH="1">
              <a:off x="176255" y="3448549"/>
              <a:ext cx="444850" cy="444850"/>
              <a:chOff x="3490600" y="4349100"/>
              <a:chExt cx="509775" cy="509775"/>
            </a:xfrm>
          </p:grpSpPr>
          <p:sp>
            <p:nvSpPr>
              <p:cNvPr id="710" name="Google Shape;710;p2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27"/>
            <p:cNvGrpSpPr/>
            <p:nvPr/>
          </p:nvGrpSpPr>
          <p:grpSpPr>
            <a:xfrm rot="-5400000">
              <a:off x="247972" y="-244858"/>
              <a:ext cx="423265" cy="912987"/>
              <a:chOff x="8720713" y="581661"/>
              <a:chExt cx="423265" cy="912987"/>
            </a:xfrm>
          </p:grpSpPr>
          <p:sp>
            <p:nvSpPr>
              <p:cNvPr id="716" name="Google Shape;716;p2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 name="Google Shape;718;p27"/>
            <p:cNvGrpSpPr/>
            <p:nvPr/>
          </p:nvGrpSpPr>
          <p:grpSpPr>
            <a:xfrm>
              <a:off x="8449777" y="1808163"/>
              <a:ext cx="694200" cy="1498200"/>
              <a:chOff x="8449777" y="1808163"/>
              <a:chExt cx="694200" cy="1498200"/>
            </a:xfrm>
          </p:grpSpPr>
          <p:sp>
            <p:nvSpPr>
              <p:cNvPr id="719" name="Google Shape;719;p27"/>
              <p:cNvSpPr/>
              <p:nvPr/>
            </p:nvSpPr>
            <p:spPr>
              <a:xfrm flipH="1">
                <a:off x="8449777" y="2612163"/>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7"/>
              <p:cNvSpPr/>
              <p:nvPr/>
            </p:nvSpPr>
            <p:spPr>
              <a:xfrm flipH="1">
                <a:off x="8449777" y="1808163"/>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7"/>
              <p:cNvSpPr/>
              <p:nvPr/>
            </p:nvSpPr>
            <p:spPr>
              <a:xfrm flipH="1">
                <a:off x="8796877" y="2155263"/>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7"/>
              <p:cNvSpPr/>
              <p:nvPr/>
            </p:nvSpPr>
            <p:spPr>
              <a:xfrm flipH="1">
                <a:off x="8796877" y="2616313"/>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27"/>
            <p:cNvGrpSpPr/>
            <p:nvPr/>
          </p:nvGrpSpPr>
          <p:grpSpPr>
            <a:xfrm flipH="1">
              <a:off x="8036092" y="4035563"/>
              <a:ext cx="1107903" cy="1107943"/>
              <a:chOff x="0" y="4449300"/>
              <a:chExt cx="694175" cy="694200"/>
            </a:xfrm>
          </p:grpSpPr>
          <p:sp>
            <p:nvSpPr>
              <p:cNvPr id="724" name="Google Shape;724;p2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6" name="Google Shape;726;p27"/>
            <p:cNvGrpSpPr/>
            <p:nvPr/>
          </p:nvGrpSpPr>
          <p:grpSpPr>
            <a:xfrm rot="2700279">
              <a:off x="8522881" y="3448549"/>
              <a:ext cx="444850" cy="444850"/>
              <a:chOff x="3490600" y="4349100"/>
              <a:chExt cx="509775" cy="509775"/>
            </a:xfrm>
          </p:grpSpPr>
          <p:sp>
            <p:nvSpPr>
              <p:cNvPr id="727" name="Google Shape;727;p2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2" name="Google Shape;732;p27"/>
            <p:cNvGrpSpPr/>
            <p:nvPr/>
          </p:nvGrpSpPr>
          <p:grpSpPr>
            <a:xfrm rot="-5400000">
              <a:off x="8472747" y="-244858"/>
              <a:ext cx="423265" cy="912987"/>
              <a:chOff x="8720713" y="581661"/>
              <a:chExt cx="423265" cy="912987"/>
            </a:xfrm>
          </p:grpSpPr>
          <p:sp>
            <p:nvSpPr>
              <p:cNvPr id="733" name="Google Shape;733;p2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35"/>
        <p:cNvGrpSpPr/>
        <p:nvPr/>
      </p:nvGrpSpPr>
      <p:grpSpPr>
        <a:xfrm>
          <a:off x="0" y="0"/>
          <a:ext cx="0" cy="0"/>
          <a:chOff x="0" y="0"/>
          <a:chExt cx="0" cy="0"/>
        </a:xfrm>
      </p:grpSpPr>
      <p:sp>
        <p:nvSpPr>
          <p:cNvPr id="736" name="Google Shape;73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28"/>
          <p:cNvSpPr txBox="1">
            <a:spLocks noGrp="1"/>
          </p:cNvSpPr>
          <p:nvPr>
            <p:ph type="subTitle" idx="1"/>
          </p:nvPr>
        </p:nvSpPr>
        <p:spPr>
          <a:xfrm>
            <a:off x="724088" y="2136675"/>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8" name="Google Shape;738;p28"/>
          <p:cNvSpPr txBox="1">
            <a:spLocks noGrp="1"/>
          </p:cNvSpPr>
          <p:nvPr>
            <p:ph type="subTitle" idx="2"/>
          </p:nvPr>
        </p:nvSpPr>
        <p:spPr>
          <a:xfrm>
            <a:off x="3467375" y="2136675"/>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9" name="Google Shape;739;p28"/>
          <p:cNvSpPr txBox="1">
            <a:spLocks noGrp="1"/>
          </p:cNvSpPr>
          <p:nvPr>
            <p:ph type="subTitle" idx="3"/>
          </p:nvPr>
        </p:nvSpPr>
        <p:spPr>
          <a:xfrm>
            <a:off x="724088"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0" name="Google Shape;740;p28"/>
          <p:cNvSpPr txBox="1">
            <a:spLocks noGrp="1"/>
          </p:cNvSpPr>
          <p:nvPr>
            <p:ph type="subTitle" idx="4"/>
          </p:nvPr>
        </p:nvSpPr>
        <p:spPr>
          <a:xfrm>
            <a:off x="3467375"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1" name="Google Shape;741;p28"/>
          <p:cNvSpPr txBox="1">
            <a:spLocks noGrp="1"/>
          </p:cNvSpPr>
          <p:nvPr>
            <p:ph type="subTitle" idx="5"/>
          </p:nvPr>
        </p:nvSpPr>
        <p:spPr>
          <a:xfrm>
            <a:off x="6219400" y="2136676"/>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2" name="Google Shape;742;p28"/>
          <p:cNvSpPr txBox="1">
            <a:spLocks noGrp="1"/>
          </p:cNvSpPr>
          <p:nvPr>
            <p:ph type="subTitle" idx="6"/>
          </p:nvPr>
        </p:nvSpPr>
        <p:spPr>
          <a:xfrm>
            <a:off x="6219400"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3" name="Google Shape;743;p28"/>
          <p:cNvSpPr txBox="1">
            <a:spLocks noGrp="1"/>
          </p:cNvSpPr>
          <p:nvPr>
            <p:ph type="subTitle" idx="7"/>
          </p:nvPr>
        </p:nvSpPr>
        <p:spPr>
          <a:xfrm>
            <a:off x="724088"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4" name="Google Shape;744;p28"/>
          <p:cNvSpPr txBox="1">
            <a:spLocks noGrp="1"/>
          </p:cNvSpPr>
          <p:nvPr>
            <p:ph type="subTitle" idx="8"/>
          </p:nvPr>
        </p:nvSpPr>
        <p:spPr>
          <a:xfrm>
            <a:off x="3467375"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5" name="Google Shape;745;p28"/>
          <p:cNvSpPr txBox="1">
            <a:spLocks noGrp="1"/>
          </p:cNvSpPr>
          <p:nvPr>
            <p:ph type="subTitle" idx="9"/>
          </p:nvPr>
        </p:nvSpPr>
        <p:spPr>
          <a:xfrm>
            <a:off x="6219400"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6" name="Google Shape;746;p28"/>
          <p:cNvSpPr txBox="1">
            <a:spLocks noGrp="1"/>
          </p:cNvSpPr>
          <p:nvPr>
            <p:ph type="subTitle" idx="13"/>
          </p:nvPr>
        </p:nvSpPr>
        <p:spPr>
          <a:xfrm>
            <a:off x="724088"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7" name="Google Shape;747;p28"/>
          <p:cNvSpPr txBox="1">
            <a:spLocks noGrp="1"/>
          </p:cNvSpPr>
          <p:nvPr>
            <p:ph type="subTitle" idx="14"/>
          </p:nvPr>
        </p:nvSpPr>
        <p:spPr>
          <a:xfrm>
            <a:off x="3467375"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8" name="Google Shape;748;p28"/>
          <p:cNvSpPr txBox="1">
            <a:spLocks noGrp="1"/>
          </p:cNvSpPr>
          <p:nvPr>
            <p:ph type="subTitle" idx="15"/>
          </p:nvPr>
        </p:nvSpPr>
        <p:spPr>
          <a:xfrm>
            <a:off x="6219400"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49" name="Google Shape;749;p28"/>
          <p:cNvGrpSpPr/>
          <p:nvPr/>
        </p:nvGrpSpPr>
        <p:grpSpPr>
          <a:xfrm>
            <a:off x="0" y="11"/>
            <a:ext cx="9144003" cy="5143489"/>
            <a:chOff x="0" y="11"/>
            <a:chExt cx="9144003" cy="5143489"/>
          </a:xfrm>
        </p:grpSpPr>
        <p:grpSp>
          <p:nvGrpSpPr>
            <p:cNvPr id="750" name="Google Shape;750;p28"/>
            <p:cNvGrpSpPr/>
            <p:nvPr/>
          </p:nvGrpSpPr>
          <p:grpSpPr>
            <a:xfrm flipH="1">
              <a:off x="8449828" y="4449300"/>
              <a:ext cx="694175" cy="694200"/>
              <a:chOff x="0" y="4449300"/>
              <a:chExt cx="694175" cy="694200"/>
            </a:xfrm>
          </p:grpSpPr>
          <p:sp>
            <p:nvSpPr>
              <p:cNvPr id="751" name="Google Shape;751;p2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3" name="Google Shape;753;p28"/>
            <p:cNvGrpSpPr/>
            <p:nvPr/>
          </p:nvGrpSpPr>
          <p:grpSpPr>
            <a:xfrm flipH="1">
              <a:off x="3" y="4449300"/>
              <a:ext cx="694175" cy="694200"/>
              <a:chOff x="8449825" y="4449300"/>
              <a:chExt cx="694175" cy="694200"/>
            </a:xfrm>
          </p:grpSpPr>
          <p:sp>
            <p:nvSpPr>
              <p:cNvPr id="754" name="Google Shape;754;p28"/>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8"/>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6" name="Google Shape;756;p28"/>
            <p:cNvGrpSpPr/>
            <p:nvPr/>
          </p:nvGrpSpPr>
          <p:grpSpPr>
            <a:xfrm>
              <a:off x="8074175" y="11"/>
              <a:ext cx="713175" cy="514641"/>
              <a:chOff x="8074185" y="24856"/>
              <a:chExt cx="713175" cy="514641"/>
            </a:xfrm>
          </p:grpSpPr>
          <p:sp>
            <p:nvSpPr>
              <p:cNvPr id="757" name="Google Shape;757;p28"/>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8"/>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8"/>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8"/>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1" name="Google Shape;761;p28"/>
            <p:cNvGrpSpPr/>
            <p:nvPr/>
          </p:nvGrpSpPr>
          <p:grpSpPr>
            <a:xfrm>
              <a:off x="8449793" y="50756"/>
              <a:ext cx="694200" cy="1498200"/>
              <a:chOff x="8449803" y="50750"/>
              <a:chExt cx="694200" cy="1498200"/>
            </a:xfrm>
          </p:grpSpPr>
          <p:sp>
            <p:nvSpPr>
              <p:cNvPr id="762" name="Google Shape;762;p28"/>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8"/>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8"/>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8"/>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28"/>
            <p:cNvGrpSpPr/>
            <p:nvPr/>
          </p:nvGrpSpPr>
          <p:grpSpPr>
            <a:xfrm flipH="1">
              <a:off x="0" y="50756"/>
              <a:ext cx="694200" cy="1498200"/>
              <a:chOff x="8449803" y="50750"/>
              <a:chExt cx="694200" cy="1498200"/>
            </a:xfrm>
          </p:grpSpPr>
          <p:sp>
            <p:nvSpPr>
              <p:cNvPr id="767" name="Google Shape;767;p28"/>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8"/>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8"/>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8"/>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28"/>
            <p:cNvGrpSpPr/>
            <p:nvPr/>
          </p:nvGrpSpPr>
          <p:grpSpPr>
            <a:xfrm flipH="1">
              <a:off x="356643" y="11"/>
              <a:ext cx="713175" cy="514641"/>
              <a:chOff x="8074185" y="24856"/>
              <a:chExt cx="713175" cy="514641"/>
            </a:xfrm>
          </p:grpSpPr>
          <p:sp>
            <p:nvSpPr>
              <p:cNvPr id="772" name="Google Shape;772;p28"/>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8"/>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8"/>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8"/>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76"/>
        <p:cNvGrpSpPr/>
        <p:nvPr/>
      </p:nvGrpSpPr>
      <p:grpSpPr>
        <a:xfrm>
          <a:off x="0" y="0"/>
          <a:ext cx="0" cy="0"/>
          <a:chOff x="0" y="0"/>
          <a:chExt cx="0" cy="0"/>
        </a:xfrm>
      </p:grpSpPr>
      <p:sp>
        <p:nvSpPr>
          <p:cNvPr id="777" name="Google Shape;777;p29"/>
          <p:cNvSpPr txBox="1">
            <a:spLocks noGrp="1"/>
          </p:cNvSpPr>
          <p:nvPr>
            <p:ph type="title" hasCustomPrompt="1"/>
          </p:nvPr>
        </p:nvSpPr>
        <p:spPr>
          <a:xfrm>
            <a:off x="2223600" y="575632"/>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8" name="Google Shape;778;p29"/>
          <p:cNvSpPr txBox="1">
            <a:spLocks noGrp="1"/>
          </p:cNvSpPr>
          <p:nvPr>
            <p:ph type="subTitle" idx="1"/>
          </p:nvPr>
        </p:nvSpPr>
        <p:spPr>
          <a:xfrm>
            <a:off x="2223600" y="1264552"/>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779" name="Google Shape;779;p29"/>
          <p:cNvSpPr txBox="1">
            <a:spLocks noGrp="1"/>
          </p:cNvSpPr>
          <p:nvPr>
            <p:ph type="title" idx="2" hasCustomPrompt="1"/>
          </p:nvPr>
        </p:nvSpPr>
        <p:spPr>
          <a:xfrm>
            <a:off x="2223600" y="1927887"/>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80" name="Google Shape;780;p29"/>
          <p:cNvSpPr txBox="1">
            <a:spLocks noGrp="1"/>
          </p:cNvSpPr>
          <p:nvPr>
            <p:ph type="subTitle" idx="3"/>
          </p:nvPr>
        </p:nvSpPr>
        <p:spPr>
          <a:xfrm>
            <a:off x="2223600" y="2616808"/>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781" name="Google Shape;781;p29"/>
          <p:cNvSpPr txBox="1">
            <a:spLocks noGrp="1"/>
          </p:cNvSpPr>
          <p:nvPr>
            <p:ph type="title" idx="4" hasCustomPrompt="1"/>
          </p:nvPr>
        </p:nvSpPr>
        <p:spPr>
          <a:xfrm>
            <a:off x="2223600" y="3280143"/>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82" name="Google Shape;782;p29"/>
          <p:cNvSpPr txBox="1">
            <a:spLocks noGrp="1"/>
          </p:cNvSpPr>
          <p:nvPr>
            <p:ph type="subTitle" idx="5"/>
          </p:nvPr>
        </p:nvSpPr>
        <p:spPr>
          <a:xfrm>
            <a:off x="2223600" y="3969064"/>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grpSp>
        <p:nvGrpSpPr>
          <p:cNvPr id="783" name="Google Shape;783;p29"/>
          <p:cNvGrpSpPr/>
          <p:nvPr/>
        </p:nvGrpSpPr>
        <p:grpSpPr>
          <a:xfrm>
            <a:off x="-12" y="160"/>
            <a:ext cx="9144020" cy="5143145"/>
            <a:chOff x="-12" y="160"/>
            <a:chExt cx="9144020" cy="5143145"/>
          </a:xfrm>
        </p:grpSpPr>
        <p:grpSp>
          <p:nvGrpSpPr>
            <p:cNvPr id="784" name="Google Shape;784;p29"/>
            <p:cNvGrpSpPr/>
            <p:nvPr/>
          </p:nvGrpSpPr>
          <p:grpSpPr>
            <a:xfrm>
              <a:off x="-12" y="1822625"/>
              <a:ext cx="694200" cy="1498200"/>
              <a:chOff x="-12" y="1822625"/>
              <a:chExt cx="694200" cy="1498200"/>
            </a:xfrm>
          </p:grpSpPr>
          <p:sp>
            <p:nvSpPr>
              <p:cNvPr id="785" name="Google Shape;785;p29"/>
              <p:cNvSpPr/>
              <p:nvPr/>
            </p:nvSpPr>
            <p:spPr>
              <a:xfrm rot="10800000" flipH="1">
                <a:off x="-12" y="1822625"/>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9"/>
              <p:cNvSpPr/>
              <p:nvPr/>
            </p:nvSpPr>
            <p:spPr>
              <a:xfrm rot="10800000" flipH="1">
                <a:off x="-12" y="26266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9"/>
              <p:cNvSpPr/>
              <p:nvPr/>
            </p:nvSpPr>
            <p:spPr>
              <a:xfrm rot="10800000" flipH="1">
                <a:off x="3088" y="2630775"/>
                <a:ext cx="344000" cy="342950"/>
              </a:xfrm>
              <a:custGeom>
                <a:avLst/>
                <a:gdLst/>
                <a:ahLst/>
                <a:cxnLst/>
                <a:rect l="l" t="t" r="r" b="b"/>
                <a:pathLst>
                  <a:path w="13760" h="13718" extrusionOk="0">
                    <a:moveTo>
                      <a:pt x="1" y="0"/>
                    </a:move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9"/>
              <p:cNvSpPr/>
              <p:nvPr/>
            </p:nvSpPr>
            <p:spPr>
              <a:xfrm rot="10800000" flipH="1">
                <a:off x="3088" y="2169725"/>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29"/>
            <p:cNvGrpSpPr/>
            <p:nvPr/>
          </p:nvGrpSpPr>
          <p:grpSpPr>
            <a:xfrm>
              <a:off x="5" y="4035432"/>
              <a:ext cx="1107903" cy="1107874"/>
              <a:chOff x="0" y="4449300"/>
              <a:chExt cx="694175" cy="694200"/>
            </a:xfrm>
          </p:grpSpPr>
          <p:sp>
            <p:nvSpPr>
              <p:cNvPr id="790" name="Google Shape;790;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2" name="Google Shape;792;p29"/>
            <p:cNvGrpSpPr/>
            <p:nvPr/>
          </p:nvGrpSpPr>
          <p:grpSpPr>
            <a:xfrm rot="10800000" flipH="1">
              <a:off x="5" y="160"/>
              <a:ext cx="1107903" cy="1107874"/>
              <a:chOff x="0" y="4449300"/>
              <a:chExt cx="694175" cy="694200"/>
            </a:xfrm>
          </p:grpSpPr>
          <p:sp>
            <p:nvSpPr>
              <p:cNvPr id="793" name="Google Shape;793;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29"/>
            <p:cNvGrpSpPr/>
            <p:nvPr/>
          </p:nvGrpSpPr>
          <p:grpSpPr>
            <a:xfrm>
              <a:off x="8449808" y="1822625"/>
              <a:ext cx="694200" cy="1498200"/>
              <a:chOff x="8449808" y="1822625"/>
              <a:chExt cx="694200" cy="1498200"/>
            </a:xfrm>
          </p:grpSpPr>
          <p:sp>
            <p:nvSpPr>
              <p:cNvPr id="796" name="Google Shape;796;p29"/>
              <p:cNvSpPr/>
              <p:nvPr/>
            </p:nvSpPr>
            <p:spPr>
              <a:xfrm rot="10800000">
                <a:off x="8449808" y="1822625"/>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9"/>
              <p:cNvSpPr/>
              <p:nvPr/>
            </p:nvSpPr>
            <p:spPr>
              <a:xfrm rot="10800000">
                <a:off x="8449808" y="26266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9"/>
              <p:cNvSpPr/>
              <p:nvPr/>
            </p:nvSpPr>
            <p:spPr>
              <a:xfrm rot="10800000">
                <a:off x="8796908" y="2630775"/>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9"/>
              <p:cNvSpPr/>
              <p:nvPr/>
            </p:nvSpPr>
            <p:spPr>
              <a:xfrm rot="10800000">
                <a:off x="8796908" y="2169725"/>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0" name="Google Shape;800;p29"/>
            <p:cNvGrpSpPr/>
            <p:nvPr/>
          </p:nvGrpSpPr>
          <p:grpSpPr>
            <a:xfrm flipH="1">
              <a:off x="8036087" y="4035432"/>
              <a:ext cx="1107903" cy="1107874"/>
              <a:chOff x="0" y="4449300"/>
              <a:chExt cx="694175" cy="694200"/>
            </a:xfrm>
          </p:grpSpPr>
          <p:sp>
            <p:nvSpPr>
              <p:cNvPr id="801" name="Google Shape;801;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3" name="Google Shape;803;p29"/>
            <p:cNvGrpSpPr/>
            <p:nvPr/>
          </p:nvGrpSpPr>
          <p:grpSpPr>
            <a:xfrm rot="10800000">
              <a:off x="8036087" y="160"/>
              <a:ext cx="1107903" cy="1107874"/>
              <a:chOff x="0" y="4449300"/>
              <a:chExt cx="694175" cy="694200"/>
            </a:xfrm>
          </p:grpSpPr>
          <p:sp>
            <p:nvSpPr>
              <p:cNvPr id="804" name="Google Shape;804;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806"/>
        <p:cNvGrpSpPr/>
        <p:nvPr/>
      </p:nvGrpSpPr>
      <p:grpSpPr>
        <a:xfrm>
          <a:off x="0" y="0"/>
          <a:ext cx="0" cy="0"/>
          <a:chOff x="0" y="0"/>
          <a:chExt cx="0" cy="0"/>
        </a:xfrm>
      </p:grpSpPr>
      <p:sp>
        <p:nvSpPr>
          <p:cNvPr id="807" name="Google Shape;807;p30"/>
          <p:cNvSpPr txBox="1">
            <a:spLocks noGrp="1"/>
          </p:cNvSpPr>
          <p:nvPr>
            <p:ph type="title" hasCustomPrompt="1"/>
          </p:nvPr>
        </p:nvSpPr>
        <p:spPr>
          <a:xfrm>
            <a:off x="1506025"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8" name="Google Shape;808;p30"/>
          <p:cNvSpPr txBox="1">
            <a:spLocks noGrp="1"/>
          </p:cNvSpPr>
          <p:nvPr>
            <p:ph type="subTitle" idx="1"/>
          </p:nvPr>
        </p:nvSpPr>
        <p:spPr>
          <a:xfrm>
            <a:off x="857050"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09" name="Google Shape;809;p30"/>
          <p:cNvSpPr txBox="1">
            <a:spLocks noGrp="1"/>
          </p:cNvSpPr>
          <p:nvPr>
            <p:ph type="subTitle" idx="2"/>
          </p:nvPr>
        </p:nvSpPr>
        <p:spPr>
          <a:xfrm>
            <a:off x="857050"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0" name="Google Shape;810;p30"/>
          <p:cNvSpPr txBox="1">
            <a:spLocks noGrp="1"/>
          </p:cNvSpPr>
          <p:nvPr>
            <p:ph type="title" idx="3" hasCustomPrompt="1"/>
          </p:nvPr>
        </p:nvSpPr>
        <p:spPr>
          <a:xfrm>
            <a:off x="4052800"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1" name="Google Shape;811;p30"/>
          <p:cNvSpPr txBox="1">
            <a:spLocks noGrp="1"/>
          </p:cNvSpPr>
          <p:nvPr>
            <p:ph type="subTitle" idx="4"/>
          </p:nvPr>
        </p:nvSpPr>
        <p:spPr>
          <a:xfrm>
            <a:off x="3403925"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12" name="Google Shape;812;p30"/>
          <p:cNvSpPr txBox="1">
            <a:spLocks noGrp="1"/>
          </p:cNvSpPr>
          <p:nvPr>
            <p:ph type="subTitle" idx="5"/>
          </p:nvPr>
        </p:nvSpPr>
        <p:spPr>
          <a:xfrm>
            <a:off x="3403925"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3" name="Google Shape;813;p30"/>
          <p:cNvSpPr txBox="1">
            <a:spLocks noGrp="1"/>
          </p:cNvSpPr>
          <p:nvPr>
            <p:ph type="title" idx="6" hasCustomPrompt="1"/>
          </p:nvPr>
        </p:nvSpPr>
        <p:spPr>
          <a:xfrm>
            <a:off x="6597375"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4" name="Google Shape;814;p30"/>
          <p:cNvSpPr txBox="1">
            <a:spLocks noGrp="1"/>
          </p:cNvSpPr>
          <p:nvPr>
            <p:ph type="subTitle" idx="7"/>
          </p:nvPr>
        </p:nvSpPr>
        <p:spPr>
          <a:xfrm>
            <a:off x="5950850"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15" name="Google Shape;815;p30"/>
          <p:cNvSpPr txBox="1">
            <a:spLocks noGrp="1"/>
          </p:cNvSpPr>
          <p:nvPr>
            <p:ph type="subTitle" idx="8"/>
          </p:nvPr>
        </p:nvSpPr>
        <p:spPr>
          <a:xfrm>
            <a:off x="5950850"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6" name="Google Shape;81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17" name="Google Shape;817;p30"/>
          <p:cNvGrpSpPr/>
          <p:nvPr/>
        </p:nvGrpSpPr>
        <p:grpSpPr>
          <a:xfrm>
            <a:off x="-50" y="11"/>
            <a:ext cx="9144114" cy="5156300"/>
            <a:chOff x="-50" y="11"/>
            <a:chExt cx="9144114" cy="5156300"/>
          </a:xfrm>
        </p:grpSpPr>
        <p:grpSp>
          <p:nvGrpSpPr>
            <p:cNvPr id="818" name="Google Shape;818;p30"/>
            <p:cNvGrpSpPr/>
            <p:nvPr/>
          </p:nvGrpSpPr>
          <p:grpSpPr>
            <a:xfrm rot="10800000" flipH="1">
              <a:off x="8720725" y="3861900"/>
              <a:ext cx="423265" cy="912987"/>
              <a:chOff x="8720713" y="581661"/>
              <a:chExt cx="423265" cy="912987"/>
            </a:xfrm>
          </p:grpSpPr>
          <p:sp>
            <p:nvSpPr>
              <p:cNvPr id="819" name="Google Shape;819;p3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30"/>
            <p:cNvGrpSpPr/>
            <p:nvPr/>
          </p:nvGrpSpPr>
          <p:grpSpPr>
            <a:xfrm rot="10800000" flipH="1">
              <a:off x="7907204" y="4574395"/>
              <a:ext cx="1236861" cy="572715"/>
              <a:chOff x="7925425" y="0"/>
              <a:chExt cx="1499225" cy="694200"/>
            </a:xfrm>
          </p:grpSpPr>
          <p:sp>
            <p:nvSpPr>
              <p:cNvPr id="822" name="Google Shape;822;p3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6" name="Google Shape;826;p30"/>
            <p:cNvGrpSpPr/>
            <p:nvPr/>
          </p:nvGrpSpPr>
          <p:grpSpPr>
            <a:xfrm rot="10800000">
              <a:off x="-50" y="3861900"/>
              <a:ext cx="423265" cy="912987"/>
              <a:chOff x="8720713" y="581661"/>
              <a:chExt cx="423265" cy="912987"/>
            </a:xfrm>
          </p:grpSpPr>
          <p:sp>
            <p:nvSpPr>
              <p:cNvPr id="827" name="Google Shape;827;p3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9" name="Google Shape;829;p30"/>
            <p:cNvGrpSpPr/>
            <p:nvPr/>
          </p:nvGrpSpPr>
          <p:grpSpPr>
            <a:xfrm rot="10800000" flipH="1">
              <a:off x="169" y="4583596"/>
              <a:ext cx="1236861" cy="572715"/>
              <a:chOff x="7925425" y="0"/>
              <a:chExt cx="1499225" cy="694200"/>
            </a:xfrm>
          </p:grpSpPr>
          <p:sp>
            <p:nvSpPr>
              <p:cNvPr id="830" name="Google Shape;830;p3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30"/>
            <p:cNvGrpSpPr/>
            <p:nvPr/>
          </p:nvGrpSpPr>
          <p:grpSpPr>
            <a:xfrm rot="10800000" flipH="1">
              <a:off x="0" y="11"/>
              <a:ext cx="694175" cy="694200"/>
              <a:chOff x="0" y="4449300"/>
              <a:chExt cx="694175" cy="694200"/>
            </a:xfrm>
          </p:grpSpPr>
          <p:sp>
            <p:nvSpPr>
              <p:cNvPr id="835" name="Google Shape;835;p3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30"/>
            <p:cNvGrpSpPr/>
            <p:nvPr/>
          </p:nvGrpSpPr>
          <p:grpSpPr>
            <a:xfrm rot="10800000" flipH="1">
              <a:off x="8449825" y="11"/>
              <a:ext cx="694175" cy="694200"/>
              <a:chOff x="8449825" y="4449300"/>
              <a:chExt cx="694175" cy="694200"/>
            </a:xfrm>
          </p:grpSpPr>
          <p:sp>
            <p:nvSpPr>
              <p:cNvPr id="838" name="Google Shape;838;p30"/>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0"/>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4"/>
          <p:cNvSpPr txBox="1">
            <a:spLocks noGrp="1"/>
          </p:cNvSpPr>
          <p:nvPr>
            <p:ph type="body" idx="1"/>
          </p:nvPr>
        </p:nvSpPr>
        <p:spPr>
          <a:xfrm>
            <a:off x="720000" y="1215751"/>
            <a:ext cx="7704000" cy="3276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p:txBody>
      </p:sp>
      <p:grpSp>
        <p:nvGrpSpPr>
          <p:cNvPr id="33" name="Google Shape;33;p4"/>
          <p:cNvGrpSpPr/>
          <p:nvPr/>
        </p:nvGrpSpPr>
        <p:grpSpPr>
          <a:xfrm>
            <a:off x="10" y="6"/>
            <a:ext cx="9143993" cy="5143494"/>
            <a:chOff x="10" y="6"/>
            <a:chExt cx="9143993" cy="5143494"/>
          </a:xfrm>
        </p:grpSpPr>
        <p:grpSp>
          <p:nvGrpSpPr>
            <p:cNvPr id="34" name="Google Shape;34;p4"/>
            <p:cNvGrpSpPr/>
            <p:nvPr/>
          </p:nvGrpSpPr>
          <p:grpSpPr>
            <a:xfrm rot="10800000">
              <a:off x="356653" y="4628859"/>
              <a:ext cx="713175" cy="514641"/>
              <a:chOff x="8074185" y="24856"/>
              <a:chExt cx="713175" cy="514641"/>
            </a:xfrm>
          </p:grpSpPr>
          <p:sp>
            <p:nvSpPr>
              <p:cNvPr id="35" name="Google Shape;35;p4"/>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4"/>
            <p:cNvGrpSpPr/>
            <p:nvPr/>
          </p:nvGrpSpPr>
          <p:grpSpPr>
            <a:xfrm rot="10800000">
              <a:off x="10" y="3594556"/>
              <a:ext cx="694200" cy="1498200"/>
              <a:chOff x="8449803" y="50750"/>
              <a:chExt cx="694200" cy="1498200"/>
            </a:xfrm>
          </p:grpSpPr>
          <p:sp>
            <p:nvSpPr>
              <p:cNvPr id="40" name="Google Shape;40;p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 name="Google Shape;44;p4"/>
            <p:cNvGrpSpPr/>
            <p:nvPr/>
          </p:nvGrpSpPr>
          <p:grpSpPr>
            <a:xfrm rot="10800000" flipH="1">
              <a:off x="8449803" y="3594556"/>
              <a:ext cx="694200" cy="1498200"/>
              <a:chOff x="8449803" y="50750"/>
              <a:chExt cx="694200" cy="1498200"/>
            </a:xfrm>
          </p:grpSpPr>
          <p:sp>
            <p:nvSpPr>
              <p:cNvPr id="45" name="Google Shape;45;p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4"/>
            <p:cNvGrpSpPr/>
            <p:nvPr/>
          </p:nvGrpSpPr>
          <p:grpSpPr>
            <a:xfrm rot="10800000">
              <a:off x="8449826" y="6"/>
              <a:ext cx="694175" cy="694200"/>
              <a:chOff x="13" y="4449300"/>
              <a:chExt cx="694175" cy="694200"/>
            </a:xfrm>
          </p:grpSpPr>
          <p:sp>
            <p:nvSpPr>
              <p:cNvPr id="50" name="Google Shape;50;p4"/>
              <p:cNvSpPr/>
              <p:nvPr/>
            </p:nvSpPr>
            <p:spPr>
              <a:xfrm rot="-5400000">
                <a:off x="0" y="4449313"/>
                <a:ext cx="694200" cy="694175"/>
              </a:xfrm>
              <a:custGeom>
                <a:avLst/>
                <a:gdLst/>
                <a:ahLst/>
                <a:cxnLst/>
                <a:rect l="l" t="t" r="r" b="b"/>
                <a:pathLst>
                  <a:path w="27768" h="27767" extrusionOk="0">
                    <a:moveTo>
                      <a:pt x="0" y="0"/>
                    </a:moveTo>
                    <a:lnTo>
                      <a:pt x="0"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rot="-5400000">
                <a:off x="3625"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4"/>
            <p:cNvGrpSpPr/>
            <p:nvPr/>
          </p:nvGrpSpPr>
          <p:grpSpPr>
            <a:xfrm rot="10800000" flipH="1">
              <a:off x="8074185" y="4628859"/>
              <a:ext cx="713175" cy="514641"/>
              <a:chOff x="8074185" y="24856"/>
              <a:chExt cx="713175" cy="514641"/>
            </a:xfrm>
          </p:grpSpPr>
          <p:sp>
            <p:nvSpPr>
              <p:cNvPr id="53" name="Google Shape;53;p4"/>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 name="Google Shape;57;p4"/>
            <p:cNvGrpSpPr/>
            <p:nvPr/>
          </p:nvGrpSpPr>
          <p:grpSpPr>
            <a:xfrm rot="10800000">
              <a:off x="39" y="6"/>
              <a:ext cx="694175" cy="694200"/>
              <a:chOff x="8449800" y="4449300"/>
              <a:chExt cx="694175" cy="694200"/>
            </a:xfrm>
          </p:grpSpPr>
          <p:sp>
            <p:nvSpPr>
              <p:cNvPr id="58" name="Google Shape;58;p4"/>
              <p:cNvSpPr/>
              <p:nvPr/>
            </p:nvSpPr>
            <p:spPr>
              <a:xfrm rot="5400000" flipH="1">
                <a:off x="8449788" y="44493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rot="5400000" flipH="1">
                <a:off x="8796363"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840"/>
        <p:cNvGrpSpPr/>
        <p:nvPr/>
      </p:nvGrpSpPr>
      <p:grpSpPr>
        <a:xfrm>
          <a:off x="0" y="0"/>
          <a:ext cx="0" cy="0"/>
          <a:chOff x="0" y="0"/>
          <a:chExt cx="0" cy="0"/>
        </a:xfrm>
      </p:grpSpPr>
      <p:sp>
        <p:nvSpPr>
          <p:cNvPr id="841" name="Google Shape;841;p31"/>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2" name="Google Shape;842;p31"/>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43" name="Google Shape;843;p31"/>
          <p:cNvSpPr txBox="1"/>
          <p:nvPr/>
        </p:nvSpPr>
        <p:spPr>
          <a:xfrm>
            <a:off x="1961225" y="3749825"/>
            <a:ext cx="52215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Inter" panose="02000503000000020004"/>
                <a:ea typeface="Inter" panose="02000503000000020004"/>
                <a:cs typeface="Inter" panose="02000503000000020004"/>
                <a:sym typeface="Inter" panose="02000503000000020004"/>
              </a:rPr>
              <a:t>CREDITS:</a:t>
            </a:r>
            <a:r>
              <a:rPr lang="en-GB" sz="1200">
                <a:solidFill>
                  <a:schemeClr val="dk1"/>
                </a:solidFill>
                <a:latin typeface="Inter" panose="02000503000000020004"/>
                <a:ea typeface="Inter" panose="02000503000000020004"/>
                <a:cs typeface="Inter" panose="02000503000000020004"/>
                <a:sym typeface="Inter" panose="02000503000000020004"/>
              </a:rPr>
              <a:t> This presentation template was created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2"/>
              </a:rPr>
              <a:t>Slidesgo</a:t>
            </a:r>
            <a:r>
              <a:rPr lang="en-GB" sz="1200">
                <a:solidFill>
                  <a:schemeClr val="dk1"/>
                </a:solidFill>
                <a:latin typeface="Inter" panose="02000503000000020004"/>
                <a:ea typeface="Inter" panose="02000503000000020004"/>
                <a:cs typeface="Inter" panose="02000503000000020004"/>
                <a:sym typeface="Inter" panose="02000503000000020004"/>
              </a:rPr>
              <a:t>, and includes icons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3"/>
              </a:rPr>
              <a:t>Flaticon</a:t>
            </a:r>
            <a:r>
              <a:rPr lang="en-GB" sz="1200">
                <a:solidFill>
                  <a:schemeClr val="dk1"/>
                </a:solidFill>
                <a:latin typeface="Inter" panose="02000503000000020004"/>
                <a:ea typeface="Inter" panose="02000503000000020004"/>
                <a:cs typeface="Inter" panose="02000503000000020004"/>
                <a:sym typeface="Inter" panose="02000503000000020004"/>
              </a:rPr>
              <a:t>, and infographics &amp; images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4"/>
              </a:rPr>
              <a:t>Freepik</a:t>
            </a:r>
            <a:r>
              <a:rPr lang="en-GB" sz="1200" u="sng">
                <a:solidFill>
                  <a:schemeClr val="dk1"/>
                </a:solidFill>
                <a:latin typeface="Inter" panose="02000503000000020004"/>
                <a:ea typeface="Inter" panose="02000503000000020004"/>
                <a:cs typeface="Inter" panose="02000503000000020004"/>
                <a:sym typeface="Inter" panose="02000503000000020004"/>
              </a:rPr>
              <a:t> </a:t>
            </a:r>
            <a:endParaRPr sz="1200" b="1" u="sng">
              <a:solidFill>
                <a:schemeClr val="dk1"/>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4"/>
        <p:cNvGrpSpPr/>
        <p:nvPr/>
      </p:nvGrpSpPr>
      <p:grpSpPr>
        <a:xfrm>
          <a:off x="0" y="0"/>
          <a:ext cx="0" cy="0"/>
          <a:chOff x="0" y="0"/>
          <a:chExt cx="0" cy="0"/>
        </a:xfrm>
      </p:grpSpPr>
      <p:grpSp>
        <p:nvGrpSpPr>
          <p:cNvPr id="845" name="Google Shape;845;p32"/>
          <p:cNvGrpSpPr/>
          <p:nvPr/>
        </p:nvGrpSpPr>
        <p:grpSpPr>
          <a:xfrm>
            <a:off x="-246850" y="-15950"/>
            <a:ext cx="9637700" cy="5173895"/>
            <a:chOff x="-246850" y="-15950"/>
            <a:chExt cx="9637700" cy="5173895"/>
          </a:xfrm>
        </p:grpSpPr>
        <p:grpSp>
          <p:nvGrpSpPr>
            <p:cNvPr id="846" name="Google Shape;846;p32"/>
            <p:cNvGrpSpPr/>
            <p:nvPr/>
          </p:nvGrpSpPr>
          <p:grpSpPr>
            <a:xfrm rot="-5400000">
              <a:off x="8036109" y="4050053"/>
              <a:ext cx="1107903" cy="1107874"/>
              <a:chOff x="0" y="4449300"/>
              <a:chExt cx="694175" cy="694200"/>
            </a:xfrm>
          </p:grpSpPr>
          <p:sp>
            <p:nvSpPr>
              <p:cNvPr id="847" name="Google Shape;847;p3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9" name="Google Shape;849;p32"/>
            <p:cNvGrpSpPr/>
            <p:nvPr/>
          </p:nvGrpSpPr>
          <p:grpSpPr>
            <a:xfrm rot="5400000" flipH="1">
              <a:off x="8" y="4050022"/>
              <a:ext cx="1107903" cy="1107943"/>
              <a:chOff x="0" y="4449300"/>
              <a:chExt cx="694175" cy="694200"/>
            </a:xfrm>
          </p:grpSpPr>
          <p:sp>
            <p:nvSpPr>
              <p:cNvPr id="850" name="Google Shape;850;p3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2" name="Google Shape;852;p32"/>
            <p:cNvGrpSpPr/>
            <p:nvPr/>
          </p:nvGrpSpPr>
          <p:grpSpPr>
            <a:xfrm>
              <a:off x="8720725" y="565711"/>
              <a:ext cx="423265" cy="912987"/>
              <a:chOff x="8720713" y="581661"/>
              <a:chExt cx="423265" cy="912987"/>
            </a:xfrm>
          </p:grpSpPr>
          <p:sp>
            <p:nvSpPr>
              <p:cNvPr id="853" name="Google Shape;853;p3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5" name="Google Shape;855;p32"/>
            <p:cNvGrpSpPr/>
            <p:nvPr/>
          </p:nvGrpSpPr>
          <p:grpSpPr>
            <a:xfrm>
              <a:off x="7891625" y="-15950"/>
              <a:ext cx="1499225" cy="694200"/>
              <a:chOff x="7925425" y="0"/>
              <a:chExt cx="1499225" cy="694200"/>
            </a:xfrm>
          </p:grpSpPr>
          <p:sp>
            <p:nvSpPr>
              <p:cNvPr id="856" name="Google Shape;856;p3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32"/>
            <p:cNvGrpSpPr/>
            <p:nvPr/>
          </p:nvGrpSpPr>
          <p:grpSpPr>
            <a:xfrm flipH="1">
              <a:off x="10" y="565711"/>
              <a:ext cx="423265" cy="912987"/>
              <a:chOff x="8720713" y="581661"/>
              <a:chExt cx="423265" cy="912987"/>
            </a:xfrm>
          </p:grpSpPr>
          <p:sp>
            <p:nvSpPr>
              <p:cNvPr id="861" name="Google Shape;861;p3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3" name="Google Shape;863;p32"/>
            <p:cNvGrpSpPr/>
            <p:nvPr/>
          </p:nvGrpSpPr>
          <p:grpSpPr>
            <a:xfrm flipH="1">
              <a:off x="-246850" y="-15950"/>
              <a:ext cx="1499225" cy="694200"/>
              <a:chOff x="7925425" y="0"/>
              <a:chExt cx="1499225" cy="694200"/>
            </a:xfrm>
          </p:grpSpPr>
          <p:sp>
            <p:nvSpPr>
              <p:cNvPr id="864" name="Google Shape;864;p3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8"/>
        <p:cNvGrpSpPr/>
        <p:nvPr/>
      </p:nvGrpSpPr>
      <p:grpSpPr>
        <a:xfrm>
          <a:off x="0" y="0"/>
          <a:ext cx="0" cy="0"/>
          <a:chOff x="0" y="0"/>
          <a:chExt cx="0" cy="0"/>
        </a:xfrm>
      </p:grpSpPr>
      <p:grpSp>
        <p:nvGrpSpPr>
          <p:cNvPr id="869" name="Google Shape;869;p33"/>
          <p:cNvGrpSpPr/>
          <p:nvPr/>
        </p:nvGrpSpPr>
        <p:grpSpPr>
          <a:xfrm>
            <a:off x="-8" y="-14487"/>
            <a:ext cx="9144017" cy="5157792"/>
            <a:chOff x="-8" y="-14487"/>
            <a:chExt cx="9144017" cy="5157792"/>
          </a:xfrm>
        </p:grpSpPr>
        <p:grpSp>
          <p:nvGrpSpPr>
            <p:cNvPr id="870" name="Google Shape;870;p33"/>
            <p:cNvGrpSpPr/>
            <p:nvPr/>
          </p:nvGrpSpPr>
          <p:grpSpPr>
            <a:xfrm rot="10800000" flipH="1">
              <a:off x="8449791" y="1822656"/>
              <a:ext cx="694200" cy="1498200"/>
              <a:chOff x="8449803" y="50750"/>
              <a:chExt cx="694200" cy="1498200"/>
            </a:xfrm>
          </p:grpSpPr>
          <p:sp>
            <p:nvSpPr>
              <p:cNvPr id="871" name="Google Shape;871;p33"/>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3"/>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3"/>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3"/>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33"/>
            <p:cNvGrpSpPr/>
            <p:nvPr/>
          </p:nvGrpSpPr>
          <p:grpSpPr>
            <a:xfrm flipH="1">
              <a:off x="8036092" y="4035432"/>
              <a:ext cx="1107903" cy="1107874"/>
              <a:chOff x="0" y="4449300"/>
              <a:chExt cx="694175" cy="694200"/>
            </a:xfrm>
          </p:grpSpPr>
          <p:sp>
            <p:nvSpPr>
              <p:cNvPr id="876" name="Google Shape;876;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8" name="Google Shape;878;p33"/>
            <p:cNvGrpSpPr/>
            <p:nvPr/>
          </p:nvGrpSpPr>
          <p:grpSpPr>
            <a:xfrm rot="10800000">
              <a:off x="8036105" y="-14487"/>
              <a:ext cx="1107903" cy="1107943"/>
              <a:chOff x="0" y="4449300"/>
              <a:chExt cx="694175" cy="694200"/>
            </a:xfrm>
          </p:grpSpPr>
          <p:sp>
            <p:nvSpPr>
              <p:cNvPr id="879" name="Google Shape;879;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1" name="Google Shape;881;p33"/>
            <p:cNvGrpSpPr/>
            <p:nvPr/>
          </p:nvGrpSpPr>
          <p:grpSpPr>
            <a:xfrm flipH="1">
              <a:off x="8466453" y="1112849"/>
              <a:ext cx="660886" cy="661825"/>
              <a:chOff x="2751838" y="727063"/>
              <a:chExt cx="738750" cy="739800"/>
            </a:xfrm>
          </p:grpSpPr>
          <p:sp>
            <p:nvSpPr>
              <p:cNvPr id="882" name="Google Shape;882;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33"/>
            <p:cNvGrpSpPr/>
            <p:nvPr/>
          </p:nvGrpSpPr>
          <p:grpSpPr>
            <a:xfrm flipH="1">
              <a:off x="8466453" y="3347224"/>
              <a:ext cx="660886" cy="661825"/>
              <a:chOff x="2751838" y="727063"/>
              <a:chExt cx="738750" cy="739800"/>
            </a:xfrm>
          </p:grpSpPr>
          <p:sp>
            <p:nvSpPr>
              <p:cNvPr id="887" name="Google Shape;887;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33"/>
            <p:cNvGrpSpPr/>
            <p:nvPr/>
          </p:nvGrpSpPr>
          <p:grpSpPr>
            <a:xfrm rot="10800000">
              <a:off x="9" y="1822656"/>
              <a:ext cx="694200" cy="1498200"/>
              <a:chOff x="8449803" y="50750"/>
              <a:chExt cx="694200" cy="1498200"/>
            </a:xfrm>
          </p:grpSpPr>
          <p:sp>
            <p:nvSpPr>
              <p:cNvPr id="892" name="Google Shape;892;p33"/>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3"/>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3"/>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3"/>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6" name="Google Shape;896;p33"/>
            <p:cNvGrpSpPr/>
            <p:nvPr/>
          </p:nvGrpSpPr>
          <p:grpSpPr>
            <a:xfrm>
              <a:off x="5" y="4035432"/>
              <a:ext cx="1107903" cy="1107874"/>
              <a:chOff x="0" y="4449300"/>
              <a:chExt cx="694175" cy="694200"/>
            </a:xfrm>
          </p:grpSpPr>
          <p:sp>
            <p:nvSpPr>
              <p:cNvPr id="897" name="Google Shape;897;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9" name="Google Shape;899;p33"/>
            <p:cNvGrpSpPr/>
            <p:nvPr/>
          </p:nvGrpSpPr>
          <p:grpSpPr>
            <a:xfrm rot="10800000" flipH="1">
              <a:off x="-8" y="-14487"/>
              <a:ext cx="1107903" cy="1107943"/>
              <a:chOff x="0" y="4449300"/>
              <a:chExt cx="694175" cy="694200"/>
            </a:xfrm>
          </p:grpSpPr>
          <p:sp>
            <p:nvSpPr>
              <p:cNvPr id="900" name="Google Shape;900;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2" name="Google Shape;902;p33"/>
            <p:cNvGrpSpPr/>
            <p:nvPr/>
          </p:nvGrpSpPr>
          <p:grpSpPr>
            <a:xfrm>
              <a:off x="16661" y="1112849"/>
              <a:ext cx="660886" cy="661825"/>
              <a:chOff x="2751838" y="727063"/>
              <a:chExt cx="738750" cy="739800"/>
            </a:xfrm>
          </p:grpSpPr>
          <p:sp>
            <p:nvSpPr>
              <p:cNvPr id="903" name="Google Shape;903;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33"/>
            <p:cNvGrpSpPr/>
            <p:nvPr/>
          </p:nvGrpSpPr>
          <p:grpSpPr>
            <a:xfrm>
              <a:off x="16661" y="3347224"/>
              <a:ext cx="660886" cy="661825"/>
              <a:chOff x="2751838" y="727063"/>
              <a:chExt cx="738750" cy="739800"/>
            </a:xfrm>
          </p:grpSpPr>
          <p:sp>
            <p:nvSpPr>
              <p:cNvPr id="908" name="Google Shape;908;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a:spLocks noGrp="1"/>
          </p:cNvSpPr>
          <p:nvPr>
            <p:ph type="subTitle" idx="1"/>
          </p:nvPr>
        </p:nvSpPr>
        <p:spPr>
          <a:xfrm>
            <a:off x="5055284" y="37578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3" name="Google Shape;63;p5"/>
          <p:cNvSpPr txBox="1">
            <a:spLocks noGrp="1"/>
          </p:cNvSpPr>
          <p:nvPr>
            <p:ph type="subTitle" idx="2"/>
          </p:nvPr>
        </p:nvSpPr>
        <p:spPr>
          <a:xfrm>
            <a:off x="1583300" y="37578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4" name="Google Shape;64;p5"/>
          <p:cNvSpPr txBox="1">
            <a:spLocks noGrp="1"/>
          </p:cNvSpPr>
          <p:nvPr>
            <p:ph type="subTitle" idx="3"/>
          </p:nvPr>
        </p:nvSpPr>
        <p:spPr>
          <a:xfrm>
            <a:off x="5055275" y="33230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 name="Google Shape;65;p5"/>
          <p:cNvSpPr txBox="1">
            <a:spLocks noGrp="1"/>
          </p:cNvSpPr>
          <p:nvPr>
            <p:ph type="subTitle" idx="4"/>
          </p:nvPr>
        </p:nvSpPr>
        <p:spPr>
          <a:xfrm>
            <a:off x="1583075" y="33230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66" name="Google Shape;66;p5"/>
          <p:cNvGrpSpPr/>
          <p:nvPr/>
        </p:nvGrpSpPr>
        <p:grpSpPr>
          <a:xfrm>
            <a:off x="-411344" y="-248324"/>
            <a:ext cx="9966844" cy="5563750"/>
            <a:chOff x="-411344" y="-248324"/>
            <a:chExt cx="9966844" cy="5563750"/>
          </a:xfrm>
        </p:grpSpPr>
        <p:grpSp>
          <p:nvGrpSpPr>
            <p:cNvPr id="67" name="Google Shape;67;p5"/>
            <p:cNvGrpSpPr/>
            <p:nvPr/>
          </p:nvGrpSpPr>
          <p:grpSpPr>
            <a:xfrm flipH="1">
              <a:off x="-9559" y="2077044"/>
              <a:ext cx="423265" cy="912987"/>
              <a:chOff x="8757375" y="2077044"/>
              <a:chExt cx="423265" cy="912987"/>
            </a:xfrm>
          </p:grpSpPr>
          <p:sp>
            <p:nvSpPr>
              <p:cNvPr id="68" name="Google Shape;68;p5"/>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5"/>
            <p:cNvGrpSpPr/>
            <p:nvPr/>
          </p:nvGrpSpPr>
          <p:grpSpPr>
            <a:xfrm rot="-5400000" flipH="1">
              <a:off x="-411356" y="-248312"/>
              <a:ext cx="1499225" cy="1499200"/>
              <a:chOff x="6581450" y="2637538"/>
              <a:chExt cx="1499225" cy="1499200"/>
            </a:xfrm>
          </p:grpSpPr>
          <p:sp>
            <p:nvSpPr>
              <p:cNvPr id="71" name="Google Shape;71;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5"/>
            <p:cNvGrpSpPr/>
            <p:nvPr/>
          </p:nvGrpSpPr>
          <p:grpSpPr>
            <a:xfrm rot="-5400000">
              <a:off x="-411356" y="3816213"/>
              <a:ext cx="1499225" cy="1499200"/>
              <a:chOff x="6581450" y="2637538"/>
              <a:chExt cx="1499225" cy="1499200"/>
            </a:xfrm>
          </p:grpSpPr>
          <p:sp>
            <p:nvSpPr>
              <p:cNvPr id="79" name="Google Shape;79;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 name="Google Shape;86;p5"/>
            <p:cNvGrpSpPr/>
            <p:nvPr/>
          </p:nvGrpSpPr>
          <p:grpSpPr>
            <a:xfrm>
              <a:off x="8730450" y="2077044"/>
              <a:ext cx="423265" cy="912987"/>
              <a:chOff x="8757375" y="2077044"/>
              <a:chExt cx="423265" cy="912987"/>
            </a:xfrm>
          </p:grpSpPr>
          <p:sp>
            <p:nvSpPr>
              <p:cNvPr id="87" name="Google Shape;87;p5"/>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5"/>
            <p:cNvGrpSpPr/>
            <p:nvPr/>
          </p:nvGrpSpPr>
          <p:grpSpPr>
            <a:xfrm rot="5400000">
              <a:off x="8056288" y="-248312"/>
              <a:ext cx="1499225" cy="1499200"/>
              <a:chOff x="6581450" y="2637538"/>
              <a:chExt cx="1499225" cy="1499200"/>
            </a:xfrm>
          </p:grpSpPr>
          <p:sp>
            <p:nvSpPr>
              <p:cNvPr id="90" name="Google Shape;90;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97;p5"/>
            <p:cNvGrpSpPr/>
            <p:nvPr/>
          </p:nvGrpSpPr>
          <p:grpSpPr>
            <a:xfrm rot="5400000" flipH="1">
              <a:off x="8056288" y="3816213"/>
              <a:ext cx="1499225" cy="1499200"/>
              <a:chOff x="6581450" y="2637538"/>
              <a:chExt cx="1499225" cy="1499200"/>
            </a:xfrm>
          </p:grpSpPr>
          <p:sp>
            <p:nvSpPr>
              <p:cNvPr id="98" name="Google Shape;98;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7" name="Google Shape;107;p6"/>
          <p:cNvGrpSpPr/>
          <p:nvPr/>
        </p:nvGrpSpPr>
        <p:grpSpPr>
          <a:xfrm>
            <a:off x="0" y="11"/>
            <a:ext cx="9144000" cy="5143489"/>
            <a:chOff x="0" y="11"/>
            <a:chExt cx="9144000" cy="5143489"/>
          </a:xfrm>
        </p:grpSpPr>
        <p:grpSp>
          <p:nvGrpSpPr>
            <p:cNvPr id="108" name="Google Shape;108;p6"/>
            <p:cNvGrpSpPr/>
            <p:nvPr/>
          </p:nvGrpSpPr>
          <p:grpSpPr>
            <a:xfrm>
              <a:off x="7" y="11"/>
              <a:ext cx="694175" cy="694200"/>
              <a:chOff x="9949035" y="3425194"/>
              <a:chExt cx="694175" cy="694200"/>
            </a:xfrm>
          </p:grpSpPr>
          <p:sp>
            <p:nvSpPr>
              <p:cNvPr id="109" name="Google Shape;109;p6"/>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6"/>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6"/>
            <p:cNvGrpSpPr/>
            <p:nvPr/>
          </p:nvGrpSpPr>
          <p:grpSpPr>
            <a:xfrm rot="10800000" flipH="1">
              <a:off x="6799" y="599845"/>
              <a:ext cx="713189" cy="714203"/>
              <a:chOff x="2751838" y="727063"/>
              <a:chExt cx="738750" cy="739800"/>
            </a:xfrm>
          </p:grpSpPr>
          <p:sp>
            <p:nvSpPr>
              <p:cNvPr id="112" name="Google Shape;112;p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6"/>
            <p:cNvGrpSpPr/>
            <p:nvPr/>
          </p:nvGrpSpPr>
          <p:grpSpPr>
            <a:xfrm flipH="1">
              <a:off x="8449813" y="11"/>
              <a:ext cx="694175" cy="694200"/>
              <a:chOff x="9949035" y="3425194"/>
              <a:chExt cx="694175" cy="694200"/>
            </a:xfrm>
          </p:grpSpPr>
          <p:sp>
            <p:nvSpPr>
              <p:cNvPr id="117" name="Google Shape;117;p6"/>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6"/>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6"/>
            <p:cNvGrpSpPr/>
            <p:nvPr/>
          </p:nvGrpSpPr>
          <p:grpSpPr>
            <a:xfrm rot="10800000">
              <a:off x="8424007" y="599845"/>
              <a:ext cx="713189" cy="714203"/>
              <a:chOff x="2751838" y="727063"/>
              <a:chExt cx="738750" cy="739800"/>
            </a:xfrm>
          </p:grpSpPr>
          <p:sp>
            <p:nvSpPr>
              <p:cNvPr id="120" name="Google Shape;120;p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6"/>
            <p:cNvGrpSpPr/>
            <p:nvPr/>
          </p:nvGrpSpPr>
          <p:grpSpPr>
            <a:xfrm flipH="1">
              <a:off x="17" y="1314057"/>
              <a:ext cx="423265" cy="912987"/>
              <a:chOff x="8720713" y="581661"/>
              <a:chExt cx="423265" cy="912987"/>
            </a:xfrm>
          </p:grpSpPr>
          <p:sp>
            <p:nvSpPr>
              <p:cNvPr id="125" name="Google Shape;125;p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6"/>
            <p:cNvGrpSpPr/>
            <p:nvPr/>
          </p:nvGrpSpPr>
          <p:grpSpPr>
            <a:xfrm flipH="1">
              <a:off x="8449825" y="4449300"/>
              <a:ext cx="694175" cy="694200"/>
              <a:chOff x="0" y="4449300"/>
              <a:chExt cx="694175" cy="694200"/>
            </a:xfrm>
          </p:grpSpPr>
          <p:sp>
            <p:nvSpPr>
              <p:cNvPr id="128" name="Google Shape;128;p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6"/>
            <p:cNvGrpSpPr/>
            <p:nvPr/>
          </p:nvGrpSpPr>
          <p:grpSpPr>
            <a:xfrm flipH="1">
              <a:off x="0" y="4449300"/>
              <a:ext cx="694175" cy="694200"/>
              <a:chOff x="8449825" y="4449300"/>
              <a:chExt cx="694175" cy="694200"/>
            </a:xfrm>
          </p:grpSpPr>
          <p:sp>
            <p:nvSpPr>
              <p:cNvPr id="131" name="Google Shape;131;p6"/>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6"/>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 name="Google Shape;133;p6"/>
            <p:cNvGrpSpPr/>
            <p:nvPr/>
          </p:nvGrpSpPr>
          <p:grpSpPr>
            <a:xfrm>
              <a:off x="8720713" y="1314057"/>
              <a:ext cx="423265" cy="912987"/>
              <a:chOff x="8720713" y="581661"/>
              <a:chExt cx="423265" cy="912987"/>
            </a:xfrm>
          </p:grpSpPr>
          <p:sp>
            <p:nvSpPr>
              <p:cNvPr id="134" name="Google Shape;134;p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grpSp>
        <p:nvGrpSpPr>
          <p:cNvPr id="139" name="Google Shape;139;p7"/>
          <p:cNvGrpSpPr/>
          <p:nvPr/>
        </p:nvGrpSpPr>
        <p:grpSpPr>
          <a:xfrm>
            <a:off x="5412800" y="-14430"/>
            <a:ext cx="3731208" cy="5172405"/>
            <a:chOff x="5412800" y="-14430"/>
            <a:chExt cx="3731208" cy="5172405"/>
          </a:xfrm>
        </p:grpSpPr>
        <p:grpSp>
          <p:nvGrpSpPr>
            <p:cNvPr id="140" name="Google Shape;140;p7"/>
            <p:cNvGrpSpPr/>
            <p:nvPr/>
          </p:nvGrpSpPr>
          <p:grpSpPr>
            <a:xfrm>
              <a:off x="8449803" y="1784432"/>
              <a:ext cx="694200" cy="1498200"/>
              <a:chOff x="8449803" y="50750"/>
              <a:chExt cx="694200" cy="1498200"/>
            </a:xfrm>
          </p:grpSpPr>
          <p:sp>
            <p:nvSpPr>
              <p:cNvPr id="141" name="Google Shape;141;p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7"/>
            <p:cNvGrpSpPr/>
            <p:nvPr/>
          </p:nvGrpSpPr>
          <p:grpSpPr>
            <a:xfrm rot="10800000">
              <a:off x="8036104" y="-14430"/>
              <a:ext cx="1107903" cy="1107874"/>
              <a:chOff x="0" y="4449300"/>
              <a:chExt cx="694175" cy="694200"/>
            </a:xfrm>
          </p:grpSpPr>
          <p:sp>
            <p:nvSpPr>
              <p:cNvPr id="146" name="Google Shape;146;p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7"/>
            <p:cNvGrpSpPr/>
            <p:nvPr/>
          </p:nvGrpSpPr>
          <p:grpSpPr>
            <a:xfrm flipH="1">
              <a:off x="8036092" y="4050031"/>
              <a:ext cx="1107903" cy="1107943"/>
              <a:chOff x="0" y="4449300"/>
              <a:chExt cx="694175" cy="694200"/>
            </a:xfrm>
          </p:grpSpPr>
          <p:sp>
            <p:nvSpPr>
              <p:cNvPr id="149" name="Google Shape;149;p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7"/>
            <p:cNvGrpSpPr/>
            <p:nvPr/>
          </p:nvGrpSpPr>
          <p:grpSpPr>
            <a:xfrm rot="-5400000">
              <a:off x="5657661" y="-244866"/>
              <a:ext cx="423265" cy="912987"/>
              <a:chOff x="8720713" y="920432"/>
              <a:chExt cx="423265" cy="912987"/>
            </a:xfrm>
          </p:grpSpPr>
          <p:sp>
            <p:nvSpPr>
              <p:cNvPr id="152" name="Google Shape;152;p7"/>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7"/>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7"/>
            <p:cNvGrpSpPr/>
            <p:nvPr/>
          </p:nvGrpSpPr>
          <p:grpSpPr>
            <a:xfrm rot="5400000">
              <a:off x="5657661" y="4475384"/>
              <a:ext cx="423265" cy="912987"/>
              <a:chOff x="8720713" y="920432"/>
              <a:chExt cx="423265" cy="912987"/>
            </a:xfrm>
          </p:grpSpPr>
          <p:sp>
            <p:nvSpPr>
              <p:cNvPr id="155" name="Google Shape;155;p7"/>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9" name="Google Shape;159;p8"/>
          <p:cNvGrpSpPr/>
          <p:nvPr/>
        </p:nvGrpSpPr>
        <p:grpSpPr>
          <a:xfrm>
            <a:off x="-12" y="735963"/>
            <a:ext cx="9144000" cy="3671550"/>
            <a:chOff x="-12" y="735963"/>
            <a:chExt cx="9144000" cy="3671550"/>
          </a:xfrm>
        </p:grpSpPr>
        <p:grpSp>
          <p:nvGrpSpPr>
            <p:cNvPr id="160" name="Google Shape;160;p8"/>
            <p:cNvGrpSpPr/>
            <p:nvPr/>
          </p:nvGrpSpPr>
          <p:grpSpPr>
            <a:xfrm>
              <a:off x="8449813" y="735963"/>
              <a:ext cx="694175" cy="1498200"/>
              <a:chOff x="8449813" y="735963"/>
              <a:chExt cx="694175" cy="1498200"/>
            </a:xfrm>
          </p:grpSpPr>
          <p:sp>
            <p:nvSpPr>
              <p:cNvPr id="161" name="Google Shape;161;p8"/>
              <p:cNvSpPr/>
              <p:nvPr/>
            </p:nvSpPr>
            <p:spPr>
              <a:xfrm>
                <a:off x="8449813" y="73596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8"/>
              <p:cNvSpPr/>
              <p:nvPr/>
            </p:nvSpPr>
            <p:spPr>
              <a:xfrm>
                <a:off x="8449813" y="1539963"/>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8"/>
              <p:cNvSpPr/>
              <p:nvPr/>
            </p:nvSpPr>
            <p:spPr>
              <a:xfrm>
                <a:off x="8796888" y="154411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8"/>
              <p:cNvSpPr/>
              <p:nvPr/>
            </p:nvSpPr>
            <p:spPr>
              <a:xfrm>
                <a:off x="8796888" y="1083063"/>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8"/>
            <p:cNvGrpSpPr/>
            <p:nvPr/>
          </p:nvGrpSpPr>
          <p:grpSpPr>
            <a:xfrm>
              <a:off x="8449813" y="2909313"/>
              <a:ext cx="694175" cy="1498200"/>
              <a:chOff x="8449813" y="2909313"/>
              <a:chExt cx="694175" cy="1498200"/>
            </a:xfrm>
          </p:grpSpPr>
          <p:sp>
            <p:nvSpPr>
              <p:cNvPr id="166" name="Google Shape;166;p8"/>
              <p:cNvSpPr/>
              <p:nvPr/>
            </p:nvSpPr>
            <p:spPr>
              <a:xfrm>
                <a:off x="8449813" y="290931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8"/>
              <p:cNvSpPr/>
              <p:nvPr/>
            </p:nvSpPr>
            <p:spPr>
              <a:xfrm>
                <a:off x="8449813" y="3713313"/>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a:off x="8796888" y="371746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8"/>
              <p:cNvSpPr/>
              <p:nvPr/>
            </p:nvSpPr>
            <p:spPr>
              <a:xfrm>
                <a:off x="8796888" y="3256413"/>
                <a:ext cx="342975" cy="342950"/>
              </a:xfrm>
              <a:custGeom>
                <a:avLst/>
                <a:gdLst/>
                <a:ahLst/>
                <a:cxnLst/>
                <a:rect l="l" t="t" r="r" b="b"/>
                <a:pathLst>
                  <a:path w="13719" h="13718" extrusionOk="0">
                    <a:moveTo>
                      <a:pt x="1" y="0"/>
                    </a:moveTo>
                    <a:lnTo>
                      <a:pt x="1" y="13718"/>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 name="Google Shape;170;p8"/>
            <p:cNvGrpSpPr/>
            <p:nvPr/>
          </p:nvGrpSpPr>
          <p:grpSpPr>
            <a:xfrm>
              <a:off x="-12" y="735963"/>
              <a:ext cx="694175" cy="1498200"/>
              <a:chOff x="-12" y="735963"/>
              <a:chExt cx="694175" cy="1498200"/>
            </a:xfrm>
          </p:grpSpPr>
          <p:sp>
            <p:nvSpPr>
              <p:cNvPr id="171" name="Google Shape;171;p8"/>
              <p:cNvSpPr/>
              <p:nvPr/>
            </p:nvSpPr>
            <p:spPr>
              <a:xfrm flipH="1">
                <a:off x="-12" y="73596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8"/>
              <p:cNvSpPr/>
              <p:nvPr/>
            </p:nvSpPr>
            <p:spPr>
              <a:xfrm flipH="1">
                <a:off x="-12" y="1539963"/>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8"/>
              <p:cNvSpPr/>
              <p:nvPr/>
            </p:nvSpPr>
            <p:spPr>
              <a:xfrm flipH="1">
                <a:off x="4113" y="154411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8"/>
              <p:cNvSpPr/>
              <p:nvPr/>
            </p:nvSpPr>
            <p:spPr>
              <a:xfrm flipH="1">
                <a:off x="4113" y="1083063"/>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 name="Google Shape;175;p8"/>
            <p:cNvGrpSpPr/>
            <p:nvPr/>
          </p:nvGrpSpPr>
          <p:grpSpPr>
            <a:xfrm>
              <a:off x="-12" y="2909313"/>
              <a:ext cx="694175" cy="1498200"/>
              <a:chOff x="-12" y="2909313"/>
              <a:chExt cx="694175" cy="1498200"/>
            </a:xfrm>
          </p:grpSpPr>
          <p:sp>
            <p:nvSpPr>
              <p:cNvPr id="176" name="Google Shape;176;p8"/>
              <p:cNvSpPr/>
              <p:nvPr/>
            </p:nvSpPr>
            <p:spPr>
              <a:xfrm flipH="1">
                <a:off x="-12" y="290931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8"/>
              <p:cNvSpPr/>
              <p:nvPr/>
            </p:nvSpPr>
            <p:spPr>
              <a:xfrm flipH="1">
                <a:off x="-12" y="3713313"/>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8"/>
              <p:cNvSpPr/>
              <p:nvPr/>
            </p:nvSpPr>
            <p:spPr>
              <a:xfrm flipH="1">
                <a:off x="4113" y="371746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p:nvPr/>
            </p:nvSpPr>
            <p:spPr>
              <a:xfrm flipH="1">
                <a:off x="4113" y="3256413"/>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82" name="Google Shape;18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83" name="Google Shape;183;p9"/>
          <p:cNvGrpSpPr/>
          <p:nvPr/>
        </p:nvGrpSpPr>
        <p:grpSpPr>
          <a:xfrm>
            <a:off x="12" y="11"/>
            <a:ext cx="9143998" cy="5143483"/>
            <a:chOff x="12" y="11"/>
            <a:chExt cx="9143998" cy="5143483"/>
          </a:xfrm>
        </p:grpSpPr>
        <p:grpSp>
          <p:nvGrpSpPr>
            <p:cNvPr id="184" name="Google Shape;184;p9"/>
            <p:cNvGrpSpPr/>
            <p:nvPr/>
          </p:nvGrpSpPr>
          <p:grpSpPr>
            <a:xfrm rot="10800000" flipH="1">
              <a:off x="8720735" y="3317511"/>
              <a:ext cx="423265" cy="912987"/>
              <a:chOff x="8720713" y="581661"/>
              <a:chExt cx="423265" cy="912987"/>
            </a:xfrm>
          </p:grpSpPr>
          <p:sp>
            <p:nvSpPr>
              <p:cNvPr id="185" name="Google Shape;185;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9"/>
            <p:cNvGrpSpPr/>
            <p:nvPr/>
          </p:nvGrpSpPr>
          <p:grpSpPr>
            <a:xfrm rot="10800000">
              <a:off x="8449835" y="4449294"/>
              <a:ext cx="694175" cy="694200"/>
              <a:chOff x="9949035" y="3425194"/>
              <a:chExt cx="694175" cy="694200"/>
            </a:xfrm>
          </p:grpSpPr>
          <p:sp>
            <p:nvSpPr>
              <p:cNvPr id="188" name="Google Shape;188;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9"/>
            <p:cNvGrpSpPr/>
            <p:nvPr/>
          </p:nvGrpSpPr>
          <p:grpSpPr>
            <a:xfrm rot="10800000">
              <a:off x="22" y="3317511"/>
              <a:ext cx="423265" cy="912987"/>
              <a:chOff x="8720713" y="581661"/>
              <a:chExt cx="423265" cy="912987"/>
            </a:xfrm>
          </p:grpSpPr>
          <p:sp>
            <p:nvSpPr>
              <p:cNvPr id="191" name="Google Shape;191;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9"/>
            <p:cNvGrpSpPr/>
            <p:nvPr/>
          </p:nvGrpSpPr>
          <p:grpSpPr>
            <a:xfrm rot="10800000" flipH="1">
              <a:off x="12" y="4449294"/>
              <a:ext cx="694175" cy="694200"/>
              <a:chOff x="9949035" y="3425194"/>
              <a:chExt cx="694175" cy="694200"/>
            </a:xfrm>
          </p:grpSpPr>
          <p:sp>
            <p:nvSpPr>
              <p:cNvPr id="194" name="Google Shape;194;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 name="Google Shape;196;p9"/>
            <p:cNvGrpSpPr/>
            <p:nvPr/>
          </p:nvGrpSpPr>
          <p:grpSpPr>
            <a:xfrm>
              <a:off x="8720735" y="913007"/>
              <a:ext cx="423265" cy="912987"/>
              <a:chOff x="8720713" y="581661"/>
              <a:chExt cx="423265" cy="912987"/>
            </a:xfrm>
          </p:grpSpPr>
          <p:sp>
            <p:nvSpPr>
              <p:cNvPr id="197" name="Google Shape;197;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 name="Google Shape;199;p9"/>
            <p:cNvGrpSpPr/>
            <p:nvPr/>
          </p:nvGrpSpPr>
          <p:grpSpPr>
            <a:xfrm flipH="1">
              <a:off x="8449835" y="11"/>
              <a:ext cx="694175" cy="694200"/>
              <a:chOff x="9949035" y="3425194"/>
              <a:chExt cx="694175" cy="694200"/>
            </a:xfrm>
          </p:grpSpPr>
          <p:sp>
            <p:nvSpPr>
              <p:cNvPr id="200" name="Google Shape;200;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 name="Google Shape;202;p9"/>
            <p:cNvGrpSpPr/>
            <p:nvPr/>
          </p:nvGrpSpPr>
          <p:grpSpPr>
            <a:xfrm flipH="1">
              <a:off x="22" y="913007"/>
              <a:ext cx="423265" cy="912987"/>
              <a:chOff x="8720713" y="581661"/>
              <a:chExt cx="423265" cy="912987"/>
            </a:xfrm>
          </p:grpSpPr>
          <p:sp>
            <p:nvSpPr>
              <p:cNvPr id="203" name="Google Shape;203;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 name="Google Shape;205;p9"/>
            <p:cNvGrpSpPr/>
            <p:nvPr/>
          </p:nvGrpSpPr>
          <p:grpSpPr>
            <a:xfrm>
              <a:off x="12" y="11"/>
              <a:ext cx="694175" cy="694200"/>
              <a:chOff x="9949035" y="3425194"/>
              <a:chExt cx="694175" cy="694200"/>
            </a:xfrm>
          </p:grpSpPr>
          <p:sp>
            <p:nvSpPr>
              <p:cNvPr id="206" name="Google Shape;206;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8"/>
        <p:cNvGrpSpPr/>
        <p:nvPr/>
      </p:nvGrpSpPr>
      <p:grpSpPr>
        <a:xfrm>
          <a:off x="0" y="0"/>
          <a:ext cx="0" cy="0"/>
          <a:chOff x="0" y="0"/>
          <a:chExt cx="0" cy="0"/>
        </a:xfrm>
      </p:grpSpPr>
      <p:sp>
        <p:nvSpPr>
          <p:cNvPr id="209" name="Google Shape;209;p10"/>
          <p:cNvSpPr>
            <a:spLocks noGrp="1"/>
          </p:cNvSpPr>
          <p:nvPr>
            <p:ph type="pic" idx="2"/>
          </p:nvPr>
        </p:nvSpPr>
        <p:spPr>
          <a:xfrm>
            <a:off x="-25" y="-13725"/>
            <a:ext cx="9144000" cy="5157300"/>
          </a:xfrm>
          <a:prstGeom prst="rect">
            <a:avLst/>
          </a:prstGeom>
          <a:noFill/>
          <a:ln>
            <a:noFill/>
          </a:ln>
        </p:spPr>
      </p:sp>
      <p:sp>
        <p:nvSpPr>
          <p:cNvPr id="210" name="Google Shape;210;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1pPr>
            <a:lvl2pPr lvl="1"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2pPr>
            <a:lvl3pPr lvl="2"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3pPr>
            <a:lvl4pPr lvl="3"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4pPr>
            <a:lvl5pPr lvl="4"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5pPr>
            <a:lvl6pPr lvl="5"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6pPr>
            <a:lvl7pPr lvl="6"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7pPr>
            <a:lvl8pPr lvl="7"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8pPr>
            <a:lvl9pPr lvl="8"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1pPr>
            <a:lvl2pPr marL="914400" lvl="1"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2pPr>
            <a:lvl3pPr marL="1371600" lvl="2"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3pPr>
            <a:lvl4pPr marL="1828800" lvl="3"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4pPr>
            <a:lvl5pPr marL="2286000" lvl="4"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5pPr>
            <a:lvl6pPr marL="2743200" lvl="5"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6pPr>
            <a:lvl7pPr marL="3200400" lvl="6"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7pPr>
            <a:lvl8pPr marL="3657600" lvl="7"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8pPr>
            <a:lvl9pPr marL="4114800" lvl="8"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3.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eb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hyperlink" Target="mailto:Imsherlocked@gmail.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7"/>
          <p:cNvSpPr txBox="1">
            <a:spLocks noGrp="1"/>
          </p:cNvSpPr>
          <p:nvPr>
            <p:ph type="ctrTitle"/>
          </p:nvPr>
        </p:nvSpPr>
        <p:spPr>
          <a:xfrm>
            <a:off x="724375" y="874543"/>
            <a:ext cx="4697100" cy="21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3700" b="0"/>
              <a:t>Version Control with </a:t>
            </a:r>
            <a:r>
              <a:rPr lang="en-US" altLang="en-GB" sz="3700"/>
              <a:t>Git</a:t>
            </a:r>
            <a:endParaRPr lang="en-US" altLang="en-GB" sz="3700"/>
          </a:p>
        </p:txBody>
      </p:sp>
      <p:sp>
        <p:nvSpPr>
          <p:cNvPr id="923" name="Google Shape;923;p37"/>
          <p:cNvSpPr txBox="1">
            <a:spLocks noGrp="1"/>
          </p:cNvSpPr>
          <p:nvPr>
            <p:ph type="subTitle" idx="1"/>
          </p:nvPr>
        </p:nvSpPr>
        <p:spPr>
          <a:xfrm>
            <a:off x="724400" y="3158810"/>
            <a:ext cx="25359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Basics of git, integrating git with GitHub and equivalent platforms</a:t>
            </a:r>
            <a:endParaRPr lang="en-US" altLang="en-GB"/>
          </a:p>
        </p:txBody>
      </p:sp>
      <p:grpSp>
        <p:nvGrpSpPr>
          <p:cNvPr id="924" name="Google Shape;924;p37"/>
          <p:cNvGrpSpPr/>
          <p:nvPr/>
        </p:nvGrpSpPr>
        <p:grpSpPr>
          <a:xfrm>
            <a:off x="4163585" y="-210137"/>
            <a:ext cx="4830015" cy="5613288"/>
            <a:chOff x="4163585" y="-210137"/>
            <a:chExt cx="4830015" cy="5613288"/>
          </a:xfrm>
        </p:grpSpPr>
        <p:grpSp>
          <p:nvGrpSpPr>
            <p:cNvPr id="925" name="Google Shape;925;p37"/>
            <p:cNvGrpSpPr/>
            <p:nvPr/>
          </p:nvGrpSpPr>
          <p:grpSpPr>
            <a:xfrm flipH="1">
              <a:off x="7080975" y="2115256"/>
              <a:ext cx="911691" cy="912987"/>
              <a:chOff x="2751838" y="727063"/>
              <a:chExt cx="738750" cy="739800"/>
            </a:xfrm>
          </p:grpSpPr>
          <p:sp>
            <p:nvSpPr>
              <p:cNvPr id="926" name="Google Shape;926;p37"/>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7"/>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7"/>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7"/>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0" name="Google Shape;930;p37"/>
            <p:cNvGrpSpPr/>
            <p:nvPr/>
          </p:nvGrpSpPr>
          <p:grpSpPr>
            <a:xfrm rot="5400000" flipH="1">
              <a:off x="6370163" y="3854400"/>
              <a:ext cx="1499225" cy="1499200"/>
              <a:chOff x="6581450" y="2637538"/>
              <a:chExt cx="1499225" cy="1499200"/>
            </a:xfrm>
          </p:grpSpPr>
          <p:sp>
            <p:nvSpPr>
              <p:cNvPr id="931" name="Google Shape;931;p37"/>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7"/>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7"/>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7"/>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7"/>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7"/>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7"/>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8" name="Google Shape;938;p37"/>
            <p:cNvGrpSpPr/>
            <p:nvPr/>
          </p:nvGrpSpPr>
          <p:grpSpPr>
            <a:xfrm>
              <a:off x="7494375" y="735963"/>
              <a:ext cx="1499225" cy="1498200"/>
              <a:chOff x="1416625" y="2290438"/>
              <a:chExt cx="1499225" cy="1498200"/>
            </a:xfrm>
          </p:grpSpPr>
          <p:sp>
            <p:nvSpPr>
              <p:cNvPr id="939" name="Google Shape;939;p37"/>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7"/>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7"/>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7"/>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7"/>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7"/>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7"/>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7"/>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7"/>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8" name="Google Shape;948;p37"/>
            <p:cNvGrpSpPr/>
            <p:nvPr/>
          </p:nvGrpSpPr>
          <p:grpSpPr>
            <a:xfrm>
              <a:off x="7494375" y="2909313"/>
              <a:ext cx="1499225" cy="1498200"/>
              <a:chOff x="1416625" y="2290438"/>
              <a:chExt cx="1499225" cy="1498200"/>
            </a:xfrm>
          </p:grpSpPr>
          <p:sp>
            <p:nvSpPr>
              <p:cNvPr id="949" name="Google Shape;949;p37"/>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7"/>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7"/>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7"/>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7"/>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7"/>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7"/>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7"/>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7"/>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8" name="Google Shape;958;p37"/>
            <p:cNvGrpSpPr/>
            <p:nvPr/>
          </p:nvGrpSpPr>
          <p:grpSpPr>
            <a:xfrm rot="5400000">
              <a:off x="6370163" y="-210125"/>
              <a:ext cx="1499225" cy="1499200"/>
              <a:chOff x="6581450" y="2637538"/>
              <a:chExt cx="1499225" cy="1499200"/>
            </a:xfrm>
          </p:grpSpPr>
          <p:sp>
            <p:nvSpPr>
              <p:cNvPr id="959" name="Google Shape;959;p37"/>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7"/>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7"/>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7"/>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7"/>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7"/>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7"/>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6" name="Google Shape;966;p37"/>
            <p:cNvGrpSpPr/>
            <p:nvPr/>
          </p:nvGrpSpPr>
          <p:grpSpPr>
            <a:xfrm rot="-2700246" flipH="1">
              <a:off x="6587407" y="1625361"/>
              <a:ext cx="504327" cy="504327"/>
              <a:chOff x="3490600" y="4349100"/>
              <a:chExt cx="509775" cy="509775"/>
            </a:xfrm>
          </p:grpSpPr>
          <p:sp>
            <p:nvSpPr>
              <p:cNvPr id="967" name="Google Shape;967;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2" name="Google Shape;972;p37"/>
            <p:cNvGrpSpPr/>
            <p:nvPr/>
          </p:nvGrpSpPr>
          <p:grpSpPr>
            <a:xfrm rot="-2700246" flipH="1">
              <a:off x="6587407" y="3013811"/>
              <a:ext cx="504327" cy="504327"/>
              <a:chOff x="3490600" y="4349100"/>
              <a:chExt cx="509775" cy="509775"/>
            </a:xfrm>
          </p:grpSpPr>
          <p:sp>
            <p:nvSpPr>
              <p:cNvPr id="973" name="Google Shape;973;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8" name="Google Shape;978;p37"/>
            <p:cNvGrpSpPr/>
            <p:nvPr/>
          </p:nvGrpSpPr>
          <p:grpSpPr>
            <a:xfrm rot="-2699423">
              <a:off x="5786306" y="965922"/>
              <a:ext cx="644620" cy="644584"/>
              <a:chOff x="3490600" y="4349100"/>
              <a:chExt cx="509775" cy="509775"/>
            </a:xfrm>
          </p:grpSpPr>
          <p:sp>
            <p:nvSpPr>
              <p:cNvPr id="979" name="Google Shape;979;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4" name="Google Shape;984;p37"/>
            <p:cNvGrpSpPr/>
            <p:nvPr/>
          </p:nvGrpSpPr>
          <p:grpSpPr>
            <a:xfrm>
              <a:off x="5421581" y="3456607"/>
              <a:ext cx="951558" cy="950908"/>
              <a:chOff x="1416625" y="2290438"/>
              <a:chExt cx="1499225" cy="1498200"/>
            </a:xfrm>
          </p:grpSpPr>
          <p:sp>
            <p:nvSpPr>
              <p:cNvPr id="985" name="Google Shape;985;p37"/>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7"/>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7"/>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7"/>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7"/>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7"/>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7"/>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7"/>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7"/>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4" name="Google Shape;994;p37"/>
            <p:cNvGrpSpPr/>
            <p:nvPr/>
          </p:nvGrpSpPr>
          <p:grpSpPr>
            <a:xfrm rot="8100695">
              <a:off x="4311348" y="4542273"/>
              <a:ext cx="713217" cy="713217"/>
              <a:chOff x="3490600" y="4349100"/>
              <a:chExt cx="509775" cy="509775"/>
            </a:xfrm>
          </p:grpSpPr>
          <p:sp>
            <p:nvSpPr>
              <p:cNvPr id="995" name="Google Shape;995;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How does Git work?</a:t>
            </a:r>
            <a:endParaRPr lang="en-US" altLang="en-GB"/>
          </a:p>
        </p:txBody>
      </p:sp>
      <p:pic>
        <p:nvPicPr>
          <p:cNvPr id="8" name="Picture 7"/>
          <p:cNvPicPr>
            <a:picLocks noChangeAspect="1"/>
          </p:cNvPicPr>
          <p:nvPr/>
        </p:nvPicPr>
        <p:blipFill>
          <a:blip r:embed="rId1"/>
          <a:stretch>
            <a:fillRect/>
          </a:stretch>
        </p:blipFill>
        <p:spPr>
          <a:xfrm>
            <a:off x="457200" y="1227607"/>
            <a:ext cx="8229600" cy="273634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How does Git work?</a:t>
            </a:r>
            <a:endParaRPr lang="en-US" altLang="en-GB"/>
          </a:p>
        </p:txBody>
      </p:sp>
      <p:pic>
        <p:nvPicPr>
          <p:cNvPr id="9" name="Picture 8"/>
          <p:cNvPicPr>
            <a:picLocks noChangeAspect="1"/>
          </p:cNvPicPr>
          <p:nvPr/>
        </p:nvPicPr>
        <p:blipFill>
          <a:blip r:embed="rId1"/>
          <a:stretch>
            <a:fillRect/>
          </a:stretch>
        </p:blipFill>
        <p:spPr>
          <a:xfrm>
            <a:off x="1477174" y="994205"/>
            <a:ext cx="6189651" cy="320314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Track changes</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altLang="en-US"/>
              <a:t> git status</a:t>
            </a:r>
            <a:br>
              <a:rPr lang="en-US" altLang="en-US"/>
            </a:br>
            <a:endParaRPr lang="en-US" altLang="en-US"/>
          </a:p>
          <a:p>
            <a:pPr algn="l">
              <a:buFont typeface="Arial" panose="020B0604020202020204" pitchFamily="34" charset="0"/>
              <a:buChar char="•"/>
            </a:pPr>
            <a:endParaRPr lang="en-US" altLang="en-US"/>
          </a:p>
          <a:p>
            <a:pPr algn="l">
              <a:buFont typeface="Arial" panose="020B0604020202020204" pitchFamily="34" charset="0"/>
              <a:buChar char="•"/>
            </a:pPr>
            <a:r>
              <a:rPr lang="en-US" altLang="en-US"/>
              <a:t> git log (shows the time and date of each commit)</a:t>
            </a:r>
            <a:br>
              <a:rPr lang="en-US" altLang="en-US"/>
            </a:br>
            <a:endParaRPr lang="en-US" altLang="en-US"/>
          </a:p>
          <a:p>
            <a:pPr algn="l">
              <a:buFont typeface="Arial" panose="020B0604020202020204" pitchFamily="34" charset="0"/>
              <a:buChar char="•"/>
            </a:pPr>
            <a:endParaRPr lang="en-US" altLang="en-US"/>
          </a:p>
          <a:p>
            <a:pPr algn="l">
              <a:buFont typeface="Arial" panose="020B0604020202020204" pitchFamily="34" charset="0"/>
              <a:buChar char="•"/>
            </a:pPr>
            <a:r>
              <a:rPr lang="en-US" altLang="en-US"/>
              <a:t> git log --patch (shows the details of the file)</a:t>
            </a:r>
            <a:br>
              <a:rPr lang="en-US" altLang="en-US"/>
            </a:br>
            <a:endParaRPr lang="en-US" altLang="en-US"/>
          </a:p>
          <a:p>
            <a:pPr algn="l">
              <a:buFont typeface="Arial" panose="020B0604020202020204" pitchFamily="34" charset="0"/>
              <a:buChar char="•"/>
            </a:pPr>
            <a:endParaRPr lang="en-US" altLang="en-US"/>
          </a:p>
          <a:p>
            <a:pPr algn="l">
              <a:buFont typeface="Arial" panose="020B0604020202020204" pitchFamily="34" charset="0"/>
              <a:buChar char="•"/>
            </a:pPr>
            <a:r>
              <a:rPr lang="en-US" altLang="en-US"/>
              <a:t> git diff (helps to review changes)</a:t>
            </a:r>
            <a:br>
              <a:rPr lang="en-US" altLang="en-US"/>
            </a:br>
            <a:endParaRPr lang="en-US" altLang="en-US"/>
          </a:p>
          <a:p>
            <a:pPr algn="l">
              <a:buFont typeface="Arial" panose="020B0604020202020204" pitchFamily="34" charset="0"/>
              <a:buChar char="•"/>
            </a:pPr>
            <a:endParaRPr lang="en-US" altLang="en-US"/>
          </a:p>
          <a:p>
            <a:pPr algn="l">
              <a:buFont typeface="Arial" panose="020B0604020202020204" pitchFamily="34" charset="0"/>
              <a:buChar char="•"/>
            </a:pPr>
            <a:r>
              <a:rPr lang="en-US" altLang="en-US"/>
              <a:t> git diff --staged (Press q to quit)</a:t>
            </a:r>
            <a:br>
              <a:rPr lang="en-US" altLang="en-US"/>
            </a:br>
            <a:endParaRPr lang="en-US" altLang="en-US"/>
          </a:p>
          <a:p>
            <a:pPr algn="l"/>
            <a:endParaRPr lang="en-US" altLang="en-US"/>
          </a:p>
          <a:p>
            <a:pPr marL="285750" lvl="0" indent="-285750" algn="l" rtl="0">
              <a:lnSpc>
                <a:spcPct val="100000"/>
              </a:lnSpc>
              <a:spcBef>
                <a:spcPts val="0"/>
              </a:spcBef>
              <a:spcAft>
                <a:spcPts val="0"/>
              </a:spcAft>
              <a:buFont typeface="Arial" panose="020B0604020202020204" pitchFamily="34" charset="0"/>
              <a:buChar char="•"/>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5167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Committing a folder</a:t>
            </a:r>
            <a:endParaRPr lang="en-US" altLang="en-GB"/>
          </a:p>
        </p:txBody>
      </p:sp>
      <p:sp>
        <p:nvSpPr>
          <p:cNvPr id="1152" name="Google Shape;1152;p42"/>
          <p:cNvSpPr txBox="1">
            <a:spLocks noGrp="1"/>
          </p:cNvSpPr>
          <p:nvPr>
            <p:ph type="subTitle" idx="2"/>
          </p:nvPr>
        </p:nvSpPr>
        <p:spPr>
          <a:xfrm>
            <a:off x="720090" y="1390650"/>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dirty="0" err="1">
                <a:sym typeface="+mn-ea"/>
              </a:rPr>
              <a:t>mkdir</a:t>
            </a:r>
            <a:r>
              <a:rPr lang="en-US" dirty="0">
                <a:sym typeface="+mn-ea"/>
              </a:rPr>
              <a:t> temp</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ls -a</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touch temp/.</a:t>
            </a:r>
            <a:r>
              <a:rPr lang="en-US" dirty="0" err="1">
                <a:sym typeface="+mn-ea"/>
              </a:rPr>
              <a:t>gitkeep</a:t>
            </a:r>
            <a:r>
              <a:rPr lang="en-US" dirty="0">
                <a:sym typeface="+mn-ea"/>
              </a:rPr>
              <a:t> (Create an empty file inside an empty folder)</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add .</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commit -m “Added a temp folder”</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5167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Delete Files</a:t>
            </a:r>
            <a:endParaRPr lang="en-US" altLang="en-GB"/>
          </a:p>
        </p:txBody>
      </p:sp>
      <p:sp>
        <p:nvSpPr>
          <p:cNvPr id="1152" name="Google Shape;1152;p42"/>
          <p:cNvSpPr txBox="1">
            <a:spLocks noGrp="1"/>
          </p:cNvSpPr>
          <p:nvPr>
            <p:ph type="subTitle" idx="2"/>
          </p:nvPr>
        </p:nvSpPr>
        <p:spPr>
          <a:xfrm>
            <a:off x="720090" y="1390650"/>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dirty="0">
                <a:sym typeface="+mn-ea"/>
              </a:rPr>
              <a:t>touch </a:t>
            </a:r>
            <a:r>
              <a:rPr lang="en-US" dirty="0" err="1">
                <a:sym typeface="+mn-ea"/>
              </a:rPr>
              <a:t>newfile.txt</a:t>
            </a:r>
            <a:endParaRPr lang="en-US" dirty="0" err="1">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ls -a</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rm </a:t>
            </a:r>
            <a:r>
              <a:rPr lang="en-US" dirty="0" err="1">
                <a:sym typeface="+mn-ea"/>
              </a:rPr>
              <a:t>newfile.txt</a:t>
            </a:r>
            <a:endParaRPr lang="en-US" dirty="0" err="1">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Question: Will it be removed?</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5167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Delete Folder</a:t>
            </a:r>
            <a:endParaRPr lang="en-US" altLang="en-GB"/>
          </a:p>
        </p:txBody>
      </p:sp>
      <p:sp>
        <p:nvSpPr>
          <p:cNvPr id="1152" name="Google Shape;1152;p42"/>
          <p:cNvSpPr txBox="1">
            <a:spLocks noGrp="1"/>
          </p:cNvSpPr>
          <p:nvPr>
            <p:ph type="subTitle" idx="2"/>
          </p:nvPr>
        </p:nvSpPr>
        <p:spPr>
          <a:xfrm>
            <a:off x="720090" y="1390650"/>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dirty="0">
                <a:sym typeface="+mn-ea"/>
              </a:rPr>
              <a:t>rm -rf -- temp</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ls -a</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add .</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commit -m “removed file and folder”</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5167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Ignore files </a:t>
            </a:r>
            <a:endParaRPr lang="en-US" altLang="en-GB"/>
          </a:p>
        </p:txBody>
      </p:sp>
      <p:sp>
        <p:nvSpPr>
          <p:cNvPr id="1152" name="Google Shape;1152;p42"/>
          <p:cNvSpPr txBox="1">
            <a:spLocks noGrp="1"/>
          </p:cNvSpPr>
          <p:nvPr>
            <p:ph type="subTitle" idx="2"/>
          </p:nvPr>
        </p:nvSpPr>
        <p:spPr>
          <a:xfrm>
            <a:off x="720090" y="1390650"/>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dirty="0" err="1">
                <a:sym typeface="+mn-ea"/>
              </a:rPr>
              <a:t>mkdir</a:t>
            </a:r>
            <a:r>
              <a:rPr lang="en-US" dirty="0">
                <a:sym typeface="+mn-ea"/>
              </a:rPr>
              <a:t> config</a:t>
            </a: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touch config/</a:t>
            </a:r>
            <a:r>
              <a:rPr lang="en-US" dirty="0" err="1">
                <a:sym typeface="+mn-ea"/>
              </a:rPr>
              <a:t>private.txt</a:t>
            </a: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Create a .</a:t>
            </a:r>
            <a:r>
              <a:rPr lang="en-US" dirty="0" err="1">
                <a:sym typeface="+mn-ea"/>
              </a:rPr>
              <a:t>gitignore file</a:t>
            </a:r>
            <a:r>
              <a:rPr lang="en-US" dirty="0">
                <a:sym typeface="+mn-ea"/>
              </a:rPr>
              <a:t> (config/ - specify files and folders you want to ignore)</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ls -a</a:t>
            </a: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add .</a:t>
            </a:r>
            <a:endParaRPr lang="en-US" dirty="0">
              <a:sym typeface="+mn-ea"/>
            </a:endParaRPr>
          </a:p>
          <a:p>
            <a:pPr marL="0" lvl="0" indent="0" algn="l" rtl="0">
              <a:lnSpc>
                <a:spcPct val="100000"/>
              </a:lnSpc>
              <a:spcBef>
                <a:spcPts val="0"/>
              </a:spcBef>
              <a:spcAft>
                <a:spcPts val="0"/>
              </a:spcAft>
              <a:buFont typeface="Arial" panose="020B0604020202020204" pitchFamily="34" charset="0"/>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commit -m “Added </a:t>
            </a:r>
            <a:r>
              <a:rPr lang="en-US" dirty="0" err="1">
                <a:sym typeface="+mn-ea"/>
              </a:rPr>
              <a:t>gitignore</a:t>
            </a:r>
            <a:r>
              <a:rPr lang="en-US" dirty="0">
                <a:sym typeface="+mn-ea"/>
              </a:rPr>
              <a:t> config”</a:t>
            </a:r>
            <a:endParaRPr lang="en-US" dirty="0">
              <a:sym typeface="+mn-ea"/>
            </a:endParaRPr>
          </a:p>
          <a:p>
            <a:pPr marL="285750" lvl="0" indent="-285750" algn="l" rtl="0">
              <a:lnSpc>
                <a:spcPct val="100000"/>
              </a:lnSpc>
              <a:spcBef>
                <a:spcPts val="0"/>
              </a:spcBef>
              <a:spcAft>
                <a:spcPts val="0"/>
              </a:spcAft>
              <a:buFont typeface="Arial" panose="020B0604020202020204" pitchFamily="34" charset="0"/>
              <a:buChar char="•"/>
            </a:pPr>
            <a:endParaRPr lang="en-US" dirty="0"/>
          </a:p>
          <a:p>
            <a:pPr marL="285750" lvl="0" indent="-285750" algn="l" rtl="0">
              <a:lnSpc>
                <a:spcPct val="100000"/>
              </a:lnSpc>
              <a:spcBef>
                <a:spcPts val="0"/>
              </a:spcBef>
              <a:spcAft>
                <a:spcPts val="0"/>
              </a:spcAft>
              <a:buFont typeface="Arial" panose="020B0604020202020204" pitchFamily="34" charset="0"/>
              <a:buChar char="•"/>
            </a:pPr>
            <a:r>
              <a:rPr lang="en-US" dirty="0">
                <a:sym typeface="+mn-ea"/>
              </a:rPr>
              <a:t>git status</a:t>
            </a:r>
            <a:endParaRPr lang="en-US" dirty="0"/>
          </a:p>
          <a:p>
            <a:pPr marL="285750" lvl="0" indent="-285750" algn="l" rtl="0">
              <a:lnSpc>
                <a:spcPct val="100000"/>
              </a:lnSpc>
              <a:spcBef>
                <a:spcPts val="0"/>
              </a:spcBef>
              <a:spcAft>
                <a:spcPts val="0"/>
              </a:spcAft>
              <a:buFont typeface="Arial" panose="020B0604020202020204" pitchFamily="34" charset="0"/>
              <a:buChar char="•"/>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1"/>
          <p:cNvSpPr txBox="1">
            <a:spLocks noGrp="1"/>
          </p:cNvSpPr>
          <p:nvPr>
            <p:ph type="title"/>
          </p:nvPr>
        </p:nvSpPr>
        <p:spPr>
          <a:xfrm>
            <a:off x="2272226" y="1993949"/>
            <a:ext cx="4262400" cy="7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dirty="0"/>
              <a:t>Git branching</a:t>
            </a:r>
            <a:endParaRPr lang="en-US" altLang="en-GB" dirty="0"/>
          </a:p>
        </p:txBody>
      </p:sp>
      <p:sp>
        <p:nvSpPr>
          <p:cNvPr id="1068" name="Google Shape;1068;p41"/>
          <p:cNvSpPr txBox="1">
            <a:spLocks noGrp="1"/>
          </p:cNvSpPr>
          <p:nvPr>
            <p:ph type="title" idx="2"/>
          </p:nvPr>
        </p:nvSpPr>
        <p:spPr>
          <a:xfrm>
            <a:off x="3582528" y="778384"/>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lang="en-GB" dirty="0"/>
          </a:p>
        </p:txBody>
      </p:sp>
      <p:grpSp>
        <p:nvGrpSpPr>
          <p:cNvPr id="1070" name="Google Shape;1070;p41"/>
          <p:cNvGrpSpPr/>
          <p:nvPr/>
        </p:nvGrpSpPr>
        <p:grpSpPr>
          <a:xfrm>
            <a:off x="-228750" y="-157600"/>
            <a:ext cx="1764193" cy="5458675"/>
            <a:chOff x="-228750" y="-157600"/>
            <a:chExt cx="1764193" cy="5458675"/>
          </a:xfrm>
        </p:grpSpPr>
        <p:grpSp>
          <p:nvGrpSpPr>
            <p:cNvPr id="1071" name="Google Shape;1071;p41"/>
            <p:cNvGrpSpPr/>
            <p:nvPr/>
          </p:nvGrpSpPr>
          <p:grpSpPr>
            <a:xfrm rot="-5400000">
              <a:off x="-228762" y="3801863"/>
              <a:ext cx="1499225" cy="1499200"/>
              <a:chOff x="150800" y="379988"/>
              <a:chExt cx="1499225" cy="1499200"/>
            </a:xfrm>
          </p:grpSpPr>
          <p:sp>
            <p:nvSpPr>
              <p:cNvPr id="1072" name="Google Shape;1072;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9" name="Google Shape;1079;p41"/>
            <p:cNvGrpSpPr/>
            <p:nvPr/>
          </p:nvGrpSpPr>
          <p:grpSpPr>
            <a:xfrm>
              <a:off x="-228750" y="1822650"/>
              <a:ext cx="1499225" cy="1498200"/>
              <a:chOff x="1416625" y="2290438"/>
              <a:chExt cx="1499225" cy="1498200"/>
            </a:xfrm>
          </p:grpSpPr>
          <p:sp>
            <p:nvSpPr>
              <p:cNvPr id="1080" name="Google Shape;1080;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41"/>
            <p:cNvGrpSpPr/>
            <p:nvPr/>
          </p:nvGrpSpPr>
          <p:grpSpPr>
            <a:xfrm rot="-5400000">
              <a:off x="-228762" y="-157587"/>
              <a:ext cx="1499225" cy="1499200"/>
              <a:chOff x="6581450" y="2637538"/>
              <a:chExt cx="1499225" cy="1499200"/>
            </a:xfrm>
          </p:grpSpPr>
          <p:sp>
            <p:nvSpPr>
              <p:cNvPr id="1090" name="Google Shape;1090;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7" name="Google Shape;1097;p41"/>
            <p:cNvGrpSpPr/>
            <p:nvPr/>
          </p:nvGrpSpPr>
          <p:grpSpPr>
            <a:xfrm rot="-2700246" flipH="1">
              <a:off x="926632" y="1289913"/>
              <a:ext cx="504327" cy="504327"/>
              <a:chOff x="3490600" y="4349100"/>
              <a:chExt cx="509775" cy="509775"/>
            </a:xfrm>
          </p:grpSpPr>
          <p:sp>
            <p:nvSpPr>
              <p:cNvPr id="1098" name="Google Shape;1098;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41"/>
            <p:cNvGrpSpPr/>
            <p:nvPr/>
          </p:nvGrpSpPr>
          <p:grpSpPr>
            <a:xfrm>
              <a:off x="822254" y="3144507"/>
              <a:ext cx="713189" cy="714203"/>
              <a:chOff x="2751838" y="727063"/>
              <a:chExt cx="738750" cy="739800"/>
            </a:xfrm>
          </p:grpSpPr>
          <p:sp>
            <p:nvSpPr>
              <p:cNvPr id="1104" name="Google Shape;1104;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8" name="Google Shape;1108;p41"/>
          <p:cNvGrpSpPr/>
          <p:nvPr/>
        </p:nvGrpSpPr>
        <p:grpSpPr>
          <a:xfrm>
            <a:off x="7608700" y="-157600"/>
            <a:ext cx="1764193" cy="5458675"/>
            <a:chOff x="7608700" y="-157600"/>
            <a:chExt cx="1764193" cy="5458675"/>
          </a:xfrm>
        </p:grpSpPr>
        <p:grpSp>
          <p:nvGrpSpPr>
            <p:cNvPr id="1109" name="Google Shape;1109;p41"/>
            <p:cNvGrpSpPr/>
            <p:nvPr/>
          </p:nvGrpSpPr>
          <p:grpSpPr>
            <a:xfrm rot="5400000" flipH="1">
              <a:off x="7873681" y="3801863"/>
              <a:ext cx="1499225" cy="1499200"/>
              <a:chOff x="150800" y="379988"/>
              <a:chExt cx="1499225" cy="1499200"/>
            </a:xfrm>
          </p:grpSpPr>
          <p:sp>
            <p:nvSpPr>
              <p:cNvPr id="1110" name="Google Shape;1110;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7" name="Google Shape;1117;p41"/>
            <p:cNvGrpSpPr/>
            <p:nvPr/>
          </p:nvGrpSpPr>
          <p:grpSpPr>
            <a:xfrm flipH="1">
              <a:off x="7873668" y="1822650"/>
              <a:ext cx="1499225" cy="1498200"/>
              <a:chOff x="1416625" y="2290438"/>
              <a:chExt cx="1499225" cy="1498200"/>
            </a:xfrm>
          </p:grpSpPr>
          <p:sp>
            <p:nvSpPr>
              <p:cNvPr id="1118" name="Google Shape;1118;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7" name="Google Shape;1127;p41"/>
            <p:cNvGrpSpPr/>
            <p:nvPr/>
          </p:nvGrpSpPr>
          <p:grpSpPr>
            <a:xfrm rot="5400000" flipH="1">
              <a:off x="7873681" y="-157587"/>
              <a:ext cx="1499225" cy="1499200"/>
              <a:chOff x="6581450" y="2637538"/>
              <a:chExt cx="1499225" cy="1499200"/>
            </a:xfrm>
          </p:grpSpPr>
          <p:sp>
            <p:nvSpPr>
              <p:cNvPr id="1128" name="Google Shape;1128;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5" name="Google Shape;1135;p41"/>
            <p:cNvGrpSpPr/>
            <p:nvPr/>
          </p:nvGrpSpPr>
          <p:grpSpPr>
            <a:xfrm rot="2700246">
              <a:off x="7713184" y="1289913"/>
              <a:ext cx="504327" cy="504327"/>
              <a:chOff x="3490600" y="4349100"/>
              <a:chExt cx="509775" cy="509775"/>
            </a:xfrm>
          </p:grpSpPr>
          <p:sp>
            <p:nvSpPr>
              <p:cNvPr id="1136" name="Google Shape;1136;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1" name="Google Shape;1141;p41"/>
            <p:cNvGrpSpPr/>
            <p:nvPr/>
          </p:nvGrpSpPr>
          <p:grpSpPr>
            <a:xfrm flipH="1">
              <a:off x="7608700" y="3144507"/>
              <a:ext cx="713189" cy="714203"/>
              <a:chOff x="2751838" y="727063"/>
              <a:chExt cx="738750" cy="739800"/>
            </a:xfrm>
          </p:grpSpPr>
          <p:sp>
            <p:nvSpPr>
              <p:cNvPr id="1142" name="Google Shape;1142;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028" name="Picture 4" descr="Git Branching Strategy - DEV Commun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0129" y="3002593"/>
            <a:ext cx="3305175"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5167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What are branches?</a:t>
            </a:r>
            <a:endParaRPr lang="en-US" altLang="en-GB" dirty="0"/>
          </a:p>
        </p:txBody>
      </p:sp>
      <p:sp>
        <p:nvSpPr>
          <p:cNvPr id="1152" name="Google Shape;1152;p42"/>
          <p:cNvSpPr txBox="1">
            <a:spLocks noGrp="1"/>
          </p:cNvSpPr>
          <p:nvPr>
            <p:ph type="subTitle" idx="2"/>
          </p:nvPr>
        </p:nvSpPr>
        <p:spPr>
          <a:xfrm>
            <a:off x="720090" y="1390650"/>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dirty="0"/>
              <a:t>In Git, a branch is a new/separate version of the main repository</a:t>
            </a:r>
            <a:endParaRPr lang="en-US" altLang="en-US" dirty="0"/>
          </a:p>
          <a:p>
            <a:pPr marL="285750" lvl="0" indent="-285750" algn="l" rtl="0">
              <a:lnSpc>
                <a:spcPct val="100000"/>
              </a:lnSpc>
              <a:spcBef>
                <a:spcPts val="0"/>
              </a:spcBef>
              <a:spcAft>
                <a:spcPts val="0"/>
              </a:spcAft>
              <a:buFont typeface="Arial" panose="020B0604020202020204" pitchFamily="34" charset="0"/>
              <a:buChar char="•"/>
            </a:pPr>
            <a:endParaRPr lang="en-US" altLang="en-US" dirty="0"/>
          </a:p>
          <a:p>
            <a:pPr marL="285750" lvl="0" indent="-285750" algn="l" rtl="0">
              <a:lnSpc>
                <a:spcPct val="100000"/>
              </a:lnSpc>
              <a:spcBef>
                <a:spcPts val="0"/>
              </a:spcBef>
              <a:spcAft>
                <a:spcPts val="0"/>
              </a:spcAft>
              <a:buFont typeface="Arial" panose="020B0604020202020204" pitchFamily="34" charset="0"/>
              <a:buChar char="•"/>
            </a:pPr>
            <a:r>
              <a:rPr lang="en-US" altLang="en-US" dirty="0"/>
              <a:t>Take an example of Thierry Henri, Nadia and </a:t>
            </a:r>
            <a:r>
              <a:rPr lang="en-US" altLang="en-US" dirty="0" err="1"/>
              <a:t>Zida</a:t>
            </a:r>
            <a:r>
              <a:rPr lang="en-US" altLang="en-US" dirty="0"/>
              <a:t> working on a group project together. Their repo will have one main version (main branch) but the different team members need to work on different parts at the same time.</a:t>
            </a:r>
            <a:endParaRPr lang="en-US" altLang="en-US" dirty="0"/>
          </a:p>
          <a:p>
            <a:pPr marL="285750" lvl="0" indent="-285750" algn="l" rtl="0">
              <a:lnSpc>
                <a:spcPct val="100000"/>
              </a:lnSpc>
              <a:spcBef>
                <a:spcPts val="0"/>
              </a:spcBef>
              <a:spcAft>
                <a:spcPts val="0"/>
              </a:spcAft>
              <a:buFont typeface="Arial" panose="020B0604020202020204" pitchFamily="34" charset="0"/>
              <a:buChar char="•"/>
            </a:pPr>
            <a:endParaRPr lang="en-US" altLang="en-US" dirty="0"/>
          </a:p>
          <a:p>
            <a:pPr marL="285750" lvl="0" indent="-285750" algn="l" rtl="0">
              <a:lnSpc>
                <a:spcPct val="100000"/>
              </a:lnSpc>
              <a:spcBef>
                <a:spcPts val="0"/>
              </a:spcBef>
              <a:spcAft>
                <a:spcPts val="0"/>
              </a:spcAft>
              <a:buFont typeface="Arial" panose="020B0604020202020204" pitchFamily="34" charset="0"/>
              <a:buChar char="•"/>
            </a:pPr>
            <a:r>
              <a:rPr lang="en-US" altLang="en-US" dirty="0"/>
              <a:t>Instead of modifying the same files and messing up the report, each person takes a copy (creates a branch) and works on their section separately:</a:t>
            </a:r>
            <a:endParaRPr lang="en-US" altLang="en-US" dirty="0"/>
          </a:p>
          <a:p>
            <a:pPr marL="742950" lvl="1" indent="-285750" algn="l">
              <a:buFont typeface="Arial" panose="020B0604020202020204" pitchFamily="34" charset="0"/>
              <a:buChar char="•"/>
            </a:pPr>
            <a:r>
              <a:rPr lang="en-US" altLang="en-US" dirty="0"/>
              <a:t>Thierry works on the introduction (intro-branch)</a:t>
            </a:r>
            <a:endParaRPr lang="en-US" altLang="en-US" dirty="0"/>
          </a:p>
          <a:p>
            <a:pPr marL="742950" lvl="1" indent="-285750" algn="l">
              <a:buFont typeface="Arial" panose="020B0604020202020204" pitchFamily="34" charset="0"/>
              <a:buChar char="•"/>
            </a:pPr>
            <a:r>
              <a:rPr lang="en-US" altLang="en-US" dirty="0"/>
              <a:t>Nadia works on the presentation (presentation-branch)</a:t>
            </a:r>
            <a:endParaRPr lang="en-US" altLang="en-US" dirty="0"/>
          </a:p>
          <a:p>
            <a:pPr marL="742950" lvl="1" indent="-285750" algn="l">
              <a:buFont typeface="Arial" panose="020B0604020202020204" pitchFamily="34" charset="0"/>
              <a:buChar char="•"/>
            </a:pPr>
            <a:r>
              <a:rPr lang="en-US" altLang="en-US" dirty="0" err="1"/>
              <a:t>Zida</a:t>
            </a:r>
            <a:r>
              <a:rPr lang="en-US" altLang="en-US" dirty="0"/>
              <a:t> </a:t>
            </a:r>
            <a:r>
              <a:rPr lang="en-US" altLang="en-US" dirty="0" err="1"/>
              <a:t>worjs</a:t>
            </a:r>
            <a:r>
              <a:rPr lang="en-US" altLang="en-US" dirty="0"/>
              <a:t> on the conclusion (conclusion-branch)</a:t>
            </a:r>
            <a:endParaRPr lang="en-US" altLang="en-US" dirty="0"/>
          </a:p>
          <a:p>
            <a:pPr marL="742950" lvl="1" indent="-285750" algn="l">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Once everything is done, they bring back their changes, merge them into the main project and nothing gets lost or overwritten.</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738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Working with branches – creating and switching</a:t>
            </a:r>
            <a:endParaRPr lang="en-US" altLang="en-GB" sz="2400" dirty="0"/>
          </a:p>
        </p:txBody>
      </p:sp>
      <p:sp>
        <p:nvSpPr>
          <p:cNvPr id="1152" name="Google Shape;1152;p42"/>
          <p:cNvSpPr txBox="1">
            <a:spLocks noGrp="1"/>
          </p:cNvSpPr>
          <p:nvPr>
            <p:ph type="subTitle" idx="2"/>
          </p:nvPr>
        </p:nvSpPr>
        <p:spPr>
          <a:xfrm>
            <a:off x="720090" y="808755"/>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dirty="0"/>
              <a:t>Show the branches on your repo: git branch (it will highlight the branch you’re currently on.)</a:t>
            </a:r>
            <a:br>
              <a:rPr lang="en-US" altLang="en-US" dirty="0"/>
            </a:br>
            <a:endParaRPr lang="en-US" altLang="en-US" dirty="0"/>
          </a:p>
          <a:p>
            <a:pPr marL="285750" lvl="0" indent="-285750" algn="l" rtl="0">
              <a:lnSpc>
                <a:spcPct val="100000"/>
              </a:lnSpc>
              <a:spcBef>
                <a:spcPts val="0"/>
              </a:spcBef>
              <a:spcAft>
                <a:spcPts val="0"/>
              </a:spcAft>
              <a:buFont typeface="Arial" panose="020B0604020202020204" pitchFamily="34" charset="0"/>
              <a:buChar char="•"/>
            </a:pPr>
            <a:r>
              <a:rPr lang="en-US" altLang="en-US" dirty="0"/>
              <a:t>To create a branch, we use the git checkout command: </a:t>
            </a:r>
            <a:r>
              <a:rPr lang="en-US" altLang="en-US" dirty="0">
                <a:solidFill>
                  <a:srgbClr val="FF0000"/>
                </a:solidFill>
                <a:latin typeface="Consolas" panose="020B0609020204030204" pitchFamily="49" charset="0"/>
              </a:rPr>
              <a:t>git checkout –b feature/web-interface</a:t>
            </a:r>
            <a:endParaRPr lang="en-US" altLang="en-US" dirty="0">
              <a:solidFill>
                <a:srgbClr val="FF0000"/>
              </a:solidFill>
              <a:latin typeface="Consolas" panose="020B0609020204030204" pitchFamily="49"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rgbClr val="FF0000"/>
                </a:solidFill>
                <a:latin typeface="Consolas" panose="020B0609020204030204" pitchFamily="49" charset="0"/>
              </a:rPr>
              <a:t>git status</a:t>
            </a:r>
            <a:endParaRPr lang="en-US" altLang="en-US" dirty="0">
              <a:solidFill>
                <a:srgbClr val="FF0000"/>
              </a:solidFill>
              <a:latin typeface="Consolas" panose="020B0609020204030204" pitchFamily="49"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Create an index.html file. Put in boilerplate HTML code</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Make a commit</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Switch back to the main branch: git checkout main (or master, depending)</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Can you see the index.html file there?</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Switch to the feature/web-interface branch. Is the index.html file back?</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rgbClr val="FF0000"/>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1152" name="Google Shape;1152;p42"/>
          <p:cNvSpPr txBox="1">
            <a:spLocks noGrp="1"/>
          </p:cNvSpPr>
          <p:nvPr>
            <p:ph type="subTitle" idx="2"/>
          </p:nvPr>
        </p:nvSpPr>
        <p:spPr>
          <a:xfrm>
            <a:off x="720090" y="1892935"/>
            <a:ext cx="7704455" cy="1916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In this course, will cover the basic functions of Git and how it can be integrated with GitHub (or equivalent platforms).</a:t>
            </a:r>
            <a:endParaRPr lang="en-US" altLang="en-GB"/>
          </a:p>
          <a:p>
            <a:pPr marL="0" lvl="0" indent="0" algn="l" rtl="0">
              <a:spcBef>
                <a:spcPts val="0"/>
              </a:spcBef>
              <a:spcAft>
                <a:spcPts val="0"/>
              </a:spcAft>
              <a:buNone/>
            </a:pPr>
            <a:endParaRPr lang="en-US" altLang="en-GB"/>
          </a:p>
          <a:p>
            <a:pPr marL="0" lvl="0" indent="0" algn="l" rtl="0">
              <a:spcBef>
                <a:spcPts val="0"/>
              </a:spcBef>
              <a:spcAft>
                <a:spcPts val="0"/>
              </a:spcAft>
              <a:buNone/>
            </a:pPr>
            <a:endParaRPr lang="en-US" altLang="en-GB"/>
          </a:p>
          <a:p>
            <a:pPr marL="0" lvl="0" indent="0" algn="l" rtl="0">
              <a:spcBef>
                <a:spcPts val="0"/>
              </a:spcBef>
              <a:spcAft>
                <a:spcPts val="0"/>
              </a:spcAft>
              <a:buNone/>
            </a:pPr>
            <a:r>
              <a:rPr lang="en-US" altLang="en-GB"/>
              <a:t>You’ll practice using Git commands in the terminal to add version control to your project, allowing you to switch between different versions of your progress and branch off to create new features.</a:t>
            </a:r>
            <a:endParaRPr lang="en-US" altLang="en-GB"/>
          </a:p>
          <a:p>
            <a:pPr marL="0" lvl="0" indent="0" algn="l" rtl="0">
              <a:spcBef>
                <a:spcPts val="0"/>
              </a:spcBef>
              <a:spcAft>
                <a:spcPts val="0"/>
              </a:spcAft>
              <a:buNone/>
            </a:pPr>
            <a:endParaRPr lang="en-US" altLang="en-GB"/>
          </a:p>
          <a:p>
            <a:pPr marL="0" lvl="0" indent="0" algn="l" rtl="0">
              <a:spcBef>
                <a:spcPts val="0"/>
              </a:spcBef>
              <a:spcAft>
                <a:spcPts val="0"/>
              </a:spcAft>
              <a:buNone/>
            </a:pP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738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Working with branches – merging</a:t>
            </a:r>
            <a:endParaRPr lang="en-US" altLang="en-GB" sz="2400" dirty="0"/>
          </a:p>
        </p:txBody>
      </p:sp>
      <p:sp>
        <p:nvSpPr>
          <p:cNvPr id="1152" name="Google Shape;1152;p42"/>
          <p:cNvSpPr txBox="1">
            <a:spLocks noGrp="1"/>
          </p:cNvSpPr>
          <p:nvPr>
            <p:ph type="subTitle" idx="2"/>
          </p:nvPr>
        </p:nvSpPr>
        <p:spPr>
          <a:xfrm>
            <a:off x="720090" y="808755"/>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dirty="0"/>
              <a:t>The goal of most branches is to work on a feature or a bug fix and once the work is done and has been tested, to merge this branch back to the main</a:t>
            </a:r>
            <a:endParaRPr lang="en-US" altLang="en-US" dirty="0">
              <a:solidFill>
                <a:srgbClr val="FF0000"/>
              </a:solidFill>
              <a:latin typeface="Consolas" panose="020B0609020204030204" pitchFamily="49"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rgbClr val="FF0000"/>
              </a:solidFill>
              <a:latin typeface="Consolas" panose="020B0609020204030204" pitchFamily="49"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To merge a branch into the main branch, </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Switch to main branch</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Make sure you’re on the main branch (run the git branch command)</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Use the command: git merge feature/web-interface</a:t>
            </a:r>
            <a:endParaRPr lang="en-US" altLang="en-US" dirty="0">
              <a:solidFill>
                <a:schemeClr val="tx1"/>
              </a:solidFill>
              <a:latin typeface="Inter" panose="02000503000000020004" charset="0"/>
              <a:ea typeface="Inter" panose="02000503000000020004" charset="0"/>
            </a:endParaRPr>
          </a:p>
          <a:p>
            <a:pPr marL="0" lvl="0" indent="0" algn="l" rtl="0">
              <a:lnSpc>
                <a:spcPct val="100000"/>
              </a:lnSpc>
              <a:spcBef>
                <a:spcPts val="0"/>
              </a:spcBef>
              <a:spcAft>
                <a:spcPts val="0"/>
              </a:spcAft>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List the content of the repository. Have you seen the html file now?</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Switch back to the feature/web-interface branch, is it different from the main?</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Once you’ve merged a branch into main (and are no longer in need of it), you can delete it using the git branch –d </a:t>
            </a:r>
            <a:r>
              <a:rPr lang="en-US" altLang="en-US" dirty="0" err="1">
                <a:solidFill>
                  <a:schemeClr val="tx1"/>
                </a:solidFill>
                <a:latin typeface="Inter" panose="02000503000000020004" charset="0"/>
                <a:ea typeface="Inter" panose="02000503000000020004" charset="0"/>
              </a:rPr>
              <a:t>branch_name</a:t>
            </a:r>
            <a:r>
              <a:rPr lang="en-US" altLang="en-US" dirty="0">
                <a:solidFill>
                  <a:schemeClr val="tx1"/>
                </a:solidFill>
                <a:latin typeface="Inter" panose="02000503000000020004" charset="0"/>
                <a:ea typeface="Inter" panose="02000503000000020004" charset="0"/>
              </a:rPr>
              <a:t> command.</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Delete the feature/web-interface branch.</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NB: there are 2 ways to delete a branch git branch –d </a:t>
            </a:r>
            <a:r>
              <a:rPr lang="en-US" altLang="en-US" dirty="0" err="1">
                <a:solidFill>
                  <a:schemeClr val="tx1"/>
                </a:solidFill>
                <a:latin typeface="Inter" panose="02000503000000020004" charset="0"/>
                <a:ea typeface="Inter" panose="02000503000000020004" charset="0"/>
              </a:rPr>
              <a:t>branch_name</a:t>
            </a:r>
            <a:r>
              <a:rPr lang="en-US" altLang="en-US" dirty="0">
                <a:solidFill>
                  <a:schemeClr val="tx1"/>
                </a:solidFill>
                <a:latin typeface="Inter" panose="02000503000000020004" charset="0"/>
                <a:ea typeface="Inter" panose="02000503000000020004" charset="0"/>
              </a:rPr>
              <a:t> or git branch –D </a:t>
            </a:r>
            <a:r>
              <a:rPr lang="en-US" altLang="en-US" dirty="0" err="1">
                <a:solidFill>
                  <a:schemeClr val="tx1"/>
                </a:solidFill>
                <a:latin typeface="Inter" panose="02000503000000020004" charset="0"/>
                <a:ea typeface="Inter" panose="02000503000000020004" charset="0"/>
              </a:rPr>
              <a:t>branch_name</a:t>
            </a:r>
            <a:r>
              <a:rPr lang="en-US" altLang="en-US" dirty="0">
                <a:solidFill>
                  <a:schemeClr val="tx1"/>
                </a:solidFill>
                <a:latin typeface="Inter" panose="02000503000000020004" charset="0"/>
                <a:ea typeface="Inter" panose="02000503000000020004" charset="0"/>
              </a:rPr>
              <a:t>. How are they different?</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rgbClr val="FF0000"/>
              </a:solidFill>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738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Working with branches – rebasing</a:t>
            </a:r>
            <a:endParaRPr lang="en-US" altLang="en-GB" sz="2400" dirty="0"/>
          </a:p>
        </p:txBody>
      </p:sp>
      <p:sp>
        <p:nvSpPr>
          <p:cNvPr id="1152" name="Google Shape;1152;p42"/>
          <p:cNvSpPr txBox="1">
            <a:spLocks noGrp="1"/>
          </p:cNvSpPr>
          <p:nvPr>
            <p:ph type="subTitle" idx="2"/>
          </p:nvPr>
        </p:nvSpPr>
        <p:spPr>
          <a:xfrm>
            <a:off x="720090" y="808755"/>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Both git merge and git rebase are used to integrate changes from one branch into another.</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Git rebase integrates changes by rewriting the commit history</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To understand the difference between merge and rebase, do the following:</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While on the main branch, create a new branch called feature, and switch to it (git checkout –b feature)</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Create a file, file.txt and put the text “Feature work” in it. Make a commit</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Create another file, file2.txt and put the text “Another file in my path”. Make a commit</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Create one more file (I promise this is the last one) called file3.txt put the text “April Fools Day?”. Make a commit</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Create one more file called file4.txt, put the text “Fooled you didn’t I 😏”. Make a commit</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738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Working with branches – rebasing</a:t>
            </a:r>
            <a:endParaRPr lang="en-US" altLang="en-GB" sz="2400" dirty="0"/>
          </a:p>
        </p:txBody>
      </p:sp>
      <p:sp>
        <p:nvSpPr>
          <p:cNvPr id="1152" name="Google Shape;1152;p42"/>
          <p:cNvSpPr txBox="1">
            <a:spLocks noGrp="1"/>
          </p:cNvSpPr>
          <p:nvPr>
            <p:ph type="subTitle" idx="2"/>
          </p:nvPr>
        </p:nvSpPr>
        <p:spPr>
          <a:xfrm>
            <a:off x="720090" y="808755"/>
            <a:ext cx="7704455" cy="191643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At this point in time, the feature branch should have 4 commits.</a:t>
            </a: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lvl="0" indent="-285750" algn="l" rtl="0">
              <a:lnSpc>
                <a:spcPct val="100000"/>
              </a:lnSpc>
              <a:spcBef>
                <a:spcPts val="0"/>
              </a:spcBef>
              <a:spcAft>
                <a:spcPts val="0"/>
              </a:spcAft>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Experimenting with git merge</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Switch back to the main branch and merge it with the feature branch</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Run the command git log --</a:t>
            </a:r>
            <a:r>
              <a:rPr lang="en-US" altLang="en-US" dirty="0" err="1">
                <a:solidFill>
                  <a:schemeClr val="tx1"/>
                </a:solidFill>
                <a:latin typeface="Inter" panose="02000503000000020004" charset="0"/>
                <a:ea typeface="Inter" panose="02000503000000020004" charset="0"/>
              </a:rPr>
              <a:t>oneline</a:t>
            </a:r>
            <a:r>
              <a:rPr lang="en-US" altLang="en-US" dirty="0">
                <a:solidFill>
                  <a:schemeClr val="tx1"/>
                </a:solidFill>
                <a:latin typeface="Inter" panose="02000503000000020004" charset="0"/>
                <a:ea typeface="Inter" panose="02000503000000020004" charset="0"/>
              </a:rPr>
              <a:t> –graph --all</a:t>
            </a:r>
            <a:br>
              <a:rPr lang="en-US" altLang="en-US" dirty="0">
                <a:solidFill>
                  <a:schemeClr val="tx1"/>
                </a:solidFill>
                <a:latin typeface="Inter" panose="02000503000000020004" charset="0"/>
                <a:ea typeface="Inter" panose="02000503000000020004" charset="0"/>
              </a:rPr>
            </a:br>
            <a:endParaRPr lang="en-US" altLang="en-US" dirty="0">
              <a:solidFill>
                <a:schemeClr val="tx1"/>
              </a:solidFill>
              <a:latin typeface="Inter" panose="02000503000000020004" charset="0"/>
              <a:ea typeface="Inter" panose="02000503000000020004" charset="0"/>
            </a:endParaRPr>
          </a:p>
          <a:p>
            <a:pPr marL="285750" indent="-285750">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Experimenting with git rebase</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While on the main branch, we are going to do a hard reset to go back to a previous version of the code</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Run git reset --hard HEAD~1 (to be explained)</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Switch to the feature branch</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Run the command git rebase main</a:t>
            </a:r>
            <a:endParaRPr lang="en-US" altLang="en-US" dirty="0">
              <a:solidFill>
                <a:schemeClr val="tx1"/>
              </a:solidFill>
              <a:latin typeface="Inter" panose="02000503000000020004" charset="0"/>
              <a:ea typeface="Inter" panose="02000503000000020004" charset="0"/>
            </a:endParaRPr>
          </a:p>
          <a:p>
            <a:pPr marL="742950" lvl="1" indent="-285750" algn="l">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Run git log --</a:t>
            </a:r>
            <a:r>
              <a:rPr lang="en-US" altLang="en-US" dirty="0" err="1">
                <a:solidFill>
                  <a:schemeClr val="tx1"/>
                </a:solidFill>
                <a:latin typeface="Inter" panose="02000503000000020004" charset="0"/>
                <a:ea typeface="Inter" panose="02000503000000020004" charset="0"/>
              </a:rPr>
              <a:t>oneline</a:t>
            </a:r>
            <a:r>
              <a:rPr lang="en-US" altLang="en-US" dirty="0">
                <a:solidFill>
                  <a:schemeClr val="tx1"/>
                </a:solidFill>
                <a:latin typeface="Inter" panose="02000503000000020004" charset="0"/>
                <a:ea typeface="Inter" panose="02000503000000020004" charset="0"/>
              </a:rPr>
              <a:t> --graph, compare this output to the one from git merge. </a:t>
            </a:r>
            <a:endParaRPr lang="en-US" altLang="en-US" dirty="0">
              <a:solidFill>
                <a:schemeClr val="tx1"/>
              </a:solidFill>
              <a:latin typeface="Inter" panose="02000503000000020004" charset="0"/>
              <a:ea typeface="Inter" panose="02000503000000020004" charset="0"/>
            </a:endParaRPr>
          </a:p>
          <a:p>
            <a:pPr marL="285750" indent="-285750">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Working with branches – rebasing</a:t>
            </a:r>
            <a:endParaRPr lang="en-US" altLang="en-GB" sz="2400" dirty="0"/>
          </a:p>
        </p:txBody>
      </p:sp>
      <p:sp>
        <p:nvSpPr>
          <p:cNvPr id="2" name="Subtitle 1"/>
          <p:cNvSpPr>
            <a:spLocks noGrp="1"/>
          </p:cNvSpPr>
          <p:nvPr>
            <p:ph type="subTitle" idx="1"/>
          </p:nvPr>
        </p:nvSpPr>
        <p:spPr>
          <a:xfrm>
            <a:off x="4845220" y="1946774"/>
            <a:ext cx="3578770" cy="1078500"/>
          </a:xfrm>
        </p:spPr>
        <p:txBody>
          <a:bodyPr/>
          <a:lstStyle/>
          <a:p>
            <a:pPr algn="l">
              <a:buFont typeface="Arial" panose="020B0604020202020204" pitchFamily="34" charset="0"/>
              <a:buChar char="•"/>
            </a:pPr>
            <a:r>
              <a:rPr lang="en-US" dirty="0"/>
              <a:t>Rewrites commit history</a:t>
            </a:r>
            <a:endParaRPr lang="en-US" dirty="0"/>
          </a:p>
          <a:p>
            <a:pPr algn="l">
              <a:buFont typeface="Arial" panose="020B0604020202020204" pitchFamily="34" charset="0"/>
              <a:buChar char="•"/>
            </a:pPr>
            <a:r>
              <a:rPr lang="en-US" dirty="0"/>
              <a:t>Does not create a merge commit</a:t>
            </a:r>
            <a:endParaRPr lang="en-US" dirty="0"/>
          </a:p>
          <a:p>
            <a:pPr algn="l">
              <a:buFont typeface="Arial" panose="020B0604020202020204" pitchFamily="34" charset="0"/>
              <a:buChar char="•"/>
            </a:pPr>
            <a:r>
              <a:rPr lang="en-US" dirty="0"/>
              <a:t>Maintains chronological order</a:t>
            </a:r>
            <a:endParaRPr lang="en-US" dirty="0"/>
          </a:p>
          <a:p>
            <a:pPr algn="l">
              <a:buFont typeface="Arial" panose="020B0604020202020204" pitchFamily="34" charset="0"/>
              <a:buChar char="•"/>
            </a:pPr>
            <a:r>
              <a:rPr lang="en-US" dirty="0"/>
              <a:t>Not safe to use on shared branches</a:t>
            </a:r>
            <a:endParaRPr lang="en-US" dirty="0"/>
          </a:p>
        </p:txBody>
      </p:sp>
      <p:sp>
        <p:nvSpPr>
          <p:cNvPr id="3" name="Subtitle 2"/>
          <p:cNvSpPr>
            <a:spLocks noGrp="1"/>
          </p:cNvSpPr>
          <p:nvPr>
            <p:ph type="subTitle" idx="2"/>
          </p:nvPr>
        </p:nvSpPr>
        <p:spPr>
          <a:xfrm>
            <a:off x="720000" y="1946774"/>
            <a:ext cx="3578770" cy="1078500"/>
          </a:xfrm>
        </p:spPr>
        <p:txBody>
          <a:bodyPr/>
          <a:lstStyle/>
          <a:p>
            <a:pPr algn="l">
              <a:buFont typeface="Arial" panose="020B0604020202020204" pitchFamily="34" charset="0"/>
              <a:buChar char="•"/>
            </a:pPr>
            <a:r>
              <a:rPr lang="en-US" dirty="0"/>
              <a:t>Preserves commit history</a:t>
            </a:r>
            <a:endParaRPr lang="en-US" dirty="0"/>
          </a:p>
          <a:p>
            <a:pPr algn="l">
              <a:buFont typeface="Arial" panose="020B0604020202020204" pitchFamily="34" charset="0"/>
              <a:buChar char="•"/>
            </a:pPr>
            <a:r>
              <a:rPr lang="en-US" dirty="0"/>
              <a:t>Creates a merge commit (in the case when it’s not a fast-forward merge)</a:t>
            </a:r>
            <a:endParaRPr lang="en-US" dirty="0"/>
          </a:p>
          <a:p>
            <a:pPr algn="l">
              <a:buFont typeface="Arial" panose="020B0604020202020204" pitchFamily="34" charset="0"/>
              <a:buChar char="•"/>
            </a:pPr>
            <a:r>
              <a:rPr lang="en-US" dirty="0"/>
              <a:t>Safer to use on shared branches</a:t>
            </a:r>
            <a:endParaRPr lang="en-US" dirty="0"/>
          </a:p>
        </p:txBody>
      </p:sp>
      <p:sp>
        <p:nvSpPr>
          <p:cNvPr id="4" name="Subtitle 3"/>
          <p:cNvSpPr>
            <a:spLocks noGrp="1"/>
          </p:cNvSpPr>
          <p:nvPr>
            <p:ph type="subTitle" idx="3"/>
          </p:nvPr>
        </p:nvSpPr>
        <p:spPr>
          <a:xfrm>
            <a:off x="720000" y="1538274"/>
            <a:ext cx="3578770" cy="558900"/>
          </a:xfrm>
        </p:spPr>
        <p:txBody>
          <a:bodyPr/>
          <a:lstStyle/>
          <a:p>
            <a:r>
              <a:rPr lang="en-US" dirty="0"/>
              <a:t>Git merge</a:t>
            </a:r>
            <a:endParaRPr lang="en-US" dirty="0"/>
          </a:p>
        </p:txBody>
      </p:sp>
      <p:sp>
        <p:nvSpPr>
          <p:cNvPr id="5" name="Subtitle 4"/>
          <p:cNvSpPr>
            <a:spLocks noGrp="1"/>
          </p:cNvSpPr>
          <p:nvPr>
            <p:ph type="subTitle" idx="4"/>
          </p:nvPr>
        </p:nvSpPr>
        <p:spPr>
          <a:xfrm>
            <a:off x="4845230" y="1538274"/>
            <a:ext cx="3578770" cy="558900"/>
          </a:xfrm>
        </p:spPr>
        <p:txBody>
          <a:bodyPr/>
          <a:lstStyle/>
          <a:p>
            <a:r>
              <a:rPr lang="en-US" dirty="0"/>
              <a:t>Git rebase</a:t>
            </a:r>
            <a:endParaRPr lang="en-US" dirty="0"/>
          </a:p>
        </p:txBody>
      </p:sp>
      <p:pic>
        <p:nvPicPr>
          <p:cNvPr id="3074" name="Picture 2" descr="Why not to use git rebase in production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6330" y="3433774"/>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t - Merge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44432" t="13146" b="2363"/>
          <a:stretch>
            <a:fillRect/>
          </a:stretch>
        </p:blipFill>
        <p:spPr bwMode="auto">
          <a:xfrm>
            <a:off x="1071120" y="3475338"/>
            <a:ext cx="2886972" cy="14921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1"/>
          <p:cNvSpPr txBox="1">
            <a:spLocks noGrp="1"/>
          </p:cNvSpPr>
          <p:nvPr>
            <p:ph type="title"/>
          </p:nvPr>
        </p:nvSpPr>
        <p:spPr>
          <a:xfrm>
            <a:off x="1891887" y="1495669"/>
            <a:ext cx="5400886" cy="7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400" dirty="0"/>
              <a:t>OOPS, I messed up</a:t>
            </a:r>
            <a:endParaRPr lang="en-US" altLang="en-GB" sz="4400" dirty="0"/>
          </a:p>
        </p:txBody>
      </p:sp>
      <p:sp>
        <p:nvSpPr>
          <p:cNvPr id="1068" name="Google Shape;1068;p41"/>
          <p:cNvSpPr txBox="1">
            <a:spLocks noGrp="1"/>
          </p:cNvSpPr>
          <p:nvPr>
            <p:ph type="title" idx="2"/>
          </p:nvPr>
        </p:nvSpPr>
        <p:spPr>
          <a:xfrm>
            <a:off x="3740218" y="519375"/>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lang="en-GB" dirty="0"/>
          </a:p>
        </p:txBody>
      </p:sp>
      <p:grpSp>
        <p:nvGrpSpPr>
          <p:cNvPr id="1070" name="Google Shape;1070;p41"/>
          <p:cNvGrpSpPr/>
          <p:nvPr/>
        </p:nvGrpSpPr>
        <p:grpSpPr>
          <a:xfrm>
            <a:off x="-228750" y="-157600"/>
            <a:ext cx="1764193" cy="5458675"/>
            <a:chOff x="-228750" y="-157600"/>
            <a:chExt cx="1764193" cy="5458675"/>
          </a:xfrm>
        </p:grpSpPr>
        <p:grpSp>
          <p:nvGrpSpPr>
            <p:cNvPr id="1071" name="Google Shape;1071;p41"/>
            <p:cNvGrpSpPr/>
            <p:nvPr/>
          </p:nvGrpSpPr>
          <p:grpSpPr>
            <a:xfrm rot="-5400000">
              <a:off x="-228762" y="3801863"/>
              <a:ext cx="1499225" cy="1499200"/>
              <a:chOff x="150800" y="379988"/>
              <a:chExt cx="1499225" cy="1499200"/>
            </a:xfrm>
          </p:grpSpPr>
          <p:sp>
            <p:nvSpPr>
              <p:cNvPr id="1072" name="Google Shape;1072;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9" name="Google Shape;1079;p41"/>
            <p:cNvGrpSpPr/>
            <p:nvPr/>
          </p:nvGrpSpPr>
          <p:grpSpPr>
            <a:xfrm>
              <a:off x="-228750" y="1822650"/>
              <a:ext cx="1499225" cy="1498200"/>
              <a:chOff x="1416625" y="2290438"/>
              <a:chExt cx="1499225" cy="1498200"/>
            </a:xfrm>
          </p:grpSpPr>
          <p:sp>
            <p:nvSpPr>
              <p:cNvPr id="1080" name="Google Shape;1080;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41"/>
            <p:cNvGrpSpPr/>
            <p:nvPr/>
          </p:nvGrpSpPr>
          <p:grpSpPr>
            <a:xfrm rot="-5400000">
              <a:off x="-228762" y="-157587"/>
              <a:ext cx="1499225" cy="1499200"/>
              <a:chOff x="6581450" y="2637538"/>
              <a:chExt cx="1499225" cy="1499200"/>
            </a:xfrm>
          </p:grpSpPr>
          <p:sp>
            <p:nvSpPr>
              <p:cNvPr id="1090" name="Google Shape;1090;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7" name="Google Shape;1097;p41"/>
            <p:cNvGrpSpPr/>
            <p:nvPr/>
          </p:nvGrpSpPr>
          <p:grpSpPr>
            <a:xfrm rot="-2700246" flipH="1">
              <a:off x="926632" y="1289913"/>
              <a:ext cx="504327" cy="504327"/>
              <a:chOff x="3490600" y="4349100"/>
              <a:chExt cx="509775" cy="509775"/>
            </a:xfrm>
          </p:grpSpPr>
          <p:sp>
            <p:nvSpPr>
              <p:cNvPr id="1098" name="Google Shape;1098;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41"/>
            <p:cNvGrpSpPr/>
            <p:nvPr/>
          </p:nvGrpSpPr>
          <p:grpSpPr>
            <a:xfrm>
              <a:off x="822254" y="3144507"/>
              <a:ext cx="713189" cy="714203"/>
              <a:chOff x="2751838" y="727063"/>
              <a:chExt cx="738750" cy="739800"/>
            </a:xfrm>
          </p:grpSpPr>
          <p:sp>
            <p:nvSpPr>
              <p:cNvPr id="1104" name="Google Shape;1104;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8" name="Google Shape;1108;p41"/>
          <p:cNvGrpSpPr/>
          <p:nvPr/>
        </p:nvGrpSpPr>
        <p:grpSpPr>
          <a:xfrm>
            <a:off x="7608700" y="-157600"/>
            <a:ext cx="1764193" cy="5458675"/>
            <a:chOff x="7608700" y="-157600"/>
            <a:chExt cx="1764193" cy="5458675"/>
          </a:xfrm>
        </p:grpSpPr>
        <p:grpSp>
          <p:nvGrpSpPr>
            <p:cNvPr id="1109" name="Google Shape;1109;p41"/>
            <p:cNvGrpSpPr/>
            <p:nvPr/>
          </p:nvGrpSpPr>
          <p:grpSpPr>
            <a:xfrm rot="5400000" flipH="1">
              <a:off x="7873681" y="3801863"/>
              <a:ext cx="1499225" cy="1499200"/>
              <a:chOff x="150800" y="379988"/>
              <a:chExt cx="1499225" cy="1499200"/>
            </a:xfrm>
          </p:grpSpPr>
          <p:sp>
            <p:nvSpPr>
              <p:cNvPr id="1110" name="Google Shape;1110;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7" name="Google Shape;1117;p41"/>
            <p:cNvGrpSpPr/>
            <p:nvPr/>
          </p:nvGrpSpPr>
          <p:grpSpPr>
            <a:xfrm flipH="1">
              <a:off x="7873668" y="1822650"/>
              <a:ext cx="1499225" cy="1498200"/>
              <a:chOff x="1416625" y="2290438"/>
              <a:chExt cx="1499225" cy="1498200"/>
            </a:xfrm>
          </p:grpSpPr>
          <p:sp>
            <p:nvSpPr>
              <p:cNvPr id="1118" name="Google Shape;1118;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7" name="Google Shape;1127;p41"/>
            <p:cNvGrpSpPr/>
            <p:nvPr/>
          </p:nvGrpSpPr>
          <p:grpSpPr>
            <a:xfrm rot="5400000" flipH="1">
              <a:off x="7873681" y="-157587"/>
              <a:ext cx="1499225" cy="1499200"/>
              <a:chOff x="6581450" y="2637538"/>
              <a:chExt cx="1499225" cy="1499200"/>
            </a:xfrm>
          </p:grpSpPr>
          <p:sp>
            <p:nvSpPr>
              <p:cNvPr id="1128" name="Google Shape;1128;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5" name="Google Shape;1135;p41"/>
            <p:cNvGrpSpPr/>
            <p:nvPr/>
          </p:nvGrpSpPr>
          <p:grpSpPr>
            <a:xfrm rot="2700246">
              <a:off x="7713184" y="1289913"/>
              <a:ext cx="504327" cy="504327"/>
              <a:chOff x="3490600" y="4349100"/>
              <a:chExt cx="509775" cy="509775"/>
            </a:xfrm>
          </p:grpSpPr>
          <p:sp>
            <p:nvSpPr>
              <p:cNvPr id="1136" name="Google Shape;1136;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1" name="Google Shape;1141;p41"/>
            <p:cNvGrpSpPr/>
            <p:nvPr/>
          </p:nvGrpSpPr>
          <p:grpSpPr>
            <a:xfrm flipH="1">
              <a:off x="7608700" y="3144507"/>
              <a:ext cx="713189" cy="714203"/>
              <a:chOff x="2751838" y="727063"/>
              <a:chExt cx="738750" cy="739800"/>
            </a:xfrm>
          </p:grpSpPr>
          <p:sp>
            <p:nvSpPr>
              <p:cNvPr id="1142" name="Google Shape;1142;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4098" name="Picture 2" descr="Aw shit nigga | Anime Amin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34145" y="2579429"/>
            <a:ext cx="3075710" cy="2306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738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Undoing mistakes</a:t>
            </a:r>
            <a:endParaRPr lang="en-US" altLang="en-GB" sz="2400" dirty="0"/>
          </a:p>
        </p:txBody>
      </p:sp>
      <p:sp>
        <p:nvSpPr>
          <p:cNvPr id="1152" name="Google Shape;1152;p42"/>
          <p:cNvSpPr txBox="1">
            <a:spLocks noGrp="1"/>
          </p:cNvSpPr>
          <p:nvPr>
            <p:ph type="subTitle" idx="2"/>
          </p:nvPr>
        </p:nvSpPr>
        <p:spPr>
          <a:xfrm>
            <a:off x="4135582" y="808755"/>
            <a:ext cx="4288963" cy="191643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So, you being human made a mistake like all other humans (except me, I’m a demigod) and need to undo your mistake.</a:t>
            </a:r>
            <a:endParaRPr lang="en-US" altLang="en-US" dirty="0">
              <a:solidFill>
                <a:schemeClr val="tx1"/>
              </a:solidFill>
              <a:latin typeface="Inter" panose="02000503000000020004" charset="0"/>
              <a:ea typeface="Inter" panose="02000503000000020004" charset="0"/>
            </a:endParaRPr>
          </a:p>
          <a:p>
            <a:pPr marL="285750" indent="-285750">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indent="-285750">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In real-life, the best you can hope for is another chance but in computer science, we have a time machine known as git.</a:t>
            </a:r>
            <a:endParaRPr lang="en-US" altLang="en-US" dirty="0">
              <a:solidFill>
                <a:schemeClr val="tx1"/>
              </a:solidFill>
              <a:latin typeface="Inter" panose="02000503000000020004" charset="0"/>
              <a:ea typeface="Inter" panose="02000503000000020004" charset="0"/>
            </a:endParaRPr>
          </a:p>
          <a:p>
            <a:pPr marL="285750" indent="-285750">
              <a:buFont typeface="Arial" panose="020B0604020202020204" pitchFamily="34" charset="0"/>
              <a:buChar char="•"/>
            </a:pPr>
            <a:endParaRPr lang="en-US" altLang="en-US" dirty="0">
              <a:solidFill>
                <a:schemeClr val="tx1"/>
              </a:solidFill>
              <a:latin typeface="Inter" panose="02000503000000020004" charset="0"/>
              <a:ea typeface="Inter" panose="02000503000000020004" charset="0"/>
            </a:endParaRPr>
          </a:p>
          <a:p>
            <a:pPr marL="285750" indent="-285750">
              <a:buFont typeface="Arial" panose="020B0604020202020204" pitchFamily="34" charset="0"/>
              <a:buChar char="•"/>
            </a:pPr>
            <a:r>
              <a:rPr lang="en-US" altLang="en-US" dirty="0">
                <a:solidFill>
                  <a:schemeClr val="tx1"/>
                </a:solidFill>
                <a:latin typeface="Inter" panose="02000503000000020004" charset="0"/>
                <a:ea typeface="Inter" panose="02000503000000020004" charset="0"/>
              </a:rPr>
              <a:t>In git, there are several ways one can undo a mistake, we will cover the most common ones.</a:t>
            </a:r>
            <a:endParaRPr lang="en-US" altLang="en-US" dirty="0">
              <a:solidFill>
                <a:schemeClr val="tx1"/>
              </a:solidFill>
              <a:latin typeface="Inter" panose="02000503000000020004" charset="0"/>
              <a:ea typeface="Inter" panose="02000503000000020004" charset="0"/>
            </a:endParaRPr>
          </a:p>
        </p:txBody>
      </p:sp>
      <p:pic>
        <p:nvPicPr>
          <p:cNvPr id="5124" name="Picture 4" descr="Give Me One More Chance GIFs | Teno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9455" y="1424854"/>
            <a:ext cx="3113851" cy="2293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125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Undoing mistakes – git checkout</a:t>
            </a:r>
            <a:endParaRPr lang="en-US" altLang="en-GB" sz="2400" dirty="0"/>
          </a:p>
        </p:txBody>
      </p:sp>
      <p:sp>
        <p:nvSpPr>
          <p:cNvPr id="3" name="Subtitle 2"/>
          <p:cNvSpPr>
            <a:spLocks noGrp="1"/>
          </p:cNvSpPr>
          <p:nvPr>
            <p:ph type="subTitle" idx="1"/>
          </p:nvPr>
        </p:nvSpPr>
        <p:spPr>
          <a:xfrm>
            <a:off x="4873336" y="1211581"/>
            <a:ext cx="3550656" cy="1078500"/>
          </a:xfrm>
        </p:spPr>
        <p:txBody>
          <a:bodyPr/>
          <a:lstStyle/>
          <a:p>
            <a:pPr algn="l">
              <a:buFont typeface="Arial" panose="020B0604020202020204" pitchFamily="34" charset="0"/>
              <a:buChar char="•"/>
            </a:pPr>
            <a:r>
              <a:rPr lang="en-US" dirty="0"/>
              <a:t>Undoing </a:t>
            </a:r>
            <a:r>
              <a:rPr lang="en-US" dirty="0" err="1"/>
              <a:t>unstaged</a:t>
            </a:r>
            <a:r>
              <a:rPr lang="en-US" dirty="0"/>
              <a:t> changes: you modified a file but haven’t staged it yet and want to discard the changes: git checkout -- &lt;file&gt;</a:t>
            </a:r>
            <a:endParaRPr lang="en-US" dirty="0"/>
          </a:p>
          <a:p>
            <a:pPr algn="l">
              <a:buFont typeface="Arial" panose="020B0604020202020204" pitchFamily="34" charset="0"/>
              <a:buChar char="•"/>
            </a:pPr>
            <a:endParaRPr lang="en-US" dirty="0"/>
          </a:p>
          <a:p>
            <a:pPr algn="l">
              <a:buFont typeface="Arial" panose="020B0604020202020204" pitchFamily="34" charset="0"/>
              <a:buChar char="•"/>
            </a:pPr>
            <a:r>
              <a:rPr lang="en-US" dirty="0"/>
              <a:t>Recovering a deleted file that was in a previous commit: git checkout HEAD -- &lt;file&gt;</a:t>
            </a:r>
            <a:endParaRPr lang="en-US" dirty="0"/>
          </a:p>
        </p:txBody>
      </p:sp>
      <p:sp>
        <p:nvSpPr>
          <p:cNvPr id="4" name="Subtitle 3"/>
          <p:cNvSpPr>
            <a:spLocks noGrp="1"/>
          </p:cNvSpPr>
          <p:nvPr>
            <p:ph type="subTitle" idx="2"/>
          </p:nvPr>
        </p:nvSpPr>
        <p:spPr>
          <a:xfrm>
            <a:off x="720000" y="1211581"/>
            <a:ext cx="3550656" cy="1078500"/>
          </a:xfrm>
        </p:spPr>
        <p:txBody>
          <a:bodyPr/>
          <a:lstStyle/>
          <a:p>
            <a:pPr algn="l">
              <a:buFont typeface="Arial" panose="020B0604020202020204" pitchFamily="34" charset="0"/>
              <a:buChar char="•"/>
            </a:pPr>
            <a:r>
              <a:rPr lang="en-US" dirty="0"/>
              <a:t>Looking at (checking out) a commit: git checkout &lt;commit-hash&gt;</a:t>
            </a:r>
            <a:endParaRPr lang="en-US" dirty="0"/>
          </a:p>
          <a:p>
            <a:pPr algn="l">
              <a:buFont typeface="Arial" panose="020B0604020202020204" pitchFamily="34" charset="0"/>
              <a:buChar char="•"/>
            </a:pPr>
            <a:r>
              <a:rPr lang="en-US" dirty="0"/>
              <a:t>You can check out an old commit and create a new branch from there: git checkout –b new-branch. This is useful if you want to make modifications to some files in that commit.</a:t>
            </a:r>
            <a:endParaRPr lang="en-US" dirty="0"/>
          </a:p>
        </p:txBody>
      </p:sp>
      <p:sp>
        <p:nvSpPr>
          <p:cNvPr id="5" name="Subtitle 4"/>
          <p:cNvSpPr>
            <a:spLocks noGrp="1"/>
          </p:cNvSpPr>
          <p:nvPr>
            <p:ph type="subTitle" idx="3"/>
          </p:nvPr>
        </p:nvSpPr>
        <p:spPr>
          <a:xfrm>
            <a:off x="720000" y="803081"/>
            <a:ext cx="3550656" cy="558900"/>
          </a:xfrm>
        </p:spPr>
        <p:txBody>
          <a:bodyPr/>
          <a:lstStyle/>
          <a:p>
            <a:r>
              <a:rPr lang="en-US" dirty="0"/>
              <a:t>Working with commits</a:t>
            </a:r>
            <a:endParaRPr lang="en-US" dirty="0"/>
          </a:p>
        </p:txBody>
      </p:sp>
      <p:sp>
        <p:nvSpPr>
          <p:cNvPr id="6" name="Subtitle 5"/>
          <p:cNvSpPr>
            <a:spLocks noGrp="1"/>
          </p:cNvSpPr>
          <p:nvPr>
            <p:ph type="subTitle" idx="4"/>
          </p:nvPr>
        </p:nvSpPr>
        <p:spPr>
          <a:xfrm>
            <a:off x="4873346" y="803081"/>
            <a:ext cx="3550656" cy="558900"/>
          </a:xfrm>
        </p:spPr>
        <p:txBody>
          <a:bodyPr/>
          <a:lstStyle/>
          <a:p>
            <a:r>
              <a:rPr lang="en-US" dirty="0"/>
              <a:t>Working with files</a:t>
            </a:r>
            <a:endParaRPr lang="en-US" dirty="0"/>
          </a:p>
        </p:txBody>
      </p:sp>
      <p:pic>
        <p:nvPicPr>
          <p:cNvPr id="6146" name="Picture 2" descr="Checking out a commit in Git. This article is one of the articles in… | by  Ario Liyan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8747" y="3345563"/>
            <a:ext cx="2529177" cy="1685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021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Undoing mistakes – git reset</a:t>
            </a:r>
            <a:endParaRPr lang="en-US" altLang="en-GB" sz="2400" dirty="0"/>
          </a:p>
        </p:txBody>
      </p:sp>
      <p:sp>
        <p:nvSpPr>
          <p:cNvPr id="10" name="Subtitle 9"/>
          <p:cNvSpPr>
            <a:spLocks noGrp="1"/>
          </p:cNvSpPr>
          <p:nvPr>
            <p:ph type="subTitle" idx="1"/>
          </p:nvPr>
        </p:nvSpPr>
        <p:spPr>
          <a:xfrm>
            <a:off x="884825" y="1233733"/>
            <a:ext cx="2280900" cy="836100"/>
          </a:xfrm>
        </p:spPr>
        <p:txBody>
          <a:bodyPr/>
          <a:lstStyle/>
          <a:p>
            <a:pPr algn="l">
              <a:buFont typeface="Arial" panose="020B0604020202020204" pitchFamily="34" charset="0"/>
              <a:buChar char="•"/>
            </a:pPr>
            <a:r>
              <a:rPr lang="en-US" dirty="0"/>
              <a:t>You want to undo the last commit but keep the changes: git reset –soft HEAD~1</a:t>
            </a:r>
            <a:endParaRPr lang="en-US" dirty="0"/>
          </a:p>
          <a:p>
            <a:pPr algn="l">
              <a:buFont typeface="Arial" panose="020B0604020202020204" pitchFamily="34" charset="0"/>
              <a:buChar char="•"/>
            </a:pPr>
            <a:r>
              <a:rPr lang="en-US" dirty="0"/>
              <a:t>Puts the last commit in the staging area and keeps all file modifications.</a:t>
            </a:r>
            <a:endParaRPr lang="en-US" dirty="0"/>
          </a:p>
        </p:txBody>
      </p:sp>
      <p:sp>
        <p:nvSpPr>
          <p:cNvPr id="11" name="Subtitle 10"/>
          <p:cNvSpPr>
            <a:spLocks noGrp="1"/>
          </p:cNvSpPr>
          <p:nvPr>
            <p:ph type="subTitle" idx="2"/>
          </p:nvPr>
        </p:nvSpPr>
        <p:spPr>
          <a:xfrm>
            <a:off x="3431550" y="1233733"/>
            <a:ext cx="2280900" cy="836100"/>
          </a:xfrm>
        </p:spPr>
        <p:txBody>
          <a:bodyPr/>
          <a:lstStyle/>
          <a:p>
            <a:pPr algn="l">
              <a:buFont typeface="Arial" panose="020B0604020202020204" pitchFamily="34" charset="0"/>
              <a:buChar char="•"/>
            </a:pPr>
            <a:r>
              <a:rPr lang="en-US" dirty="0"/>
              <a:t>You want to discard the commit and </a:t>
            </a:r>
            <a:r>
              <a:rPr lang="en-US" dirty="0" err="1"/>
              <a:t>unstage</a:t>
            </a:r>
            <a:r>
              <a:rPr lang="en-US" dirty="0"/>
              <a:t> changes: git reset --mixed HEAD~1</a:t>
            </a:r>
            <a:endParaRPr lang="en-US" dirty="0"/>
          </a:p>
          <a:p>
            <a:pPr algn="l">
              <a:buFont typeface="Arial" panose="020B0604020202020204" pitchFamily="34" charset="0"/>
              <a:buChar char="•"/>
            </a:pPr>
            <a:r>
              <a:rPr lang="en-US" dirty="0" err="1"/>
              <a:t>Unstages</a:t>
            </a:r>
            <a:r>
              <a:rPr lang="en-US" dirty="0"/>
              <a:t> changes, does not delete them from the working directory</a:t>
            </a:r>
            <a:endParaRPr lang="en-US" dirty="0"/>
          </a:p>
        </p:txBody>
      </p:sp>
      <p:sp>
        <p:nvSpPr>
          <p:cNvPr id="12" name="Subtitle 11"/>
          <p:cNvSpPr>
            <a:spLocks noGrp="1"/>
          </p:cNvSpPr>
          <p:nvPr>
            <p:ph type="subTitle" idx="3"/>
          </p:nvPr>
        </p:nvSpPr>
        <p:spPr>
          <a:xfrm>
            <a:off x="5978275" y="1233733"/>
            <a:ext cx="2280900" cy="836100"/>
          </a:xfrm>
        </p:spPr>
        <p:txBody>
          <a:bodyPr/>
          <a:lstStyle/>
          <a:p>
            <a:pPr algn="l">
              <a:buFont typeface="Arial" panose="020B0604020202020204" pitchFamily="34" charset="0"/>
              <a:buChar char="•"/>
            </a:pPr>
            <a:r>
              <a:rPr lang="en-US" dirty="0"/>
              <a:t>Undoing a commit and discarding changes: git reset --hard HEAD~1</a:t>
            </a:r>
            <a:endParaRPr lang="en-US" dirty="0"/>
          </a:p>
          <a:p>
            <a:pPr algn="l">
              <a:buFont typeface="Arial" panose="020B0604020202020204" pitchFamily="34" charset="0"/>
              <a:buChar char="•"/>
            </a:pPr>
            <a:r>
              <a:rPr lang="en-US" dirty="0"/>
              <a:t>Deletes the last commit and discards all changes from the working </a:t>
            </a:r>
            <a:r>
              <a:rPr lang="en-US" dirty="0" err="1"/>
              <a:t>dir</a:t>
            </a:r>
            <a:r>
              <a:rPr lang="en-US" dirty="0"/>
              <a:t> and staging area.</a:t>
            </a:r>
            <a:endParaRPr lang="en-US" dirty="0"/>
          </a:p>
        </p:txBody>
      </p:sp>
      <p:sp>
        <p:nvSpPr>
          <p:cNvPr id="13" name="Subtitle 12"/>
          <p:cNvSpPr>
            <a:spLocks noGrp="1"/>
          </p:cNvSpPr>
          <p:nvPr>
            <p:ph type="subTitle" idx="4"/>
          </p:nvPr>
        </p:nvSpPr>
        <p:spPr>
          <a:xfrm>
            <a:off x="884825" y="811432"/>
            <a:ext cx="2280900" cy="572700"/>
          </a:xfrm>
        </p:spPr>
        <p:txBody>
          <a:bodyPr/>
          <a:lstStyle/>
          <a:p>
            <a:r>
              <a:rPr lang="en-US" dirty="0"/>
              <a:t>Soft reset</a:t>
            </a:r>
            <a:endParaRPr lang="en-US" dirty="0"/>
          </a:p>
        </p:txBody>
      </p:sp>
      <p:sp>
        <p:nvSpPr>
          <p:cNvPr id="14" name="Subtitle 13"/>
          <p:cNvSpPr>
            <a:spLocks noGrp="1"/>
          </p:cNvSpPr>
          <p:nvPr>
            <p:ph type="subTitle" idx="5"/>
          </p:nvPr>
        </p:nvSpPr>
        <p:spPr>
          <a:xfrm>
            <a:off x="3431554" y="811432"/>
            <a:ext cx="2280900" cy="572700"/>
          </a:xfrm>
        </p:spPr>
        <p:txBody>
          <a:bodyPr/>
          <a:lstStyle/>
          <a:p>
            <a:r>
              <a:rPr lang="en-US" dirty="0"/>
              <a:t>Mixed reset</a:t>
            </a:r>
            <a:endParaRPr lang="en-US" dirty="0"/>
          </a:p>
        </p:txBody>
      </p:sp>
      <p:sp>
        <p:nvSpPr>
          <p:cNvPr id="15" name="Subtitle 14"/>
          <p:cNvSpPr>
            <a:spLocks noGrp="1"/>
          </p:cNvSpPr>
          <p:nvPr>
            <p:ph type="subTitle" idx="6"/>
          </p:nvPr>
        </p:nvSpPr>
        <p:spPr>
          <a:xfrm>
            <a:off x="5978275" y="811432"/>
            <a:ext cx="2280900" cy="572700"/>
          </a:xfrm>
        </p:spPr>
        <p:txBody>
          <a:bodyPr/>
          <a:lstStyle/>
          <a:p>
            <a:r>
              <a:rPr lang="en-US" dirty="0"/>
              <a:t>Hard reset</a:t>
            </a:r>
            <a:endParaRPr lang="en-US" dirty="0"/>
          </a:p>
        </p:txBody>
      </p:sp>
      <p:sp>
        <p:nvSpPr>
          <p:cNvPr id="16" name="TextBox 15"/>
          <p:cNvSpPr txBox="1"/>
          <p:nvPr/>
        </p:nvSpPr>
        <p:spPr>
          <a:xfrm>
            <a:off x="884825" y="4188858"/>
            <a:ext cx="7539175" cy="584775"/>
          </a:xfrm>
          <a:prstGeom prst="rect">
            <a:avLst/>
          </a:prstGeom>
          <a:noFill/>
        </p:spPr>
        <p:txBody>
          <a:bodyPr wrap="square" rtlCol="0">
            <a:spAutoFit/>
          </a:bodyPr>
          <a:lstStyle/>
          <a:p>
            <a:pPr algn="ctr"/>
            <a:r>
              <a:rPr lang="en-US" sz="1600" b="1" dirty="0"/>
              <a:t>NB: HEAD~1 simply refers to the commit hash of the previous commit. These commands can work using the hash of any commit.</a:t>
            </a:r>
            <a:endParaRPr lang="en-US" sz="1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436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dirty="0"/>
              <a:t>Undoing mistakes – git revert and commit --amend</a:t>
            </a:r>
            <a:endParaRPr lang="en-US" altLang="en-GB" sz="2400" dirty="0"/>
          </a:p>
        </p:txBody>
      </p:sp>
      <p:sp>
        <p:nvSpPr>
          <p:cNvPr id="21" name="Text Placeholder 20"/>
          <p:cNvSpPr>
            <a:spLocks noGrp="1"/>
          </p:cNvSpPr>
          <p:nvPr>
            <p:ph type="subTitle" idx="1"/>
          </p:nvPr>
        </p:nvSpPr>
        <p:spPr>
          <a:xfrm>
            <a:off x="4821382" y="1229790"/>
            <a:ext cx="3602620" cy="1078500"/>
          </a:xfrm>
        </p:spPr>
        <p:txBody>
          <a:bodyPr/>
          <a:lstStyle/>
          <a:p>
            <a:pPr algn="l">
              <a:buFont typeface="Arial" panose="020B0604020202020204" pitchFamily="34" charset="0"/>
              <a:buChar char="•"/>
            </a:pPr>
            <a:r>
              <a:rPr lang="en-US" dirty="0"/>
              <a:t>A convenient way to modify the most recent commit: git commit --amend</a:t>
            </a:r>
            <a:endParaRPr lang="en-US" dirty="0"/>
          </a:p>
          <a:p>
            <a:pPr algn="l">
              <a:buFont typeface="Arial" panose="020B0604020202020204" pitchFamily="34" charset="0"/>
              <a:buChar char="•"/>
            </a:pPr>
            <a:endParaRPr lang="en-US" dirty="0"/>
          </a:p>
          <a:p>
            <a:pPr algn="l">
              <a:buFont typeface="Arial" panose="020B0604020202020204" pitchFamily="34" charset="0"/>
              <a:buChar char="•"/>
            </a:pPr>
            <a:r>
              <a:rPr lang="en-US" dirty="0"/>
              <a:t>Lets you combine staged changes with the previous commit instead of creating an entirely new commit.</a:t>
            </a:r>
            <a:endParaRPr lang="en-US" dirty="0"/>
          </a:p>
          <a:p>
            <a:pPr algn="l">
              <a:buFont typeface="Arial" panose="020B0604020202020204" pitchFamily="34" charset="0"/>
              <a:buChar char="•"/>
            </a:pPr>
            <a:endParaRPr lang="en-US" dirty="0"/>
          </a:p>
          <a:p>
            <a:pPr algn="l">
              <a:buFont typeface="Arial" panose="020B0604020202020204" pitchFamily="34" charset="0"/>
              <a:buChar char="•"/>
            </a:pPr>
            <a:r>
              <a:rPr lang="en-US" dirty="0"/>
              <a:t>Can also be used to simply edit the previous commit message</a:t>
            </a:r>
            <a:endParaRPr lang="en-US" dirty="0"/>
          </a:p>
        </p:txBody>
      </p:sp>
      <p:sp>
        <p:nvSpPr>
          <p:cNvPr id="22" name="Subtitle 21"/>
          <p:cNvSpPr>
            <a:spLocks noGrp="1"/>
          </p:cNvSpPr>
          <p:nvPr>
            <p:ph type="subTitle" idx="2"/>
          </p:nvPr>
        </p:nvSpPr>
        <p:spPr>
          <a:xfrm>
            <a:off x="719999" y="1229790"/>
            <a:ext cx="3602619" cy="1078500"/>
          </a:xfrm>
        </p:spPr>
        <p:txBody>
          <a:bodyPr/>
          <a:lstStyle/>
          <a:p>
            <a:pPr algn="l">
              <a:buFont typeface="Arial" panose="020B0604020202020204" pitchFamily="34" charset="0"/>
              <a:buChar char="•"/>
            </a:pPr>
            <a:r>
              <a:rPr lang="en-US" dirty="0"/>
              <a:t>Git revert is used to undo a commit without changing history: git revert &lt;</a:t>
            </a:r>
            <a:r>
              <a:rPr lang="en-US" dirty="0" err="1"/>
              <a:t>commit_hash</a:t>
            </a:r>
            <a:r>
              <a:rPr lang="en-US" dirty="0"/>
              <a:t>&gt;</a:t>
            </a:r>
            <a:endParaRPr lang="en-US" dirty="0"/>
          </a:p>
          <a:p>
            <a:pPr algn="l"/>
            <a:endParaRPr lang="en-US" dirty="0"/>
          </a:p>
          <a:p>
            <a:pPr algn="l">
              <a:buFont typeface="Arial" panose="020B0604020202020204" pitchFamily="34" charset="0"/>
              <a:buChar char="•"/>
            </a:pPr>
            <a:r>
              <a:rPr lang="en-US" dirty="0"/>
              <a:t>It creates a new commit that undoes the changes from the specified commit.</a:t>
            </a:r>
            <a:endParaRPr lang="en-US" dirty="0"/>
          </a:p>
          <a:p>
            <a:pPr algn="l"/>
            <a:endParaRPr lang="en-US" dirty="0"/>
          </a:p>
          <a:p>
            <a:pPr algn="l">
              <a:buFont typeface="Arial" panose="020B0604020202020204" pitchFamily="34" charset="0"/>
              <a:buChar char="•"/>
            </a:pPr>
            <a:r>
              <a:rPr lang="en-US" dirty="0"/>
              <a:t>This is the safest option to use in the case of a collaborative project with multiple collaborators.</a:t>
            </a:r>
            <a:endParaRPr lang="en-US" dirty="0"/>
          </a:p>
          <a:p>
            <a:pPr algn="l"/>
            <a:endParaRPr lang="en-US" dirty="0"/>
          </a:p>
          <a:p>
            <a:pPr algn="l"/>
            <a:endParaRPr lang="en-US" dirty="0"/>
          </a:p>
          <a:p>
            <a:pPr algn="l"/>
            <a:endParaRPr lang="en-US" dirty="0"/>
          </a:p>
        </p:txBody>
      </p:sp>
      <p:sp>
        <p:nvSpPr>
          <p:cNvPr id="23" name="Subtitle 22"/>
          <p:cNvSpPr>
            <a:spLocks noGrp="1"/>
          </p:cNvSpPr>
          <p:nvPr>
            <p:ph type="subTitle" idx="3"/>
          </p:nvPr>
        </p:nvSpPr>
        <p:spPr>
          <a:xfrm>
            <a:off x="719999" y="821290"/>
            <a:ext cx="3602619" cy="558900"/>
          </a:xfrm>
        </p:spPr>
        <p:txBody>
          <a:bodyPr/>
          <a:lstStyle/>
          <a:p>
            <a:r>
              <a:rPr lang="en-US" dirty="0"/>
              <a:t>Git revert</a:t>
            </a:r>
            <a:endParaRPr lang="en-US" dirty="0"/>
          </a:p>
        </p:txBody>
      </p:sp>
      <p:sp>
        <p:nvSpPr>
          <p:cNvPr id="24" name="Subtitle 23"/>
          <p:cNvSpPr>
            <a:spLocks noGrp="1"/>
          </p:cNvSpPr>
          <p:nvPr>
            <p:ph type="subTitle" idx="4"/>
          </p:nvPr>
        </p:nvSpPr>
        <p:spPr>
          <a:xfrm>
            <a:off x="4821392" y="821290"/>
            <a:ext cx="3602620" cy="558900"/>
          </a:xfrm>
        </p:spPr>
        <p:txBody>
          <a:bodyPr/>
          <a:lstStyle/>
          <a:p>
            <a:r>
              <a:rPr lang="en-US" dirty="0"/>
              <a:t>Git commit --amend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64615" y="1217930"/>
            <a:ext cx="6819900" cy="796290"/>
          </a:xfrm>
        </p:spPr>
        <p:txBody>
          <a:bodyPr/>
          <a:p>
            <a:r>
              <a:rPr lang="en-US"/>
              <a:t>Working with remote repositories</a:t>
            </a:r>
            <a:endParaRPr lang="en-US"/>
          </a:p>
        </p:txBody>
      </p:sp>
      <p:sp>
        <p:nvSpPr>
          <p:cNvPr id="4" name="Subtitle 3"/>
          <p:cNvSpPr>
            <a:spLocks noGrp="1"/>
          </p:cNvSpPr>
          <p:nvPr>
            <p:ph type="subTitle" idx="1"/>
          </p:nvPr>
        </p:nvSpPr>
        <p:spPr>
          <a:xfrm>
            <a:off x="2643365" y="1835020"/>
            <a:ext cx="4262400" cy="375000"/>
          </a:xfrm>
        </p:spPr>
        <p:txBody>
          <a:bodyPr/>
          <a:p>
            <a:r>
              <a:rPr lang="en-US"/>
              <a:t>Git vs Gitlab. Pushing, pulling, handling conflicts</a:t>
            </a:r>
            <a:endParaRPr lang="en-US"/>
          </a:p>
        </p:txBody>
      </p:sp>
      <p:pic>
        <p:nvPicPr>
          <p:cNvPr id="5" name="Picture 4"/>
          <p:cNvPicPr/>
          <p:nvPr/>
        </p:nvPicPr>
        <p:blipFill>
          <a:blip r:embed="rId1"/>
          <a:stretch>
            <a:fillRect/>
          </a:stretch>
        </p:blipFill>
        <p:spPr>
          <a:xfrm>
            <a:off x="3474403" y="2817813"/>
            <a:ext cx="2600325" cy="1762125"/>
          </a:xfrm>
          <a:prstGeom prst="rect">
            <a:avLst/>
          </a:prstGeom>
        </p:spPr>
      </p:pic>
      <p:pic>
        <p:nvPicPr>
          <p:cNvPr id="7" name="Picture 6"/>
          <p:cNvPicPr/>
          <p:nvPr/>
        </p:nvPicPr>
        <p:blipFill>
          <a:blip r:embed="rId2"/>
          <a:stretch>
            <a:fillRect/>
          </a:stretch>
        </p:blipFill>
        <p:spPr>
          <a:xfrm>
            <a:off x="408305" y="3159443"/>
            <a:ext cx="2927350" cy="1078865"/>
          </a:xfrm>
          <a:prstGeom prst="rect">
            <a:avLst/>
          </a:prstGeom>
        </p:spPr>
      </p:pic>
      <p:pic>
        <p:nvPicPr>
          <p:cNvPr id="8" name="Picture 7"/>
          <p:cNvPicPr/>
          <p:nvPr/>
        </p:nvPicPr>
        <p:blipFill>
          <a:blip r:embed="rId3"/>
          <a:stretch>
            <a:fillRect/>
          </a:stretch>
        </p:blipFill>
        <p:spPr>
          <a:xfrm>
            <a:off x="6292850" y="3309620"/>
            <a:ext cx="2669540" cy="778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By the end of this course, you’ll be able to:</a:t>
            </a:r>
            <a:endParaRPr lang="en-US" altLang="en-US"/>
          </a:p>
          <a:p>
            <a:pPr marL="0" lvl="0" indent="0" algn="l" rtl="0">
              <a:spcBef>
                <a:spcPts val="0"/>
              </a:spcBef>
              <a:spcAft>
                <a:spcPts val="0"/>
              </a:spcAft>
              <a:buNone/>
            </a:pPr>
            <a:endParaRPr lang="en-US" altLang="en-US"/>
          </a:p>
          <a:p>
            <a:pPr marL="285750" lvl="0" indent="-285750" algn="l" rtl="0">
              <a:spcBef>
                <a:spcPts val="0"/>
              </a:spcBef>
              <a:spcAft>
                <a:spcPts val="0"/>
              </a:spcAft>
              <a:buFont typeface="Arial" panose="020B0604020202020204" pitchFamily="34" charset="0"/>
              <a:buChar char="•"/>
            </a:pPr>
            <a:r>
              <a:rPr lang="en-US" altLang="en-US"/>
              <a:t>Create a Git project and setup a remote copy on GitHub.</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t>Label changes and move between different versions of your project.</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t>Create branches in your Git project so you can collaborate with others.</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t>Use Git commands to make sure your local copy of code matches the remote copy on GitHub.</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t>Be familiar with Git rebase, GitHub repository settings, and how to keep a remote repository organized.</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t>How to create a GitHub profile and explore code written by others</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0" y="635"/>
            <a:ext cx="9144000" cy="51428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Git vs (GitHub &amp; Gitlab)</a:t>
            </a:r>
            <a:endParaRPr lang="en-US"/>
          </a:p>
        </p:txBody>
      </p:sp>
      <p:sp>
        <p:nvSpPr>
          <p:cNvPr id="6" name="Text Placeholder 5"/>
          <p:cNvSpPr>
            <a:spLocks noGrp="1"/>
          </p:cNvSpPr>
          <p:nvPr>
            <p:ph type="body" idx="1"/>
          </p:nvPr>
        </p:nvSpPr>
        <p:spPr/>
        <p:txBody>
          <a:bodyPr/>
          <a:p>
            <a:pPr algn="l"/>
            <a:r>
              <a:rPr lang="en-US"/>
              <a:t>Git vs (GitHub and Gitlab)</a:t>
            </a:r>
            <a:endParaRPr lang="en-US"/>
          </a:p>
          <a:p>
            <a:pPr lvl="1" algn="l"/>
            <a:r>
              <a:rPr lang="en-US"/>
              <a:t>Git </a:t>
            </a:r>
            <a:r>
              <a:rPr lang="en-US" altLang="en-US"/>
              <a:t>is a version control system that helps you track changes to your files locally (on your computer).</a:t>
            </a:r>
            <a:endParaRPr lang="en-US" altLang="en-US"/>
          </a:p>
          <a:p>
            <a:pPr lvl="1" algn="l"/>
            <a:endParaRPr lang="en-US" altLang="en-US"/>
          </a:p>
          <a:p>
            <a:pPr lvl="0" algn="l"/>
            <a:r>
              <a:rPr lang="en-US" altLang="en-US"/>
              <a:t>GitHub and GitLab are remote hosting platforms for git repositories. They add collaboration tools on top of git, such as:</a:t>
            </a:r>
            <a:endParaRPr lang="en-US" altLang="en-US"/>
          </a:p>
          <a:p>
            <a:pPr lvl="1" algn="l"/>
            <a:r>
              <a:rPr lang="en-US" altLang="en-US"/>
              <a:t>A central place to store and share code (remote repositories).</a:t>
            </a:r>
            <a:endParaRPr lang="en-US" altLang="en-US"/>
          </a:p>
          <a:p>
            <a:pPr lvl="1" algn="l"/>
            <a:endParaRPr lang="en-US" altLang="en-US"/>
          </a:p>
          <a:p>
            <a:pPr lvl="1" algn="l"/>
            <a:r>
              <a:rPr lang="en-US" altLang="en-US"/>
              <a:t>Pull/Merge Requests – Where others review your changes before they’re accepted.</a:t>
            </a:r>
            <a:endParaRPr lang="en-US" altLang="en-US"/>
          </a:p>
          <a:p>
            <a:pPr lvl="1" algn="l"/>
            <a:endParaRPr lang="en-US" altLang="en-US"/>
          </a:p>
          <a:p>
            <a:pPr lvl="1" algn="l"/>
            <a:r>
              <a:rPr lang="en-US" altLang="en-US"/>
              <a:t>Issues and Project Management – A way to track work and discussions.</a:t>
            </a:r>
            <a:endParaRPr lang="en-US" altLang="en-US"/>
          </a:p>
          <a:p>
            <a:pPr lvl="1" algn="l"/>
            <a:endParaRPr lang="en-US" altLang="en-US"/>
          </a:p>
          <a:p>
            <a:pPr lvl="1" algn="l"/>
            <a:r>
              <a:rPr lang="en-US" altLang="en-US"/>
              <a:t>CI/CD Pipelines – Automated tests to ensure your code meets quality standards before being served.</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Git vs (GitHub &amp; Gitlab)</a:t>
            </a:r>
            <a:endParaRPr lang="en-US"/>
          </a:p>
        </p:txBody>
      </p:sp>
      <p:sp>
        <p:nvSpPr>
          <p:cNvPr id="3" name="Text Placeholder 2"/>
          <p:cNvSpPr>
            <a:spLocks noGrp="1"/>
          </p:cNvSpPr>
          <p:nvPr>
            <p:ph type="body" idx="1"/>
          </p:nvPr>
        </p:nvSpPr>
        <p:spPr/>
        <p:txBody>
          <a:bodyPr/>
          <a:p>
            <a:pPr algn="l"/>
            <a:r>
              <a:rPr lang="en-US"/>
              <a:t>Analogy: Cooking at home vs a family meeting</a:t>
            </a:r>
            <a:endParaRPr lang="en-US"/>
          </a:p>
          <a:p>
            <a:pPr lvl="0" algn="l"/>
            <a:r>
              <a:rPr lang="en-US" altLang="en-US"/>
              <a:t>Git is like cooking in your own kitchen. </a:t>
            </a:r>
            <a:endParaRPr lang="en-US" altLang="en-US"/>
          </a:p>
          <a:p>
            <a:pPr lvl="1" algn="l"/>
            <a:r>
              <a:rPr lang="en-US" altLang="en-US"/>
              <a:t>You decide what to make, how to prepare it, and when to save your progress (commit). </a:t>
            </a:r>
            <a:endParaRPr lang="en-US" altLang="en-US"/>
          </a:p>
          <a:p>
            <a:pPr lvl="1" algn="l"/>
            <a:r>
              <a:rPr lang="en-US" altLang="en-US"/>
              <a:t>If you try a new recipe but don’t like it, you can always go back to an earlier version (checkout a previous commit). Everything stays in your kitchen.</a:t>
            </a:r>
            <a:endParaRPr lang="en-US" altLang="en-US"/>
          </a:p>
          <a:p>
            <a:pPr lvl="1" algn="l"/>
            <a:endParaRPr lang="en-US" altLang="en-US"/>
          </a:p>
          <a:p>
            <a:pPr lvl="0" algn="l"/>
            <a:r>
              <a:rPr lang="en-US" altLang="en-US"/>
              <a:t>GitHub/Gitlab on the other hand are more like a family meeting</a:t>
            </a:r>
            <a:endParaRPr lang="en-US" altLang="en-US"/>
          </a:p>
          <a:p>
            <a:pPr lvl="1" algn="l"/>
            <a:r>
              <a:rPr lang="en-US" altLang="en-US"/>
              <a:t>Each family (developer/team) prepares food (code) at home using their own kitchen (local git repository).</a:t>
            </a:r>
            <a:endParaRPr lang="en-US" altLang="en-US"/>
          </a:p>
          <a:p>
            <a:pPr lvl="1" algn="l"/>
            <a:endParaRPr lang="en-US" altLang="en-US"/>
          </a:p>
          <a:p>
            <a:pPr lvl="1" algn="l"/>
            <a:r>
              <a:rPr lang="en-US" altLang="en-US"/>
              <a:t>When they’re ready, they bring their dishes to the meeting</a:t>
            </a:r>
            <a:endParaRPr lang="en-US" altLang="en-US"/>
          </a:p>
          <a:p>
            <a:pPr lvl="1" algn="l"/>
            <a:endParaRPr lang="en-US" altLang="en-US"/>
          </a:p>
          <a:p>
            <a:pPr lvl="1" algn="l"/>
            <a:r>
              <a:rPr lang="en-US" altLang="en-US"/>
              <a:t>At the gathering, everyone can taste each other’s food, or even mix dishes together (collaborate on projects, submit pull/merge requests).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0090" y="478155"/>
            <a:ext cx="6252845" cy="572770"/>
          </a:xfrm>
        </p:spPr>
        <p:txBody>
          <a:bodyPr/>
          <a:p>
            <a:r>
              <a:rPr lang="en-US">
                <a:sym typeface="+mn-ea"/>
              </a:rPr>
              <a:t>GitHub vs Gitlab</a:t>
            </a:r>
            <a:endParaRPr lang="en-US"/>
          </a:p>
        </p:txBody>
      </p:sp>
      <p:sp>
        <p:nvSpPr>
          <p:cNvPr id="3" name="Text Placeholder 2"/>
          <p:cNvSpPr>
            <a:spLocks noGrp="1"/>
          </p:cNvSpPr>
          <p:nvPr>
            <p:ph type="body" idx="1"/>
          </p:nvPr>
        </p:nvSpPr>
        <p:spPr/>
        <p:txBody>
          <a:bodyPr/>
          <a:p>
            <a:pPr algn="l"/>
            <a:r>
              <a:rPr lang="en-US"/>
              <a:t>GitHub and Gitlab are both git repository hosting platforms.</a:t>
            </a:r>
            <a:endParaRPr lang="en-US"/>
          </a:p>
          <a:p>
            <a:pPr algn="l"/>
            <a:endParaRPr lang="en-US"/>
          </a:p>
          <a:p>
            <a:pPr algn="l"/>
            <a:r>
              <a:rPr lang="en-US"/>
              <a:t>They both provide a web application (hosted by them) that users can use to interact with the repositories hosted there.</a:t>
            </a:r>
            <a:endParaRPr lang="en-US"/>
          </a:p>
          <a:p>
            <a:pPr algn="l"/>
            <a:endParaRPr lang="en-US"/>
          </a:p>
          <a:p>
            <a:pPr algn="l"/>
            <a:r>
              <a:rPr lang="en-US"/>
              <a:t>Gitlab is the only one of the two that can be self-hosted. Gitlab is an application that you can download and run on your machine whereas GitHub is only available online.</a:t>
            </a:r>
            <a:endParaRPr lang="en-US"/>
          </a:p>
          <a:p>
            <a:pPr algn="l"/>
            <a:endParaRPr lang="en-US"/>
          </a:p>
          <a:p>
            <a:pPr algn="l"/>
            <a:r>
              <a:rPr lang="en-US"/>
              <a:t>GitHub is the most popular for open-source software. GitLab is preferred by enterprises that need mor control.</a:t>
            </a:r>
            <a:endParaRPr lang="en-US"/>
          </a:p>
        </p:txBody>
      </p:sp>
      <p:pic>
        <p:nvPicPr>
          <p:cNvPr id="5" name="Picture 4"/>
          <p:cNvPicPr/>
          <p:nvPr/>
        </p:nvPicPr>
        <p:blipFill>
          <a:blip r:embed="rId1"/>
          <a:stretch>
            <a:fillRect/>
          </a:stretch>
        </p:blipFill>
        <p:spPr>
          <a:xfrm>
            <a:off x="6972935" y="499428"/>
            <a:ext cx="1060450" cy="5302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algn="l"/>
            <a:r>
              <a:rPr lang="en-US" altLang="en-US"/>
              <a:t>A remote repository is a version of the repo stored on a different machine or server, allowing multiple people to collaborate.</a:t>
            </a:r>
            <a:endParaRPr lang="en-US" altLang="en-US"/>
          </a:p>
          <a:p>
            <a:pPr algn="l"/>
            <a:endParaRPr lang="en-US" altLang="en-US"/>
          </a:p>
          <a:p>
            <a:pPr algn="l"/>
            <a:r>
              <a:rPr lang="en-US" altLang="en-US"/>
              <a:t>Normally, services like GitHub/GitLab provide hosting, but here, we will simulate it using another folder on the same machine.</a:t>
            </a:r>
            <a:endParaRPr lang="en-US" altLang="en-US"/>
          </a:p>
          <a:p>
            <a:pPr algn="l"/>
            <a:endParaRPr lang="en-US" altLang="en-US"/>
          </a:p>
          <a:p>
            <a:pPr algn="l"/>
            <a:r>
              <a:rPr lang="en-US" altLang="en-US"/>
              <a:t>Creating a "Remote" Repository Locally</a:t>
            </a:r>
            <a:endParaRPr lang="en-US" altLang="en-US"/>
          </a:p>
          <a:p>
            <a:pPr lvl="1" algn="l"/>
            <a:r>
              <a:rPr lang="en-US" altLang="en-US"/>
              <a:t>Create a directory to act as the remote repo (in the course’s folder)</a:t>
            </a:r>
            <a:br>
              <a:rPr lang="en-US" altLang="en-US"/>
            </a:br>
            <a:r>
              <a:rPr lang="en-US" altLang="en-US"/>
              <a:t>mkdir git-remote</a:t>
            </a:r>
            <a:br>
              <a:rPr lang="en-US" altLang="en-US"/>
            </a:br>
            <a:r>
              <a:rPr lang="en-US" altLang="en-US"/>
              <a:t>cd git-remote</a:t>
            </a:r>
            <a:br>
              <a:rPr lang="en-US" altLang="en-US"/>
            </a:br>
            <a:r>
              <a:rPr lang="en-US" altLang="en-US"/>
              <a:t>git init --bare</a:t>
            </a:r>
            <a:br>
              <a:rPr lang="en-US" altLang="en-US"/>
            </a:br>
            <a:endParaRPr lang="en-US" altLang="en-US"/>
          </a:p>
          <a:p>
            <a:pPr lvl="1" algn="l"/>
            <a:r>
              <a:rPr lang="en-US" altLang="en-US"/>
              <a:t>The --bare flag tells Git that this repository will not contain working files (since a remote repo is usually just for storing changes).</a:t>
            </a:r>
            <a:endParaRPr lang="en-US" altLang="en-US"/>
          </a:p>
          <a:p>
            <a:pPr lvl="1" algn="l"/>
            <a:endParaRPr lang="en-US" altLang="en-US"/>
          </a:p>
          <a:p>
            <a:pPr lvl="1" algn="l"/>
            <a:r>
              <a:rPr lang="en-US" altLang="en-US"/>
              <a:t>This simulates a remote repository like GitHub or GitLab.</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algn="l"/>
            <a:r>
              <a:rPr lang="en-US" altLang="en-US"/>
              <a:t>Now, we need to connect our local repo to this remote repo</a:t>
            </a:r>
            <a:endParaRPr lang="en-US" altLang="en-US"/>
          </a:p>
          <a:p>
            <a:pPr lvl="1" algn="l"/>
            <a:r>
              <a:rPr lang="en-US" altLang="en-US"/>
              <a:t>cd into our gitlab repo we created earlier</a:t>
            </a:r>
            <a:endParaRPr lang="en-US" altLang="en-US"/>
          </a:p>
          <a:p>
            <a:pPr lvl="1" algn="l"/>
            <a:r>
              <a:rPr lang="en-US" altLang="en-US"/>
              <a:t>run the command </a:t>
            </a:r>
            <a:r>
              <a:rPr lang="en-US" altLang="en-US">
                <a:highlight>
                  <a:srgbClr val="FFFF00"/>
                </a:highlight>
              </a:rPr>
              <a:t>git remote add origin ../git-remote</a:t>
            </a:r>
            <a:endParaRPr lang="en-US" altLang="en-US">
              <a:highlight>
                <a:srgbClr val="FFFF00"/>
              </a:highlight>
            </a:endParaRPr>
          </a:p>
          <a:p>
            <a:pPr lvl="1" algn="l"/>
            <a:r>
              <a:rPr lang="en-US" altLang="en-US"/>
              <a:t>origin is the alias for the remote repo (you can call it whatever)</a:t>
            </a:r>
            <a:endParaRPr lang="en-US" altLang="en-US"/>
          </a:p>
          <a:p>
            <a:pPr lvl="1" algn="l"/>
            <a:r>
              <a:rPr lang="en-US" altLang="en-US"/>
              <a:t>Try running </a:t>
            </a:r>
            <a:r>
              <a:rPr lang="en-US" altLang="en-US">
                <a:highlight>
                  <a:srgbClr val="FFFF00"/>
                </a:highlight>
              </a:rPr>
              <a:t>git remote -v</a:t>
            </a:r>
            <a:r>
              <a:rPr lang="en-US" altLang="en-US"/>
              <a:t> to show the linked remotes</a:t>
            </a:r>
            <a:endParaRPr lang="en-US" altLang="en-US"/>
          </a:p>
          <a:p>
            <a:pPr lvl="1" algn="l"/>
            <a:endParaRPr lang="en-US" altLang="en-US"/>
          </a:p>
          <a:p>
            <a:pPr lvl="0" algn="l"/>
            <a:r>
              <a:rPr lang="en-US" altLang="en-US"/>
              <a:t>Our remote repo is currently empty, let’s </a:t>
            </a:r>
            <a:r>
              <a:rPr lang="en-US" altLang="en-US" b="1"/>
              <a:t>push some code to it</a:t>
            </a:r>
            <a:r>
              <a:rPr lang="en-US" altLang="en-US"/>
              <a:t>: </a:t>
            </a:r>
            <a:r>
              <a:rPr lang="en-US" altLang="en-US">
                <a:highlight>
                  <a:srgbClr val="FFFF00"/>
                </a:highlight>
              </a:rPr>
              <a:t>git push origin main</a:t>
            </a:r>
            <a:r>
              <a:rPr lang="en-US" altLang="en-US"/>
              <a:t> </a:t>
            </a:r>
            <a:endParaRPr lang="en-US" altLang="en-US"/>
          </a:p>
          <a:p>
            <a:pPr lvl="0" algn="l"/>
            <a:endParaRPr lang="en-US" altLang="en-US"/>
          </a:p>
          <a:p>
            <a:pPr lvl="0" algn="l"/>
            <a:r>
              <a:rPr lang="en-US" altLang="en-US"/>
              <a:t>Now we want to add some files, it is best practice to create a new branch whenever you’re working on a feature. Create a new branch called </a:t>
            </a:r>
            <a:r>
              <a:rPr lang="en-US" altLang="en-US">
                <a:highlight>
                  <a:srgbClr val="FFFF00"/>
                </a:highlight>
              </a:rPr>
              <a:t>feature-branch</a:t>
            </a:r>
            <a:endParaRPr lang="en-US" altLang="en-US">
              <a:highlight>
                <a:srgbClr val="FFFF00"/>
              </a:highlight>
            </a:endParaRPr>
          </a:p>
          <a:p>
            <a:pPr lvl="0" algn="l"/>
            <a:endParaRPr lang="en-US" altLang="en-US">
              <a:highlight>
                <a:srgbClr val="FFFF00"/>
              </a:highlight>
            </a:endParaRPr>
          </a:p>
          <a:p>
            <a:pPr lvl="0" algn="l"/>
            <a:r>
              <a:rPr lang="en-US" altLang="en-US"/>
              <a:t>Make a change (create a new file and commit)</a:t>
            </a:r>
            <a:br>
              <a:rPr lang="en-US" altLang="en-US"/>
            </a:br>
            <a:r>
              <a:rPr lang="en-US" altLang="en-US"/>
              <a:t>echo "Hello, Git!" &gt; file.txt</a:t>
            </a:r>
            <a:br>
              <a:rPr lang="en-US" altLang="en-US"/>
            </a:br>
            <a:r>
              <a:rPr lang="en-US" altLang="en-US"/>
              <a:t>git add file.txt</a:t>
            </a:r>
            <a:br>
              <a:rPr lang="en-US" altLang="en-US"/>
            </a:br>
            <a:r>
              <a:rPr lang="en-US" altLang="en-US"/>
              <a:t>git commit -m "Add file.txt"</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algn="l"/>
            <a:r>
              <a:rPr lang="en-US" altLang="en-US"/>
              <a:t>Push the changes to the </a:t>
            </a:r>
            <a:r>
              <a:rPr lang="en-US" altLang="en-US" b="1"/>
              <a:t>feature-branch </a:t>
            </a:r>
            <a:r>
              <a:rPr lang="en-US" altLang="en-US"/>
              <a:t>on the </a:t>
            </a:r>
            <a:r>
              <a:rPr lang="en-US" altLang="en-US" b="1"/>
              <a:t>remote repo: </a:t>
            </a:r>
            <a:r>
              <a:rPr lang="en-US" altLang="en-US">
                <a:highlight>
                  <a:srgbClr val="FFFF00"/>
                </a:highlight>
              </a:rPr>
              <a:t>git push origin feature-branch</a:t>
            </a:r>
            <a:r>
              <a:rPr lang="en-US" altLang="en-US"/>
              <a:t> (this creates a new branch on the remote)</a:t>
            </a:r>
            <a:endParaRPr lang="en-US" altLang="en-US"/>
          </a:p>
          <a:p>
            <a:pPr lvl="1" algn="l"/>
            <a:r>
              <a:rPr lang="en-US" altLang="en-US"/>
              <a:t>You can check if it worked by doing ls ../git-remote/refs/heads/, this should show feature-branch</a:t>
            </a:r>
            <a:endParaRPr lang="en-US" altLang="en-US"/>
          </a:p>
          <a:p>
            <a:pPr lvl="1" algn="l"/>
            <a:r>
              <a:rPr lang="en-US" altLang="en-US"/>
              <a:t>You can also cd into the git-remote folder and type git branch</a:t>
            </a:r>
            <a:endParaRPr lang="en-US" altLang="en-US"/>
          </a:p>
          <a:p>
            <a:pPr lvl="1" algn="l"/>
            <a:endParaRPr lang="en-US" altLang="en-US"/>
          </a:p>
          <a:p>
            <a:pPr lvl="0" algn="l"/>
            <a:r>
              <a:rPr lang="en-US" altLang="en-US"/>
              <a:t>Ok, now we want to simulate pulling from the remote. Switch to the main branch (git checkout main)</a:t>
            </a:r>
            <a:endParaRPr lang="en-US" altLang="en-US"/>
          </a:p>
          <a:p>
            <a:pPr lvl="0" algn="l"/>
            <a:endParaRPr lang="en-US" altLang="en-US"/>
          </a:p>
          <a:p>
            <a:pPr lvl="0" algn="l"/>
            <a:r>
              <a:rPr lang="en-US" altLang="en-US"/>
              <a:t>Pull changes from the remote’s feature-branch: </a:t>
            </a:r>
            <a:r>
              <a:rPr lang="en-US" altLang="en-US">
                <a:highlight>
                  <a:srgbClr val="FFFF00"/>
                </a:highlight>
              </a:rPr>
              <a:t>git pull origin feature-branch</a:t>
            </a:r>
            <a:r>
              <a:rPr lang="en-US" altLang="en-US"/>
              <a:t> (this is not the ideal way but for explanation purposes...)</a:t>
            </a:r>
            <a:endParaRPr lang="en-US" altLang="en-US"/>
          </a:p>
          <a:p>
            <a:pPr lvl="1" algn="l"/>
            <a:r>
              <a:rPr lang="en-US" altLang="en-US"/>
              <a:t>This command merges the remote’s feature-branch into the local repo’s main branch</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algn="l"/>
            <a:r>
              <a:rPr lang="en-US" altLang="en-US"/>
              <a:t>We will create a merge conflict and then resolve it. We will do this by modifying a file in both the main and feature-branch and trying to merge the two.</a:t>
            </a:r>
            <a:endParaRPr lang="en-US" altLang="en-US"/>
          </a:p>
          <a:p>
            <a:pPr algn="l"/>
            <a:endParaRPr lang="en-US" altLang="en-US"/>
          </a:p>
          <a:p>
            <a:pPr algn="l"/>
            <a:r>
              <a:rPr lang="en-US" altLang="en-US"/>
              <a:t>Ensure you’re on main: git checkout main</a:t>
            </a:r>
            <a:endParaRPr lang="en-US" altLang="en-US"/>
          </a:p>
          <a:p>
            <a:pPr lvl="1" algn="l"/>
            <a:r>
              <a:rPr lang="en-US" altLang="en-US"/>
              <a:t>Modify file.txt and commit</a:t>
            </a:r>
            <a:br>
              <a:rPr lang="en-US" altLang="en-US"/>
            </a:br>
            <a:r>
              <a:rPr lang="en-US" altLang="en-US"/>
              <a:t>echo "This line is from main." &gt;&gt; file.txt</a:t>
            </a:r>
            <a:br>
              <a:rPr lang="en-US" altLang="en-US"/>
            </a:br>
            <a:r>
              <a:rPr lang="en-US" altLang="en-US"/>
              <a:t>git add file.txt</a:t>
            </a:r>
            <a:br>
              <a:rPr lang="en-US" altLang="en-US"/>
            </a:br>
            <a:r>
              <a:rPr lang="en-US" altLang="en-US"/>
              <a:t>git commit -m "Update file from main"</a:t>
            </a:r>
            <a:endParaRPr lang="en-US" altLang="en-US"/>
          </a:p>
          <a:p>
            <a:pPr lvl="1" algn="l"/>
            <a:endParaRPr lang="en-US" altLang="en-US"/>
          </a:p>
          <a:p>
            <a:pPr lvl="0" algn="l"/>
            <a:r>
              <a:rPr lang="en-US" altLang="en-US"/>
              <a:t>Switch to feature-branch</a:t>
            </a:r>
            <a:endParaRPr lang="en-US" altLang="en-US"/>
          </a:p>
          <a:p>
            <a:pPr lvl="1" algn="l"/>
            <a:r>
              <a:rPr lang="en-US" altLang="en-US"/>
              <a:t>Modify file.txt different and commit</a:t>
            </a:r>
            <a:br>
              <a:rPr lang="en-US" altLang="en-US"/>
            </a:br>
            <a:r>
              <a:rPr lang="en-US" altLang="en-US"/>
              <a:t>echo "This line is from feature-branch." &gt;&gt; file.txt</a:t>
            </a:r>
            <a:br>
              <a:rPr lang="en-US" altLang="en-US"/>
            </a:br>
            <a:r>
              <a:rPr lang="en-US" altLang="en-US"/>
              <a:t>git add file.txt</a:t>
            </a:r>
            <a:br>
              <a:rPr lang="en-US" altLang="en-US"/>
            </a:br>
            <a:r>
              <a:rPr lang="en-US" altLang="en-US"/>
              <a:t>git commit -m "Update file from feature-branch"</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algn="l"/>
            <a:r>
              <a:rPr lang="en-US" altLang="en-US"/>
              <a:t>Merge branches</a:t>
            </a:r>
            <a:endParaRPr lang="en-US" altLang="en-US"/>
          </a:p>
          <a:p>
            <a:pPr lvl="1" algn="l"/>
            <a:r>
              <a:rPr lang="en-US" altLang="en-US"/>
              <a:t>Switch back to main (git checkout)</a:t>
            </a:r>
            <a:endParaRPr lang="en-US" altLang="en-US"/>
          </a:p>
          <a:p>
            <a:pPr lvl="1" algn="l"/>
            <a:r>
              <a:rPr lang="en-US" altLang="en-US"/>
              <a:t>Attempt to merge feature-branch: </a:t>
            </a:r>
            <a:r>
              <a:rPr lang="en-US" altLang="en-US">
                <a:highlight>
                  <a:srgbClr val="FFFF00"/>
                </a:highlight>
              </a:rPr>
              <a:t>git merge feature-branch.</a:t>
            </a:r>
            <a:r>
              <a:rPr lang="en-US" altLang="en-US"/>
              <a:t> Git will show a merge conflict</a:t>
            </a:r>
            <a:endParaRPr lang="en-US" altLang="en-US"/>
          </a:p>
          <a:p>
            <a:pPr lvl="1" algn="l"/>
            <a:endParaRPr lang="en-US" altLang="en-US"/>
          </a:p>
          <a:p>
            <a:pPr lvl="0" algn="l"/>
            <a:r>
              <a:rPr lang="en-US" altLang="en-US"/>
              <a:t>Resolve the conflict</a:t>
            </a:r>
            <a:endParaRPr lang="en-US" altLang="en-US"/>
          </a:p>
          <a:p>
            <a:pPr lvl="1" algn="l"/>
            <a:r>
              <a:rPr lang="en-US" altLang="en-US"/>
              <a:t>Open file.txt and you’ll see:</a:t>
            </a:r>
            <a:br>
              <a:rPr lang="en-US" altLang="en-US"/>
            </a:br>
            <a:endParaRPr lang="en-US" altLang="en-US"/>
          </a:p>
        </p:txBody>
      </p:sp>
      <p:pic>
        <p:nvPicPr>
          <p:cNvPr id="3" name="Picture 2"/>
          <p:cNvPicPr>
            <a:picLocks noChangeAspect="1"/>
          </p:cNvPicPr>
          <p:nvPr/>
        </p:nvPicPr>
        <p:blipFill>
          <a:blip r:embed="rId1"/>
          <a:stretch>
            <a:fillRect/>
          </a:stretch>
        </p:blipFill>
        <p:spPr>
          <a:xfrm>
            <a:off x="1724660" y="2976880"/>
            <a:ext cx="3905250" cy="16383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lvl="0" algn="l"/>
            <a:r>
              <a:rPr lang="en-US" altLang="en-US"/>
              <a:t>Resolve the conflict</a:t>
            </a:r>
            <a:endParaRPr lang="en-US" altLang="en-US"/>
          </a:p>
          <a:p>
            <a:pPr lvl="1" algn="l"/>
            <a:r>
              <a:rPr lang="en-US" altLang="en-US"/>
              <a:t>Edit the file manually to keep the desired lines. Let the file look like:</a:t>
            </a:r>
            <a:endParaRPr lang="en-US" altLang="en-US"/>
          </a:p>
          <a:p>
            <a:pPr lvl="1" algn="l"/>
            <a:endParaRPr lang="en-US" altLang="en-US"/>
          </a:p>
          <a:p>
            <a:pPr lvl="1" algn="l"/>
            <a:endParaRPr lang="en-US" altLang="en-US"/>
          </a:p>
          <a:p>
            <a:pPr lvl="1" algn="l"/>
            <a:endParaRPr lang="en-US" altLang="en-US"/>
          </a:p>
          <a:p>
            <a:pPr lvl="1" algn="l"/>
            <a:endParaRPr lang="en-US" altLang="en-US"/>
          </a:p>
          <a:p>
            <a:pPr lvl="1" algn="l"/>
            <a:endParaRPr lang="en-US" altLang="en-US"/>
          </a:p>
          <a:p>
            <a:pPr lvl="1" algn="l"/>
            <a:r>
              <a:rPr lang="en-US" altLang="en-US"/>
              <a:t>Mark the conflict as resolved </a:t>
            </a:r>
            <a:br>
              <a:rPr lang="en-US" altLang="en-US"/>
            </a:br>
            <a:r>
              <a:rPr lang="en-US" altLang="en-US"/>
              <a:t>git add file.txt</a:t>
            </a:r>
            <a:br>
              <a:rPr lang="en-US" altLang="en-US"/>
            </a:br>
            <a:r>
              <a:rPr lang="en-US" altLang="en-US"/>
              <a:t>git commit -m “Resolved merge conflict”</a:t>
            </a:r>
            <a:endParaRPr lang="en-US" altLang="en-US"/>
          </a:p>
          <a:p>
            <a:pPr lvl="1" algn="l"/>
            <a:endParaRPr lang="en-US" altLang="en-US"/>
          </a:p>
          <a:p>
            <a:pPr lvl="1" algn="l"/>
            <a:endParaRPr lang="en-US" altLang="en-US"/>
          </a:p>
          <a:p>
            <a:pPr lvl="1" algn="l"/>
            <a:r>
              <a:rPr lang="en-US" altLang="en-US"/>
              <a:t>Push the resolved changes to the remote: </a:t>
            </a:r>
            <a:r>
              <a:rPr lang="en-US" altLang="en-US">
                <a:highlight>
                  <a:srgbClr val="FFFF00"/>
                </a:highlight>
              </a:rPr>
              <a:t>git push origin main</a:t>
            </a:r>
            <a:br>
              <a:rPr lang="en-US" altLang="en-US"/>
            </a:br>
            <a:endParaRPr lang="en-US" altLang="en-US"/>
          </a:p>
        </p:txBody>
      </p:sp>
      <p:pic>
        <p:nvPicPr>
          <p:cNvPr id="2" name="Picture 1"/>
          <p:cNvPicPr>
            <a:picLocks noChangeAspect="1"/>
          </p:cNvPicPr>
          <p:nvPr/>
        </p:nvPicPr>
        <p:blipFill>
          <a:blip r:embed="rId1"/>
          <a:stretch>
            <a:fillRect/>
          </a:stretch>
        </p:blipFill>
        <p:spPr>
          <a:xfrm>
            <a:off x="1788795" y="1866265"/>
            <a:ext cx="3714750" cy="781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1"/>
          <p:cNvSpPr txBox="1">
            <a:spLocks noGrp="1"/>
          </p:cNvSpPr>
          <p:nvPr>
            <p:ph type="title"/>
          </p:nvPr>
        </p:nvSpPr>
        <p:spPr>
          <a:xfrm>
            <a:off x="2492900" y="3376940"/>
            <a:ext cx="4262400" cy="7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dirty="0"/>
              <a:t>Presentation of Git</a:t>
            </a:r>
            <a:endParaRPr lang="en-US" altLang="en-GB" dirty="0"/>
          </a:p>
        </p:txBody>
      </p:sp>
      <p:sp>
        <p:nvSpPr>
          <p:cNvPr id="1068" name="Google Shape;1068;p41"/>
          <p:cNvSpPr txBox="1">
            <a:spLocks noGrp="1"/>
          </p:cNvSpPr>
          <p:nvPr>
            <p:ph type="title" idx="2"/>
          </p:nvPr>
        </p:nvSpPr>
        <p:spPr>
          <a:xfrm>
            <a:off x="3798050" y="954185"/>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1070" name="Google Shape;1070;p41"/>
          <p:cNvGrpSpPr/>
          <p:nvPr/>
        </p:nvGrpSpPr>
        <p:grpSpPr>
          <a:xfrm>
            <a:off x="-228750" y="-157600"/>
            <a:ext cx="1764193" cy="5458675"/>
            <a:chOff x="-228750" y="-157600"/>
            <a:chExt cx="1764193" cy="5458675"/>
          </a:xfrm>
        </p:grpSpPr>
        <p:grpSp>
          <p:nvGrpSpPr>
            <p:cNvPr id="1071" name="Google Shape;1071;p41"/>
            <p:cNvGrpSpPr/>
            <p:nvPr/>
          </p:nvGrpSpPr>
          <p:grpSpPr>
            <a:xfrm rot="-5400000">
              <a:off x="-228762" y="3801863"/>
              <a:ext cx="1499225" cy="1499200"/>
              <a:chOff x="150800" y="379988"/>
              <a:chExt cx="1499225" cy="1499200"/>
            </a:xfrm>
          </p:grpSpPr>
          <p:sp>
            <p:nvSpPr>
              <p:cNvPr id="1072" name="Google Shape;1072;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9" name="Google Shape;1079;p41"/>
            <p:cNvGrpSpPr/>
            <p:nvPr/>
          </p:nvGrpSpPr>
          <p:grpSpPr>
            <a:xfrm>
              <a:off x="-228750" y="1822650"/>
              <a:ext cx="1499225" cy="1498200"/>
              <a:chOff x="1416625" y="2290438"/>
              <a:chExt cx="1499225" cy="1498200"/>
            </a:xfrm>
          </p:grpSpPr>
          <p:sp>
            <p:nvSpPr>
              <p:cNvPr id="1080" name="Google Shape;1080;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41"/>
            <p:cNvGrpSpPr/>
            <p:nvPr/>
          </p:nvGrpSpPr>
          <p:grpSpPr>
            <a:xfrm rot="-5400000">
              <a:off x="-228762" y="-157587"/>
              <a:ext cx="1499225" cy="1499200"/>
              <a:chOff x="6581450" y="2637538"/>
              <a:chExt cx="1499225" cy="1499200"/>
            </a:xfrm>
          </p:grpSpPr>
          <p:sp>
            <p:nvSpPr>
              <p:cNvPr id="1090" name="Google Shape;1090;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7" name="Google Shape;1097;p41"/>
            <p:cNvGrpSpPr/>
            <p:nvPr/>
          </p:nvGrpSpPr>
          <p:grpSpPr>
            <a:xfrm rot="-2700246" flipH="1">
              <a:off x="926632" y="1289913"/>
              <a:ext cx="504327" cy="504327"/>
              <a:chOff x="3490600" y="4349100"/>
              <a:chExt cx="509775" cy="509775"/>
            </a:xfrm>
          </p:grpSpPr>
          <p:sp>
            <p:nvSpPr>
              <p:cNvPr id="1098" name="Google Shape;1098;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41"/>
            <p:cNvGrpSpPr/>
            <p:nvPr/>
          </p:nvGrpSpPr>
          <p:grpSpPr>
            <a:xfrm>
              <a:off x="822254" y="3144507"/>
              <a:ext cx="713189" cy="714203"/>
              <a:chOff x="2751838" y="727063"/>
              <a:chExt cx="738750" cy="739800"/>
            </a:xfrm>
          </p:grpSpPr>
          <p:sp>
            <p:nvSpPr>
              <p:cNvPr id="1104" name="Google Shape;1104;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8" name="Google Shape;1108;p41"/>
          <p:cNvGrpSpPr/>
          <p:nvPr/>
        </p:nvGrpSpPr>
        <p:grpSpPr>
          <a:xfrm>
            <a:off x="7608700" y="-157600"/>
            <a:ext cx="1764193" cy="5458675"/>
            <a:chOff x="7608700" y="-157600"/>
            <a:chExt cx="1764193" cy="5458675"/>
          </a:xfrm>
        </p:grpSpPr>
        <p:grpSp>
          <p:nvGrpSpPr>
            <p:cNvPr id="1109" name="Google Shape;1109;p41"/>
            <p:cNvGrpSpPr/>
            <p:nvPr/>
          </p:nvGrpSpPr>
          <p:grpSpPr>
            <a:xfrm rot="5400000" flipH="1">
              <a:off x="7873681" y="3801863"/>
              <a:ext cx="1499225" cy="1499200"/>
              <a:chOff x="150800" y="379988"/>
              <a:chExt cx="1499225" cy="1499200"/>
            </a:xfrm>
          </p:grpSpPr>
          <p:sp>
            <p:nvSpPr>
              <p:cNvPr id="1110" name="Google Shape;1110;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7" name="Google Shape;1117;p41"/>
            <p:cNvGrpSpPr/>
            <p:nvPr/>
          </p:nvGrpSpPr>
          <p:grpSpPr>
            <a:xfrm flipH="1">
              <a:off x="7873668" y="1822650"/>
              <a:ext cx="1499225" cy="1498200"/>
              <a:chOff x="1416625" y="2290438"/>
              <a:chExt cx="1499225" cy="1498200"/>
            </a:xfrm>
          </p:grpSpPr>
          <p:sp>
            <p:nvSpPr>
              <p:cNvPr id="1118" name="Google Shape;1118;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7" name="Google Shape;1127;p41"/>
            <p:cNvGrpSpPr/>
            <p:nvPr/>
          </p:nvGrpSpPr>
          <p:grpSpPr>
            <a:xfrm rot="5400000" flipH="1">
              <a:off x="7873681" y="-157587"/>
              <a:ext cx="1499225" cy="1499200"/>
              <a:chOff x="6581450" y="2637538"/>
              <a:chExt cx="1499225" cy="1499200"/>
            </a:xfrm>
          </p:grpSpPr>
          <p:sp>
            <p:nvSpPr>
              <p:cNvPr id="1128" name="Google Shape;1128;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5" name="Google Shape;1135;p41"/>
            <p:cNvGrpSpPr/>
            <p:nvPr/>
          </p:nvGrpSpPr>
          <p:grpSpPr>
            <a:xfrm rot="2700246">
              <a:off x="7713184" y="1289913"/>
              <a:ext cx="504327" cy="504327"/>
              <a:chOff x="3490600" y="4349100"/>
              <a:chExt cx="509775" cy="509775"/>
            </a:xfrm>
          </p:grpSpPr>
          <p:sp>
            <p:nvSpPr>
              <p:cNvPr id="1136" name="Google Shape;1136;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1" name="Google Shape;1141;p41"/>
            <p:cNvGrpSpPr/>
            <p:nvPr/>
          </p:nvGrpSpPr>
          <p:grpSpPr>
            <a:xfrm flipH="1">
              <a:off x="7608700" y="3144507"/>
              <a:ext cx="713189" cy="714203"/>
              <a:chOff x="2751838" y="727063"/>
              <a:chExt cx="738750" cy="739800"/>
            </a:xfrm>
          </p:grpSpPr>
          <p:sp>
            <p:nvSpPr>
              <p:cNvPr id="1142" name="Google Shape;1142;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lvl="0" algn="l"/>
            <a:r>
              <a:rPr lang="en-US" altLang="en-US"/>
              <a:t>Managing remotes</a:t>
            </a:r>
            <a:endParaRPr lang="en-US" altLang="en-US"/>
          </a:p>
          <a:p>
            <a:pPr lvl="1" algn="l"/>
            <a:r>
              <a:rPr lang="en-US" altLang="en-US"/>
              <a:t>Adding remotes: git remote add remote_name remote_url e.g. git remote add origin ../git-remote</a:t>
            </a:r>
            <a:br>
              <a:rPr lang="en-US" altLang="en-US"/>
            </a:br>
            <a:endParaRPr lang="en-US" altLang="en-US"/>
          </a:p>
          <a:p>
            <a:pPr lvl="1" algn="l"/>
            <a:r>
              <a:rPr lang="en-US" altLang="en-US"/>
              <a:t>Viewing remotes: git remote -v</a:t>
            </a:r>
            <a:br>
              <a:rPr lang="en-US" altLang="en-US"/>
            </a:br>
            <a:endParaRPr lang="en-US" altLang="en-US"/>
          </a:p>
          <a:p>
            <a:pPr lvl="1" algn="l"/>
            <a:r>
              <a:rPr lang="en-US" altLang="en-US"/>
              <a:t>Renaming a remote: git remote rename old_name new_name e.g. git rename origin local_origin</a:t>
            </a:r>
            <a:br>
              <a:rPr lang="en-US" altLang="en-US"/>
            </a:br>
            <a:endParaRPr lang="en-US" altLang="en-US"/>
          </a:p>
          <a:p>
            <a:pPr lvl="1" algn="l"/>
            <a:r>
              <a:rPr lang="en-US" altLang="en-US"/>
              <a:t>Changing a remote’s url: git remote set-url remote_name new_url e.g. git remote set-url origin ../git-remote/remote-repo </a:t>
            </a:r>
            <a:br>
              <a:rPr lang="en-US" altLang="en-US"/>
            </a:br>
            <a:endParaRPr lang="en-US" altLang="en-US"/>
          </a:p>
          <a:p>
            <a:pPr lvl="1" algn="l"/>
            <a:r>
              <a:rPr lang="en-US" altLang="en-US"/>
              <a:t>Removing a remote: git remote remove origin</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Working with remote repos</a:t>
            </a:r>
            <a:endParaRPr lang="en-US"/>
          </a:p>
        </p:txBody>
      </p:sp>
      <p:sp>
        <p:nvSpPr>
          <p:cNvPr id="6" name="Text Placeholder 5"/>
          <p:cNvSpPr>
            <a:spLocks noGrp="1"/>
          </p:cNvSpPr>
          <p:nvPr>
            <p:ph type="body" idx="1"/>
          </p:nvPr>
        </p:nvSpPr>
        <p:spPr/>
        <p:txBody>
          <a:bodyPr/>
          <a:p>
            <a:pPr lvl="0" algn="l"/>
            <a:r>
              <a:rPr lang="en-US" altLang="en-US"/>
              <a:t>Best practices recap</a:t>
            </a:r>
            <a:endParaRPr lang="en-US" altLang="en-US"/>
          </a:p>
          <a:p>
            <a:pPr lvl="1" algn="l"/>
            <a:r>
              <a:rPr lang="en-US" altLang="en-US"/>
              <a:t>Always work on branches instead of main</a:t>
            </a:r>
            <a:endParaRPr lang="en-US" altLang="en-US"/>
          </a:p>
          <a:p>
            <a:pPr lvl="1" algn="l"/>
            <a:endParaRPr lang="en-US" altLang="en-US"/>
          </a:p>
          <a:p>
            <a:pPr lvl="1" algn="l"/>
            <a:r>
              <a:rPr lang="en-US" altLang="en-US"/>
              <a:t>Pull before pushing to avoid conflicts</a:t>
            </a:r>
            <a:endParaRPr lang="en-US" altLang="en-US"/>
          </a:p>
          <a:p>
            <a:pPr lvl="1" algn="l"/>
            <a:endParaRPr lang="en-US" altLang="en-US"/>
          </a:p>
          <a:p>
            <a:pPr lvl="1" algn="l"/>
            <a:r>
              <a:rPr lang="en-US" altLang="en-US"/>
              <a:t>Write clear commit messages</a:t>
            </a:r>
            <a:endParaRPr lang="en-US" altLang="en-US"/>
          </a:p>
          <a:p>
            <a:pPr lvl="1" algn="l"/>
            <a:endParaRPr lang="en-US" altLang="en-US"/>
          </a:p>
          <a:p>
            <a:pPr lvl="1" algn="l"/>
            <a:r>
              <a:rPr lang="en-US" altLang="en-US"/>
              <a:t>Resolve conflicts carefully and commit the resolved version</a:t>
            </a:r>
            <a:endParaRPr lang="en-US" altLang="en-US"/>
          </a:p>
          <a:p>
            <a:pPr lvl="1" algn="l"/>
            <a:endParaRPr lang="en-US" altLang="en-US"/>
          </a:p>
          <a:p>
            <a:pPr lvl="1" algn="l"/>
            <a:endParaRPr lang="en-US" altLang="en-US"/>
          </a:p>
          <a:p>
            <a:pPr lvl="1" algn="l"/>
            <a:r>
              <a:rPr lang="en-US" altLang="en-US"/>
              <a:t>Use git remote commands to manafe repo connections.</a:t>
            </a:r>
            <a:endParaRPr lang="en-US" altLang="en-US"/>
          </a:p>
          <a:p>
            <a:pPr lvl="1" algn="l"/>
            <a:endParaRPr lang="en-US" altLang="en-US"/>
          </a:p>
          <a:p>
            <a:pPr lvl="1" algn="l"/>
            <a:endParaRPr lang="en-US" altLang="en-US"/>
          </a:p>
          <a:p>
            <a:pPr lvl="0" algn="l"/>
            <a:r>
              <a:rPr lang="en-US" altLang="en-US"/>
              <a:t>There’s still a world of git commands and functionalities out there but we have covered the most essential. The rest you shall encounter on your codeventures.</a:t>
            </a: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0" y="-19050"/>
            <a:ext cx="9144000" cy="5162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Version Control Systems (VCS)</a:t>
            </a:r>
            <a:endParaRPr lang="en-US" alt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Git is one of the most popular version control systems (VCS).</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t>A version control (or revision or source control) system is any system that manages multiple versions of files(e.g. source code, reports, videos, etc)</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Version control is essential for team projects and also very useful for individual projects.</a:t>
            </a:r>
            <a:br>
              <a:rPr lang="en-US" altLang="en-US"/>
            </a:br>
            <a:endParaRPr lang="en-US" altLang="en-US"/>
          </a:p>
          <a:p>
            <a:pPr marL="285750" lvl="0" indent="-285750" algn="l" rtl="0">
              <a:spcBef>
                <a:spcPts val="0"/>
              </a:spcBef>
              <a:spcAft>
                <a:spcPts val="0"/>
              </a:spcAft>
              <a:buFont typeface="Arial" panose="020B0604020202020204" pitchFamily="34" charset="0"/>
              <a:buChar char="•"/>
            </a:pPr>
            <a:r>
              <a:rPr lang="en-US" altLang="en-US">
                <a:sym typeface="+mn-ea"/>
              </a:rPr>
              <a:t>There are 2 main types of VCS; centralized and distributed. </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Some other version control systems are CVS, Subversion and Mercurial. CVS and Subversion are centralized while Mercurial and Git are distributed.</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0" lvl="0" indent="0" algn="l" rtl="0">
              <a:spcBef>
                <a:spcPts val="0"/>
              </a:spcBef>
              <a:spcAft>
                <a:spcPts val="0"/>
              </a:spcAft>
              <a:buFont typeface="Arial" panose="020B0604020202020204" pitchFamily="34" charset="0"/>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Why version control?</a:t>
            </a:r>
            <a:endParaRPr lang="en-US" alt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dirty="0">
                <a:sym typeface="+mn-ea"/>
              </a:rPr>
              <a:t>For working by yourself:</a:t>
            </a: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ym typeface="+mn-ea"/>
              </a:rPr>
              <a:t>Gives you a “time machine” for going back to earlier versions</a:t>
            </a:r>
            <a:br>
              <a:rPr lang="en-US" altLang="en-US" dirty="0">
                <a:sym typeface="+mn-ea"/>
              </a:rPr>
            </a:b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ym typeface="+mn-ea"/>
              </a:rPr>
              <a:t>Gives you great support for different versions (standalone, web app, etc.) of the same basic project</a:t>
            </a:r>
            <a:br>
              <a:rPr lang="en-US" altLang="en-US" dirty="0">
                <a:sym typeface="+mn-ea"/>
              </a:rPr>
            </a:br>
            <a:endParaRPr lang="en-US" altLang="en-US" dirty="0"/>
          </a:p>
          <a:p>
            <a:pPr marL="285750" lvl="0" indent="-285750" algn="l" rtl="0">
              <a:spcBef>
                <a:spcPts val="0"/>
              </a:spcBef>
              <a:spcAft>
                <a:spcPts val="0"/>
              </a:spcAft>
              <a:buFont typeface="Arial" panose="020B0604020202020204" pitchFamily="34" charset="0"/>
              <a:buChar char="•"/>
            </a:pPr>
            <a:r>
              <a:rPr lang="en-US" altLang="en-US" dirty="0">
                <a:sym typeface="+mn-ea"/>
              </a:rPr>
              <a:t>For working with others:</a:t>
            </a: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ym typeface="+mn-ea"/>
              </a:rPr>
              <a:t>Greatly simplifies concurrent work, merging changes</a:t>
            </a:r>
            <a:br>
              <a:rPr lang="en-US" altLang="en-US" dirty="0">
                <a:sym typeface="+mn-ea"/>
              </a:rPr>
            </a:br>
            <a:br>
              <a:rPr lang="en-US" altLang="en-US" dirty="0">
                <a:sym typeface="+mn-ea"/>
              </a:rPr>
            </a:br>
            <a:endParaRPr lang="en-US" altLang="en-US" dirty="0"/>
          </a:p>
          <a:p>
            <a:pPr marL="285750" lvl="0" indent="-285750" algn="l" rtl="0">
              <a:spcBef>
                <a:spcPts val="0"/>
              </a:spcBef>
              <a:spcAft>
                <a:spcPts val="0"/>
              </a:spcAft>
              <a:buFont typeface="Arial" panose="020B0604020202020204" pitchFamily="34" charset="0"/>
              <a:buChar char="•"/>
            </a:pPr>
            <a:r>
              <a:rPr lang="en-US" altLang="en-US" dirty="0">
                <a:sym typeface="+mn-ea"/>
              </a:rPr>
              <a:t>For getting an internship or job:</a:t>
            </a: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ym typeface="+mn-ea"/>
              </a:rPr>
              <a:t>Any company with a clue uses some kind of version control</a:t>
            </a:r>
            <a:br>
              <a:rPr lang="en-US" altLang="en-US" dirty="0">
                <a:sym typeface="+mn-ea"/>
              </a:rPr>
            </a:b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ym typeface="+mn-ea"/>
              </a:rPr>
              <a:t>Companies without a clue are bad places to work</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Setting up Git</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dirty="0"/>
              <a:t>After installing git, open a terminal (or Git Bash)</a:t>
            </a:r>
            <a:endParaRPr lang="en-US" altLang="en-US" dirty="0"/>
          </a:p>
          <a:p>
            <a:pPr marL="285750" lvl="0" indent="-285750" algn="l" rtl="0">
              <a:spcBef>
                <a:spcPts val="0"/>
              </a:spcBef>
              <a:spcAft>
                <a:spcPts val="0"/>
              </a:spcAft>
              <a:buFont typeface="Arial" panose="020B0604020202020204" pitchFamily="34" charset="0"/>
              <a:buChar char="•"/>
            </a:pPr>
            <a:endParaRPr lang="en-US" altLang="en-US" dirty="0"/>
          </a:p>
          <a:p>
            <a:pPr marL="285750" lvl="0" indent="-285750" algn="l" rtl="0">
              <a:spcBef>
                <a:spcPts val="0"/>
              </a:spcBef>
              <a:spcAft>
                <a:spcPts val="0"/>
              </a:spcAft>
              <a:buFont typeface="Arial" panose="020B0604020202020204" pitchFamily="34" charset="0"/>
              <a:buChar char="•"/>
            </a:pPr>
            <a:r>
              <a:rPr lang="en-US" altLang="en-US" dirty="0">
                <a:sym typeface="+mn-ea"/>
              </a:rPr>
              <a:t>Enter these lines (with appropriate changes), should be done just once:</a:t>
            </a:r>
            <a:br>
              <a:rPr lang="en-US" altLang="en-US" dirty="0">
                <a:sym typeface="+mn-ea"/>
              </a:rPr>
            </a:br>
            <a:r>
              <a:rPr lang="en-US" altLang="en-US" dirty="0">
                <a:sym typeface="+mn-ea"/>
              </a:rPr>
              <a:t>	</a:t>
            </a:r>
            <a:r>
              <a:rPr lang="en-US" altLang="en-US" dirty="0">
                <a:solidFill>
                  <a:schemeClr val="bg2"/>
                </a:solidFill>
                <a:latin typeface="Consolas" panose="020B0609020204030204" pitchFamily="49" charset="0"/>
                <a:cs typeface="Consolas" panose="020B0609020204030204" pitchFamily="49" charset="0"/>
                <a:sym typeface="+mn-ea"/>
              </a:rPr>
              <a:t>git config --global user.name "your intended name"</a:t>
            </a:r>
            <a:br>
              <a:rPr lang="en-US" altLang="en-US" dirty="0">
                <a:solidFill>
                  <a:schemeClr val="bg2"/>
                </a:solidFill>
                <a:latin typeface="Consolas" panose="020B0609020204030204" pitchFamily="49" charset="0"/>
                <a:cs typeface="Consolas" panose="020B0609020204030204" pitchFamily="49" charset="0"/>
                <a:sym typeface="+mn-ea"/>
              </a:rPr>
            </a:br>
            <a:r>
              <a:rPr lang="en-US" altLang="en-US" dirty="0">
                <a:solidFill>
                  <a:schemeClr val="bg2"/>
                </a:solidFill>
                <a:latin typeface="Consolas" panose="020B0609020204030204" pitchFamily="49" charset="0"/>
                <a:cs typeface="Consolas" panose="020B0609020204030204" pitchFamily="49" charset="0"/>
                <a:sym typeface="+mn-ea"/>
              </a:rPr>
              <a:t>	git config --global user.email youremail@provider.com</a:t>
            </a:r>
            <a:endParaRPr lang="en-US" altLang="en-US" dirty="0">
              <a:sym typeface="+mn-ea"/>
            </a:endParaRPr>
          </a:p>
          <a:p>
            <a:pPr marL="285750" lvl="0" indent="-285750" algn="l" rtl="0">
              <a:spcBef>
                <a:spcPts val="0"/>
              </a:spcBef>
              <a:spcAft>
                <a:spcPts val="0"/>
              </a:spcAft>
              <a:buFont typeface="Arial" panose="020B0604020202020204" pitchFamily="34" charset="0"/>
              <a:buChar char="•"/>
            </a:pPr>
            <a:endParaRPr lang="en-US" altLang="en-US" dirty="0"/>
          </a:p>
          <a:p>
            <a:pPr marL="285750" lvl="0" indent="-285750" algn="l" rtl="0">
              <a:spcBef>
                <a:spcPts val="0"/>
              </a:spcBef>
              <a:spcAft>
                <a:spcPts val="0"/>
              </a:spcAft>
              <a:buFont typeface="Arial" panose="020B0604020202020204" pitchFamily="34" charset="0"/>
              <a:buChar char="•"/>
            </a:pPr>
            <a:r>
              <a:rPr lang="en-US" altLang="en-US" dirty="0">
                <a:sym typeface="+mn-ea"/>
              </a:rPr>
              <a:t>If you want to use a different name/email address for a particular project, you can change it for just that project</a:t>
            </a: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olidFill>
                  <a:schemeClr val="bg2"/>
                </a:solidFill>
                <a:latin typeface="Consolas" panose="020B0609020204030204" pitchFamily="49" charset="0"/>
                <a:cs typeface="Consolas" panose="020B0609020204030204" pitchFamily="49" charset="0"/>
                <a:sym typeface="+mn-ea"/>
              </a:rPr>
              <a:t>cd</a:t>
            </a:r>
            <a:r>
              <a:rPr lang="en-US" altLang="en-US" dirty="0">
                <a:sym typeface="+mn-ea"/>
              </a:rPr>
              <a:t> to the project directory</a:t>
            </a:r>
            <a:endParaRPr lang="en-US" altLang="en-US" dirty="0">
              <a:sym typeface="+mn-ea"/>
            </a:endParaRPr>
          </a:p>
          <a:p>
            <a:pPr marL="742950" lvl="1" indent="-285750" algn="l" rtl="0">
              <a:spcBef>
                <a:spcPts val="0"/>
              </a:spcBef>
              <a:spcAft>
                <a:spcPts val="0"/>
              </a:spcAft>
              <a:buFont typeface="Arial" panose="020B0604020202020204" pitchFamily="34" charset="0"/>
              <a:buChar char="•"/>
            </a:pPr>
            <a:r>
              <a:rPr lang="en-US" altLang="en-US" dirty="0">
                <a:sym typeface="+mn-ea"/>
              </a:rPr>
              <a:t>Use the above commands, but leave out the </a:t>
            </a:r>
            <a:r>
              <a:rPr lang="en-US" altLang="en-US" dirty="0">
                <a:solidFill>
                  <a:schemeClr val="bg2"/>
                </a:solidFill>
                <a:latin typeface="Consolas" panose="020B0609020204030204" pitchFamily="49" charset="0"/>
                <a:cs typeface="Consolas" panose="020B0609020204030204" pitchFamily="49" charset="0"/>
                <a:sym typeface="+mn-ea"/>
              </a:rPr>
              <a:t>--global</a:t>
            </a:r>
            <a:endParaRPr lang="en-US" altLang="en-US" dirty="0">
              <a:solidFill>
                <a:schemeClr val="bg2"/>
              </a:solidFill>
              <a:latin typeface="Consolas" panose="020B0609020204030204" pitchFamily="49" charset="0"/>
              <a:cs typeface="Consolas" panose="020B0609020204030204" pitchFamily="49" charset="0"/>
              <a:sym typeface="+mn-ea"/>
            </a:endParaRPr>
          </a:p>
          <a:p>
            <a:pPr marL="742950" lvl="1" indent="-285750" algn="l" rtl="0">
              <a:spcBef>
                <a:spcPts val="0"/>
              </a:spcBef>
              <a:spcAft>
                <a:spcPts val="0"/>
              </a:spcAft>
              <a:buFont typeface="Arial" panose="020B0604020202020204" pitchFamily="34" charset="0"/>
              <a:buChar char="•"/>
            </a:pPr>
            <a:endParaRPr lang="en-US" altLang="en-US" dirty="0"/>
          </a:p>
          <a:p>
            <a:pPr marL="285750" marR="0" lvl="0" indent="-285750" algn="l" defTabSz="914400" rtl="0" eaLnBrk="0" fontAlgn="base" latinLnBrk="0" hangingPunct="0">
              <a:lnSpc>
                <a:spcPct val="100000"/>
              </a:lnSpc>
              <a:spcBef>
                <a:spcPct val="20000"/>
              </a:spcBef>
              <a:spcAft>
                <a:spcPct val="0"/>
              </a:spcAft>
              <a:buClr>
                <a:schemeClr val="folHlink"/>
              </a:buClr>
              <a:buSzPct val="60000"/>
              <a:buFont typeface="Arial" panose="020B0604020202020204" pitchFamily="34" charset="0"/>
              <a:buChar char="•"/>
              <a:defRPr/>
            </a:pPr>
            <a:r>
              <a:rPr lang="en-US" altLang="en-US" noProof="0" dirty="0">
                <a:ln>
                  <a:noFill/>
                </a:ln>
                <a:solidFill>
                  <a:schemeClr val="tx1"/>
                </a:solidFill>
                <a:effectLst/>
                <a:uLnTx/>
                <a:uFillTx/>
                <a:latin typeface="+mn-lt"/>
                <a:ea typeface="MS PGothic" panose="020B0600070205080204" pitchFamily="34" charset="-128"/>
                <a:cs typeface="MS PGothic" panose="020B0600070205080204" pitchFamily="34" charset="-128"/>
                <a:sym typeface="+mn-ea"/>
              </a:rPr>
              <a:t>You may also want to turn on colors:</a:t>
            </a:r>
            <a:endParaRPr kumimoji="0" lang="en-US" altLang="en-US"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Arial" panose="020B0604020202020204" pitchFamily="34" charset="0"/>
              <a:buChar char="•"/>
              <a:defRPr/>
            </a:pPr>
            <a:r>
              <a:rPr lang="en-US" altLang="en-US" noProof="0" dirty="0" err="1">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git</a:t>
            </a:r>
            <a:r>
              <a:rPr lang="en-US" altLang="en-US" noProof="0" dirty="0">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 </a:t>
            </a:r>
            <a:r>
              <a:rPr lang="en-US" altLang="en-US" noProof="0" dirty="0" err="1">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config</a:t>
            </a:r>
            <a:r>
              <a:rPr lang="en-US" altLang="en-US" noProof="0" dirty="0">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 --global </a:t>
            </a:r>
            <a:r>
              <a:rPr lang="en-US" altLang="en-US" noProof="0" dirty="0" err="1">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color.ui</a:t>
            </a:r>
            <a:r>
              <a:rPr lang="en-US" altLang="en-US" noProof="0" dirty="0">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 auto</a:t>
            </a:r>
            <a:endParaRPr kumimoji="0" lang="en-US" altLang="en-US" b="0" i="0" u="none" strike="noStrike" kern="0" cap="none" spc="0" normalizeH="0" baseline="0" noProof="0" dirty="0">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endParaRPr>
          </a:p>
          <a:p>
            <a:pPr marL="285750" marR="0" lvl="0" indent="-285750" algn="l" defTabSz="914400" rtl="0" eaLnBrk="0" fontAlgn="base" latinLnBrk="0" hangingPunct="0">
              <a:lnSpc>
                <a:spcPct val="100000"/>
              </a:lnSpc>
              <a:spcBef>
                <a:spcPct val="20000"/>
              </a:spcBef>
              <a:spcAft>
                <a:spcPct val="0"/>
              </a:spcAft>
              <a:buClr>
                <a:schemeClr val="folHlink"/>
              </a:buClr>
              <a:buSzPct val="60000"/>
              <a:buFont typeface="Arial" panose="020B0604020202020204" pitchFamily="34" charset="0"/>
              <a:buChar char="•"/>
              <a:defRPr/>
            </a:pPr>
            <a:r>
              <a:rPr lang="en-US" altLang="en-US" noProof="0" dirty="0">
                <a:ln>
                  <a:noFill/>
                </a:ln>
                <a:solidFill>
                  <a:schemeClr val="tx1"/>
                </a:solidFill>
                <a:effectLst/>
                <a:uLnTx/>
                <a:uFillTx/>
                <a:latin typeface="+mn-lt"/>
                <a:ea typeface="MS PGothic" panose="020B0600070205080204" pitchFamily="34" charset="-128"/>
                <a:cs typeface="MS PGothic" panose="020B0600070205080204" pitchFamily="34" charset="-128"/>
                <a:sym typeface="+mn-ea"/>
              </a:rPr>
              <a:t>See your options: </a:t>
            </a:r>
            <a:endParaRPr kumimoji="0" lang="en-US" altLang="en-US"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Arial" panose="020B0604020202020204" pitchFamily="34" charset="0"/>
              <a:buChar char="•"/>
              <a:defRPr/>
            </a:pPr>
            <a:r>
              <a:rPr lang="en-US" altLang="en-US" noProof="0" dirty="0" err="1">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git</a:t>
            </a:r>
            <a:r>
              <a:rPr lang="en-US" altLang="en-US" noProof="0" dirty="0">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 </a:t>
            </a:r>
            <a:r>
              <a:rPr lang="en-US" altLang="en-US" noProof="0" dirty="0" err="1">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config</a:t>
            </a:r>
            <a:r>
              <a:rPr lang="en-US" altLang="en-US" noProof="0" dirty="0">
                <a:ln>
                  <a:noFill/>
                </a:ln>
                <a:solidFill>
                  <a:schemeClr val="bg2"/>
                </a:solidFill>
                <a:effectLst/>
                <a:uLnTx/>
                <a:uFillTx/>
                <a:latin typeface="Consolas" panose="020B0609020204030204" pitchFamily="49" charset="0"/>
                <a:ea typeface="MS PGothic" panose="020B0600070205080204" pitchFamily="34" charset="-128"/>
                <a:cs typeface="Consolas" panose="020B0609020204030204" pitchFamily="49" charset="0"/>
                <a:sym typeface="+mn-ea"/>
              </a:rPr>
              <a:t> -l</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Setting up Git</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CA" dirty="0">
                <a:sym typeface="+mn-ea"/>
              </a:rPr>
              <a:t>git --version</a:t>
            </a:r>
            <a:br>
              <a:rPr lang="en-CA" dirty="0">
                <a:sym typeface="+mn-ea"/>
              </a:rPr>
            </a:br>
            <a:endParaRPr lang="en-CA" dirty="0">
              <a:sym typeface="+mn-ea"/>
            </a:endParaRPr>
          </a:p>
          <a:p>
            <a:pPr marL="285750" lvl="0" indent="-285750" algn="l" rtl="0">
              <a:spcBef>
                <a:spcPts val="0"/>
              </a:spcBef>
              <a:spcAft>
                <a:spcPts val="0"/>
              </a:spcAft>
              <a:buFont typeface="Arial" panose="020B0604020202020204" pitchFamily="34" charset="0"/>
              <a:buChar char="•"/>
            </a:pPr>
            <a:endParaRPr lang="en-CA" dirty="0"/>
          </a:p>
          <a:p>
            <a:pPr marL="285750" lvl="0" indent="-285750" algn="l" rtl="0">
              <a:spcBef>
                <a:spcPts val="0"/>
              </a:spcBef>
              <a:spcAft>
                <a:spcPts val="0"/>
              </a:spcAft>
              <a:buFont typeface="Arial" panose="020B0604020202020204" pitchFamily="34" charset="0"/>
              <a:buChar char="•"/>
            </a:pPr>
            <a:r>
              <a:rPr lang="en-CA" dirty="0">
                <a:sym typeface="+mn-ea"/>
              </a:rPr>
              <a:t>git config --global </a:t>
            </a:r>
            <a:r>
              <a:rPr lang="en-CA" dirty="0" err="1">
                <a:sym typeface="+mn-ea"/>
              </a:rPr>
              <a:t>user.name</a:t>
            </a:r>
            <a:r>
              <a:rPr lang="en-CA" dirty="0">
                <a:sym typeface="+mn-ea"/>
              </a:rPr>
              <a:t> </a:t>
            </a:r>
            <a:r>
              <a:rPr lang="en-CA" dirty="0">
                <a:solidFill>
                  <a:srgbClr val="BA2121"/>
                </a:solidFill>
                <a:sym typeface="+mn-ea"/>
              </a:rPr>
              <a:t>“</a:t>
            </a:r>
            <a:r>
              <a:rPr lang="en-CA" dirty="0">
                <a:solidFill>
                  <a:srgbClr val="BA2121"/>
                </a:solidFill>
                <a:effectLst/>
                <a:sym typeface="+mn-ea"/>
              </a:rPr>
              <a:t>Sherlock Holmes”</a:t>
            </a:r>
            <a:br>
              <a:rPr lang="en-CA" dirty="0">
                <a:solidFill>
                  <a:srgbClr val="BA2121"/>
                </a:solidFill>
                <a:effectLst/>
                <a:sym typeface="+mn-ea"/>
              </a:rPr>
            </a:br>
            <a:endParaRPr lang="en-CA" dirty="0">
              <a:solidFill>
                <a:srgbClr val="BA2121"/>
              </a:solidFill>
              <a:effectLst/>
              <a:sym typeface="+mn-ea"/>
            </a:endParaRPr>
          </a:p>
          <a:p>
            <a:pPr marL="285750" lvl="0" indent="-285750" algn="l" rtl="0">
              <a:spcBef>
                <a:spcPts val="0"/>
              </a:spcBef>
              <a:spcAft>
                <a:spcPts val="0"/>
              </a:spcAft>
              <a:buFont typeface="Arial" panose="020B0604020202020204" pitchFamily="34" charset="0"/>
              <a:buChar char="•"/>
            </a:pPr>
            <a:endParaRPr lang="en-CA" dirty="0"/>
          </a:p>
          <a:p>
            <a:pPr marL="285750" lvl="0" indent="-285750" algn="l" rtl="0">
              <a:spcBef>
                <a:spcPts val="0"/>
              </a:spcBef>
              <a:spcAft>
                <a:spcPts val="0"/>
              </a:spcAft>
              <a:buFont typeface="Arial" panose="020B0604020202020204" pitchFamily="34" charset="0"/>
              <a:buChar char="•"/>
            </a:pPr>
            <a:r>
              <a:rPr lang="en-CA" dirty="0">
                <a:sym typeface="+mn-ea"/>
              </a:rPr>
              <a:t>git config --global </a:t>
            </a:r>
            <a:r>
              <a:rPr lang="en-CA" dirty="0" err="1">
                <a:sym typeface="+mn-ea"/>
              </a:rPr>
              <a:t>user.email</a:t>
            </a:r>
            <a:r>
              <a:rPr lang="en-CA" dirty="0">
                <a:sym typeface="+mn-ea"/>
              </a:rPr>
              <a:t> </a:t>
            </a:r>
            <a:r>
              <a:rPr lang="en-CA" dirty="0">
                <a:solidFill>
                  <a:srgbClr val="C00000"/>
                </a:solidFill>
                <a:sym typeface="+mn-ea"/>
                <a:hlinkClick r:id="rId1"/>
              </a:rPr>
              <a:t>“</a:t>
            </a:r>
            <a:r>
              <a:rPr lang="en-CA" dirty="0" err="1">
                <a:solidFill>
                  <a:srgbClr val="C00000"/>
                </a:solidFill>
                <a:sym typeface="+mn-ea"/>
                <a:hlinkClick r:id="rId1"/>
              </a:rPr>
              <a:t>Imsherlocked@gmail.co</a:t>
            </a:r>
            <a:r>
              <a:rPr lang="en-CA" dirty="0" err="1">
                <a:solidFill>
                  <a:srgbClr val="C00000"/>
                </a:solidFill>
                <a:sym typeface="+mn-ea"/>
              </a:rPr>
              <a:t>m</a:t>
            </a:r>
            <a:r>
              <a:rPr lang="en-CA" dirty="0">
                <a:solidFill>
                  <a:srgbClr val="BA2121"/>
                </a:solidFill>
                <a:sym typeface="+mn-ea"/>
              </a:rPr>
              <a:t>”</a:t>
            </a:r>
            <a:br>
              <a:rPr lang="en-CA" dirty="0">
                <a:solidFill>
                  <a:srgbClr val="BA2121"/>
                </a:solidFill>
                <a:sym typeface="+mn-ea"/>
              </a:rPr>
            </a:br>
            <a:endParaRPr lang="en-CA" dirty="0">
              <a:solidFill>
                <a:srgbClr val="BA2121"/>
              </a:solidFill>
              <a:sym typeface="+mn-ea"/>
            </a:endParaRPr>
          </a:p>
          <a:p>
            <a:pPr marL="285750" lvl="0" indent="-285750" algn="l" rtl="0">
              <a:spcBef>
                <a:spcPts val="0"/>
              </a:spcBef>
              <a:spcAft>
                <a:spcPts val="0"/>
              </a:spcAft>
              <a:buFont typeface="Arial" panose="020B0604020202020204" pitchFamily="34" charset="0"/>
              <a:buChar char="•"/>
            </a:pPr>
            <a:endParaRPr lang="en-CA" dirty="0">
              <a:solidFill>
                <a:srgbClr val="BA2121"/>
              </a:solidFill>
            </a:endParaRPr>
          </a:p>
          <a:p>
            <a:pPr marL="285750" lvl="0" indent="-285750" algn="l" rtl="0">
              <a:spcBef>
                <a:spcPts val="0"/>
              </a:spcBef>
              <a:spcAft>
                <a:spcPts val="0"/>
              </a:spcAft>
              <a:buFont typeface="Arial" panose="020B0604020202020204" pitchFamily="34" charset="0"/>
              <a:buChar char="•"/>
            </a:pPr>
            <a:r>
              <a:rPr lang="en-CA" dirty="0">
                <a:sym typeface="+mn-ea"/>
              </a:rPr>
              <a:t>git config -h (list of commands)</a:t>
            </a:r>
            <a:br>
              <a:rPr lang="en-CA" dirty="0">
                <a:sym typeface="+mn-ea"/>
              </a:rPr>
            </a:br>
            <a:endParaRPr lang="en-CA" dirty="0">
              <a:sym typeface="+mn-ea"/>
            </a:endParaRPr>
          </a:p>
          <a:p>
            <a:pPr marL="285750" lvl="0" indent="-285750" algn="l" rtl="0">
              <a:spcBef>
                <a:spcPts val="0"/>
              </a:spcBef>
              <a:spcAft>
                <a:spcPts val="0"/>
              </a:spcAft>
              <a:buFont typeface="Arial" panose="020B0604020202020204" pitchFamily="34" charset="0"/>
              <a:buChar char="•"/>
            </a:pPr>
            <a:endParaRPr lang="en-CA" dirty="0"/>
          </a:p>
          <a:p>
            <a:pPr marL="285750" lvl="0" indent="-285750" algn="l" rtl="0">
              <a:spcBef>
                <a:spcPts val="0"/>
              </a:spcBef>
              <a:spcAft>
                <a:spcPts val="0"/>
              </a:spcAft>
              <a:buFont typeface="Arial" panose="020B0604020202020204" pitchFamily="34" charset="0"/>
              <a:buChar char="•"/>
            </a:pPr>
            <a:r>
              <a:rPr lang="en-CA" dirty="0">
                <a:sym typeface="+mn-ea"/>
              </a:rPr>
              <a:t>git config --help (git manual)</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Creating a Repository</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t> mkdir gitlab (make a directory - repository)</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cd gitlab</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git init . (to initialise git)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Create a README.md file in this folder and put some text into it.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ls (to list items)</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ls -a (to show hidden directory)</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git status (to show on which branch are you)</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git add . (sends file to staging area)</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 git commit -m “my initial commit” (sends file to local repo)</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p:txBody>
      </p:sp>
    </p:spTree>
  </p:cSld>
  <p:clrMapOvr>
    <a:masterClrMapping/>
  </p:clrMapOvr>
</p:sld>
</file>

<file path=ppt/theme/theme1.xml><?xml version="1.0" encoding="utf-8"?>
<a:theme xmlns:a="http://schemas.openxmlformats.org/drawingml/2006/main" name="Tips to Design Effective Diagrams for Education by Slidesgo">
  <a:themeElements>
    <a:clrScheme name="Simple Light">
      <a:dk1>
        <a:srgbClr val="363E59"/>
      </a:dk1>
      <a:lt1>
        <a:srgbClr val="FFFDF2"/>
      </a:lt1>
      <a:dk2>
        <a:srgbClr val="E02C5F"/>
      </a:dk2>
      <a:lt2>
        <a:srgbClr val="E61B7D"/>
      </a:lt2>
      <a:accent1>
        <a:srgbClr val="EA9ABC"/>
      </a:accent1>
      <a:accent2>
        <a:srgbClr val="FE5226"/>
      </a:accent2>
      <a:accent3>
        <a:srgbClr val="F0BE00"/>
      </a:accent3>
      <a:accent4>
        <a:srgbClr val="639D97"/>
      </a:accent4>
      <a:accent5>
        <a:srgbClr val="576AA0"/>
      </a:accent5>
      <a:accent6>
        <a:srgbClr val="9FADD4"/>
      </a:accent6>
      <a:hlink>
        <a:srgbClr val="363E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15064</Words>
  <Application>WPS Presentation</Application>
  <PresentationFormat>On-screen Show (16:9)</PresentationFormat>
  <Paragraphs>473</Paragraphs>
  <Slides>42</Slides>
  <Notes>28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42</vt:i4>
      </vt:variant>
    </vt:vector>
  </HeadingPairs>
  <TitlesOfParts>
    <vt:vector size="59" baseType="lpstr">
      <vt:lpstr>Arial</vt:lpstr>
      <vt:lpstr>SimSun</vt:lpstr>
      <vt:lpstr>Wingdings</vt:lpstr>
      <vt:lpstr>Arial</vt:lpstr>
      <vt:lpstr>Plus Jakarta Sans</vt:lpstr>
      <vt:lpstr>Inter</vt:lpstr>
      <vt:lpstr>Nunito Light</vt:lpstr>
      <vt:lpstr>DM Sans</vt:lpstr>
      <vt:lpstr>Plus Jakarta Sans Medium</vt:lpstr>
      <vt:lpstr>Segoe Print</vt:lpstr>
      <vt:lpstr>Inter Light</vt:lpstr>
      <vt:lpstr>Consolas</vt:lpstr>
      <vt:lpstr>MS PGothic</vt:lpstr>
      <vt:lpstr>Microsoft YaHei</vt:lpstr>
      <vt:lpstr>Arial Unicode MS</vt:lpstr>
      <vt:lpstr>Inter</vt:lpstr>
      <vt:lpstr>Tips to Design Effective Diagrams for Education by Slidesgo</vt:lpstr>
      <vt:lpstr>Version Control with Git</vt:lpstr>
      <vt:lpstr>Introduction</vt:lpstr>
      <vt:lpstr>Introduction</vt:lpstr>
      <vt:lpstr>01</vt:lpstr>
      <vt:lpstr>Version Control Systems (VCS)</vt:lpstr>
      <vt:lpstr>Why version control?</vt:lpstr>
      <vt:lpstr>Setting up Git</vt:lpstr>
      <vt:lpstr>Setting up Git</vt:lpstr>
      <vt:lpstr>Creating a Repository</vt:lpstr>
      <vt:lpstr>How does Git work?</vt:lpstr>
      <vt:lpstr>How does Git work?</vt:lpstr>
      <vt:lpstr>Track changes</vt:lpstr>
      <vt:lpstr>Committing a folder</vt:lpstr>
      <vt:lpstr>Delete Files</vt:lpstr>
      <vt:lpstr>Delete Folder</vt:lpstr>
      <vt:lpstr>Ignore files </vt:lpstr>
      <vt:lpstr>02</vt:lpstr>
      <vt:lpstr>What are branches?</vt:lpstr>
      <vt:lpstr>Working with branches – creating and switching</vt:lpstr>
      <vt:lpstr>Working with branches – merging</vt:lpstr>
      <vt:lpstr>Working with branches – rebasing</vt:lpstr>
      <vt:lpstr>Working with branches – rebasing</vt:lpstr>
      <vt:lpstr>Working with branches – rebasing</vt:lpstr>
      <vt:lpstr>03</vt:lpstr>
      <vt:lpstr>Undoing mistakes</vt:lpstr>
      <vt:lpstr>Undoing mistakes – git checkout</vt:lpstr>
      <vt:lpstr>Undoing mistakes – git reset</vt:lpstr>
      <vt:lpstr>Undoing mistakes – git revert and commit --amend</vt:lpstr>
      <vt:lpstr>PowerPoint 演示文稿</vt:lpstr>
      <vt:lpstr>PowerPoint 演示文稿</vt:lpstr>
      <vt:lpstr>PowerPoint 演示文稿</vt:lpstr>
      <vt:lpstr>PowerPoint 演示文稿</vt:lpstr>
      <vt:lpstr>PowerPoint 演示文稿</vt:lpstr>
      <vt:lpstr>Git vs (GitHub &amp; Gitlab)</vt:lpstr>
      <vt:lpstr>Working with remote repos</vt:lpstr>
      <vt:lpstr>Working with remote repos</vt:lpstr>
      <vt:lpstr>Working with remote repos</vt:lpstr>
      <vt:lpstr>Working with remote repos</vt:lpstr>
      <vt:lpstr>Working with remote repos</vt:lpstr>
      <vt:lpstr>Working with remote repos</vt:lpstr>
      <vt:lpstr>Working with remote repos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
  <cp:lastModifiedBy>Jamie</cp:lastModifiedBy>
  <cp:revision>56</cp:revision>
  <dcterms:created xsi:type="dcterms:W3CDTF">2025-02-16T20:37:00Z</dcterms:created>
  <dcterms:modified xsi:type="dcterms:W3CDTF">2025-03-09T22:16:50Z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755D05CBF88B4C44AC850D5600B9E335_12</vt:lpwstr>
  </property>
  <property fmtid="{D5CDD505-2E9C-101B-9397-08002B2CF9AE}" pid="3" name="KSOProductBuildVer">
    <vt:lpwstr>1033-12.2.0.19805</vt:lpwstr>
  </property>
</Properties>
</file>