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1" r:id="rId6"/>
    <p:sldId id="312" r:id="rId7"/>
    <p:sldId id="313" r:id="rId8"/>
    <p:sldId id="314" r:id="rId9"/>
    <p:sldId id="315" r:id="rId10"/>
    <p:sldId id="316" r:id="rId11"/>
  </p:sldIdLst>
  <p:sldSz cx="9144000" cy="5143500"/>
  <p:notesSz cx="6858000" cy="9144000"/>
  <p:embeddedFontLst>
    <p:embeddedFont>
      <p:font typeface="Plus Jakarta Sans"/>
      <p:regular r:id="rId15"/>
    </p:embeddedFont>
    <p:embeddedFont>
      <p:font typeface="Inter" panose="02000503000000020004"/>
      <p:regular r:id="rId16"/>
    </p:embeddedFont>
    <p:embeddedFont>
      <p:font typeface="DM Sans"/>
      <p:regular r:id="rId17"/>
    </p:embeddedFont>
    <p:embeddedFont>
      <p:font typeface="Plus Jakarta Sans Medium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4dfce81f19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4dfce81f1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4ff9c4cb4_3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54ff9c4cb4_3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24400" y="3374075"/>
            <a:ext cx="2535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440875" y="-14487"/>
            <a:ext cx="3731208" cy="5157979"/>
            <a:chOff x="5440875" y="-14487"/>
            <a:chExt cx="3731208" cy="5157979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8477878" y="1822656"/>
              <a:ext cx="694200" cy="1498200"/>
              <a:chOff x="8449803" y="50750"/>
              <a:chExt cx="694200" cy="1498200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flipH="1">
              <a:off x="8064179" y="4035432"/>
              <a:ext cx="1107903" cy="1107874"/>
              <a:chOff x="0" y="4449300"/>
              <a:chExt cx="694175" cy="694200"/>
            </a:xfrm>
          </p:grpSpPr>
          <p:sp>
            <p:nvSpPr>
              <p:cNvPr id="18" name="Google Shape;18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10800000">
              <a:off x="8055317" y="-14487"/>
              <a:ext cx="1107903" cy="1107943"/>
              <a:chOff x="0" y="4449300"/>
              <a:chExt cx="694175" cy="694200"/>
            </a:xfrm>
          </p:grpSpPr>
          <p:sp>
            <p:nvSpPr>
              <p:cNvPr id="21" name="Google Shape;21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rot="-5400000" flipH="1">
              <a:off x="5685736" y="4475366"/>
              <a:ext cx="423265" cy="912987"/>
              <a:chOff x="8720713" y="920432"/>
              <a:chExt cx="423265" cy="912987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 hasCustomPrompt="1"/>
          </p:nvPr>
        </p:nvSpPr>
        <p:spPr>
          <a:xfrm>
            <a:off x="2026725" y="1742075"/>
            <a:ext cx="50907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3" name="Google Shape;213;p11"/>
          <p:cNvSpPr txBox="1"/>
          <p:nvPr>
            <p:ph type="subTitle" idx="1"/>
          </p:nvPr>
        </p:nvSpPr>
        <p:spPr>
          <a:xfrm>
            <a:off x="2026725" y="2774100"/>
            <a:ext cx="5090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4" name="Google Shape;214;p11"/>
          <p:cNvGrpSpPr/>
          <p:nvPr/>
        </p:nvGrpSpPr>
        <p:grpSpPr>
          <a:xfrm>
            <a:off x="-467819" y="-248324"/>
            <a:ext cx="10079644" cy="5563750"/>
            <a:chOff x="-467819" y="-248324"/>
            <a:chExt cx="10079644" cy="5563750"/>
          </a:xfrm>
        </p:grpSpPr>
        <p:grpSp>
          <p:nvGrpSpPr>
            <p:cNvPr id="215" name="Google Shape;215;p11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216" name="Google Shape;216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 rot="5400000">
              <a:off x="8112613" y="-248312"/>
              <a:ext cx="1499225" cy="1499200"/>
              <a:chOff x="6581450" y="2637538"/>
              <a:chExt cx="1499225" cy="1499200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 rot="5400000" flipH="1">
              <a:off x="8112613" y="3816213"/>
              <a:ext cx="1499225" cy="1499200"/>
              <a:chOff x="6581450" y="2637538"/>
              <a:chExt cx="1499225" cy="149920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235" name="Google Shape;235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 rot="-5400000" flipH="1">
              <a:off x="-467831" y="-248312"/>
              <a:ext cx="1499225" cy="1499200"/>
              <a:chOff x="6581450" y="2637538"/>
              <a:chExt cx="1499225" cy="1499200"/>
            </a:xfrm>
          </p:grpSpPr>
          <p:sp>
            <p:nvSpPr>
              <p:cNvPr id="238" name="Google Shape;238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 rot="-5400000">
              <a:off x="-467831" y="3816213"/>
              <a:ext cx="1499225" cy="1499200"/>
              <a:chOff x="6581450" y="2637538"/>
              <a:chExt cx="1499225" cy="1499200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>
            <p:ph type="subTitle" idx="1"/>
          </p:nvPr>
        </p:nvSpPr>
        <p:spPr>
          <a:xfrm>
            <a:off x="720000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3"/>
          <p:cNvSpPr txBox="1"/>
          <p:nvPr>
            <p:ph type="subTitle" idx="2"/>
          </p:nvPr>
        </p:nvSpPr>
        <p:spPr>
          <a:xfrm>
            <a:off x="3419271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type="subTitle" idx="3"/>
          </p:nvPr>
        </p:nvSpPr>
        <p:spPr>
          <a:xfrm>
            <a:off x="720000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"/>
          <p:cNvSpPr txBox="1"/>
          <p:nvPr>
            <p:ph type="subTitle" idx="4"/>
          </p:nvPr>
        </p:nvSpPr>
        <p:spPr>
          <a:xfrm>
            <a:off x="3419271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3"/>
          <p:cNvSpPr txBox="1"/>
          <p:nvPr>
            <p:ph type="subTitle" idx="5"/>
          </p:nvPr>
        </p:nvSpPr>
        <p:spPr>
          <a:xfrm>
            <a:off x="6118549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3"/>
          <p:cNvSpPr txBox="1"/>
          <p:nvPr>
            <p:ph type="subTitle" idx="6"/>
          </p:nvPr>
        </p:nvSpPr>
        <p:spPr>
          <a:xfrm>
            <a:off x="6118549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3"/>
          <p:cNvSpPr txBox="1"/>
          <p:nvPr>
            <p:ph type="title" hasCustomPrompt="1"/>
          </p:nvPr>
        </p:nvSpPr>
        <p:spPr>
          <a:xfrm>
            <a:off x="1505400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type="title" idx="7" hasCustomPrompt="1"/>
          </p:nvPr>
        </p:nvSpPr>
        <p:spPr>
          <a:xfrm>
            <a:off x="1505400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/>
          <p:nvPr>
            <p:ph type="title" idx="8" hasCustomPrompt="1"/>
          </p:nvPr>
        </p:nvSpPr>
        <p:spPr>
          <a:xfrm>
            <a:off x="4204671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/>
          <p:nvPr>
            <p:ph type="title" idx="9" hasCustomPrompt="1"/>
          </p:nvPr>
        </p:nvSpPr>
        <p:spPr>
          <a:xfrm>
            <a:off x="4204671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/>
          <p:nvPr>
            <p:ph type="title" idx="13" hasCustomPrompt="1"/>
          </p:nvPr>
        </p:nvSpPr>
        <p:spPr>
          <a:xfrm>
            <a:off x="6903949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/>
          <p:nvPr>
            <p:ph type="title" idx="14" hasCustomPrompt="1"/>
          </p:nvPr>
        </p:nvSpPr>
        <p:spPr>
          <a:xfrm>
            <a:off x="6903949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/>
          <p:nvPr>
            <p:ph type="subTitle" idx="15"/>
          </p:nvPr>
        </p:nvSpPr>
        <p:spPr>
          <a:xfrm>
            <a:off x="720000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8" name="Google Shape;268;p13"/>
          <p:cNvSpPr txBox="1"/>
          <p:nvPr>
            <p:ph type="subTitle" idx="16"/>
          </p:nvPr>
        </p:nvSpPr>
        <p:spPr>
          <a:xfrm>
            <a:off x="3419271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type="subTitle" idx="17"/>
          </p:nvPr>
        </p:nvSpPr>
        <p:spPr>
          <a:xfrm>
            <a:off x="6118549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type="subTitle" idx="18"/>
          </p:nvPr>
        </p:nvSpPr>
        <p:spPr>
          <a:xfrm>
            <a:off x="720000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type="subTitle" idx="19"/>
          </p:nvPr>
        </p:nvSpPr>
        <p:spPr>
          <a:xfrm>
            <a:off x="3419271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type="subTitle" idx="20"/>
          </p:nvPr>
        </p:nvSpPr>
        <p:spPr>
          <a:xfrm>
            <a:off x="6118549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73" name="Google Shape;273;p13"/>
          <p:cNvGrpSpPr/>
          <p:nvPr/>
        </p:nvGrpSpPr>
        <p:grpSpPr>
          <a:xfrm>
            <a:off x="-246850" y="-15950"/>
            <a:ext cx="9637700" cy="5159450"/>
            <a:chOff x="-246850" y="-15950"/>
            <a:chExt cx="9637700" cy="5159450"/>
          </a:xfrm>
        </p:grpSpPr>
        <p:grpSp>
          <p:nvGrpSpPr>
            <p:cNvPr id="274" name="Google Shape;274;p13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275" name="Google Shape;275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9" name="Google Shape;279;p13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280" name="Google Shape;280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283" name="Google Shape;283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13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286" name="Google Shape;286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0" name="Google Shape;290;p13"/>
            <p:cNvGrpSpPr/>
            <p:nvPr/>
          </p:nvGrpSpPr>
          <p:grpSpPr>
            <a:xfrm>
              <a:off x="0" y="4449300"/>
              <a:ext cx="694175" cy="694200"/>
              <a:chOff x="0" y="4449300"/>
              <a:chExt cx="694175" cy="694200"/>
            </a:xfrm>
          </p:grpSpPr>
          <p:sp>
            <p:nvSpPr>
              <p:cNvPr id="291" name="Google Shape;291;p1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3" name="Google Shape;293;p13"/>
            <p:cNvGrpSpPr/>
            <p:nvPr/>
          </p:nvGrpSpPr>
          <p:grpSpPr>
            <a:xfrm>
              <a:off x="8449825" y="4449300"/>
              <a:ext cx="694175" cy="694200"/>
              <a:chOff x="8449825" y="4449300"/>
              <a:chExt cx="694175" cy="694200"/>
            </a:xfrm>
          </p:grpSpPr>
          <p:sp>
            <p:nvSpPr>
              <p:cNvPr id="294" name="Google Shape;294;p13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96" name="Google Shape;296;p13"/>
          <p:cNvSpPr txBox="1"/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/>
          <p:nvPr>
            <p:ph type="title"/>
          </p:nvPr>
        </p:nvSpPr>
        <p:spPr>
          <a:xfrm>
            <a:off x="1224775" y="3172500"/>
            <a:ext cx="6694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9" name="Google Shape;299;p14"/>
          <p:cNvSpPr txBox="1"/>
          <p:nvPr>
            <p:ph type="subTitle" idx="1"/>
          </p:nvPr>
        </p:nvSpPr>
        <p:spPr>
          <a:xfrm>
            <a:off x="1224775" y="1309200"/>
            <a:ext cx="66945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00" name="Google Shape;300;p14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301" name="Google Shape;301;p14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302" name="Google Shape;302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6" name="Google Shape;306;p14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307" name="Google Shape;307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9" name="Google Shape;309;p14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310" name="Google Shape;310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2" name="Google Shape;312;p14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7" name="Google Shape;317;p14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323" name="Google Shape;323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7" name="Google Shape;327;p14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328" name="Google Shape;328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331" name="Google Shape;331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3" name="Google Shape;333;p14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334" name="Google Shape;334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8" name="Google Shape;338;p14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339" name="Google Shape;339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5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345" name="Google Shape;345;p15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346" name="Google Shape;346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51" name="Google Shape;351;p15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5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3" name="Google Shape;353;p15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354" name="Google Shape;354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58" name="Google Shape;358;p15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4" name="Google Shape;364;p15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5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6" name="Google Shape;366;p15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367" name="Google Shape;367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71" name="Google Shape;37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6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374" name="Google Shape;374;p16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375" name="Google Shape;375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77" name="Google Shape;377;p16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378" name="Google Shape;378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0" name="Google Shape;380;p16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381" name="Google Shape;381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16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384" name="Google Shape;384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16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389" name="Google Shape;389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1" name="Google Shape;391;p16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392" name="Google Shape;392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6" name="Google Shape;39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7"/>
          <p:cNvGrpSpPr/>
          <p:nvPr/>
        </p:nvGrpSpPr>
        <p:grpSpPr>
          <a:xfrm>
            <a:off x="-364237" y="3"/>
            <a:ext cx="9872463" cy="5143495"/>
            <a:chOff x="-364237" y="3"/>
            <a:chExt cx="9872463" cy="5143495"/>
          </a:xfrm>
        </p:grpSpPr>
        <p:grpSp>
          <p:nvGrpSpPr>
            <p:cNvPr id="399" name="Google Shape;399;p17"/>
            <p:cNvGrpSpPr/>
            <p:nvPr/>
          </p:nvGrpSpPr>
          <p:grpSpPr>
            <a:xfrm>
              <a:off x="8074175" y="3"/>
              <a:ext cx="713175" cy="514641"/>
              <a:chOff x="8074185" y="24856"/>
              <a:chExt cx="713175" cy="514641"/>
            </a:xfrm>
          </p:grpSpPr>
          <p:sp>
            <p:nvSpPr>
              <p:cNvPr id="400" name="Google Shape;400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4" name="Google Shape;404;p17"/>
            <p:cNvGrpSpPr/>
            <p:nvPr/>
          </p:nvGrpSpPr>
          <p:grpSpPr>
            <a:xfrm>
              <a:off x="8449793" y="50748"/>
              <a:ext cx="694200" cy="1498200"/>
              <a:chOff x="8449803" y="50750"/>
              <a:chExt cx="694200" cy="1498200"/>
            </a:xfrm>
          </p:grpSpPr>
          <p:sp>
            <p:nvSpPr>
              <p:cNvPr id="405" name="Google Shape;405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flipH="1">
              <a:off x="0" y="50748"/>
              <a:ext cx="694200" cy="1498200"/>
              <a:chOff x="8449803" y="50750"/>
              <a:chExt cx="694200" cy="1498200"/>
            </a:xfrm>
          </p:grpSpPr>
          <p:sp>
            <p:nvSpPr>
              <p:cNvPr id="410" name="Google Shape;410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 flipH="1">
              <a:off x="356643" y="3"/>
              <a:ext cx="713175" cy="514641"/>
              <a:chOff x="8074185" y="24856"/>
              <a:chExt cx="713175" cy="514641"/>
            </a:xfrm>
          </p:grpSpPr>
          <p:sp>
            <p:nvSpPr>
              <p:cNvPr id="415" name="Google Shape;415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17"/>
            <p:cNvGrpSpPr/>
            <p:nvPr/>
          </p:nvGrpSpPr>
          <p:grpSpPr>
            <a:xfrm rot="10800000" flipH="1">
              <a:off x="8720725" y="3648850"/>
              <a:ext cx="423265" cy="912987"/>
              <a:chOff x="8720713" y="581661"/>
              <a:chExt cx="423265" cy="912987"/>
            </a:xfrm>
          </p:grpSpPr>
          <p:sp>
            <p:nvSpPr>
              <p:cNvPr id="420" name="Google Shape;420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2" name="Google Shape;422;p17"/>
            <p:cNvGrpSpPr/>
            <p:nvPr/>
          </p:nvGrpSpPr>
          <p:grpSpPr>
            <a:xfrm rot="10800000" flipH="1">
              <a:off x="8009000" y="4449299"/>
              <a:ext cx="1499225" cy="694200"/>
              <a:chOff x="7925425" y="0"/>
              <a:chExt cx="1499225" cy="694200"/>
            </a:xfrm>
          </p:grpSpPr>
          <p:sp>
            <p:nvSpPr>
              <p:cNvPr id="423" name="Google Shape;423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7" name="Google Shape;427;p17"/>
            <p:cNvGrpSpPr/>
            <p:nvPr/>
          </p:nvGrpSpPr>
          <p:grpSpPr>
            <a:xfrm rot="10800000">
              <a:off x="25" y="3648850"/>
              <a:ext cx="423265" cy="912987"/>
              <a:chOff x="8720713" y="581661"/>
              <a:chExt cx="423265" cy="912987"/>
            </a:xfrm>
          </p:grpSpPr>
          <p:sp>
            <p:nvSpPr>
              <p:cNvPr id="428" name="Google Shape;428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0" name="Google Shape;430;p17"/>
            <p:cNvGrpSpPr/>
            <p:nvPr/>
          </p:nvGrpSpPr>
          <p:grpSpPr>
            <a:xfrm rot="10800000" flipH="1">
              <a:off x="-364237" y="4449299"/>
              <a:ext cx="1499225" cy="694200"/>
              <a:chOff x="7925425" y="0"/>
              <a:chExt cx="1499225" cy="694200"/>
            </a:xfrm>
          </p:grpSpPr>
          <p:sp>
            <p:nvSpPr>
              <p:cNvPr id="431" name="Google Shape;431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35" name="Google Shape;43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"/>
          <p:cNvSpPr txBox="1"/>
          <p:nvPr>
            <p:ph type="title"/>
          </p:nvPr>
        </p:nvSpPr>
        <p:spPr>
          <a:xfrm>
            <a:off x="720000" y="1312125"/>
            <a:ext cx="3791700" cy="16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8" name="Google Shape;438;p18"/>
          <p:cNvSpPr txBox="1"/>
          <p:nvPr>
            <p:ph type="subTitle" idx="1"/>
          </p:nvPr>
        </p:nvSpPr>
        <p:spPr>
          <a:xfrm>
            <a:off x="720000" y="3003075"/>
            <a:ext cx="37917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18"/>
          <p:cNvSpPr/>
          <p:nvPr>
            <p:ph type="pic" idx="2"/>
          </p:nvPr>
        </p:nvSpPr>
        <p:spPr>
          <a:xfrm>
            <a:off x="4839475" y="562275"/>
            <a:ext cx="4088700" cy="4089000"/>
          </a:xfrm>
          <a:prstGeom prst="diamond">
            <a:avLst/>
          </a:prstGeom>
          <a:noFill/>
          <a:ln>
            <a:noFill/>
          </a:ln>
        </p:spPr>
      </p:sp>
      <p:grpSp>
        <p:nvGrpSpPr>
          <p:cNvPr id="440" name="Google Shape;440;p18"/>
          <p:cNvGrpSpPr/>
          <p:nvPr/>
        </p:nvGrpSpPr>
        <p:grpSpPr>
          <a:xfrm>
            <a:off x="5" y="11"/>
            <a:ext cx="9144005" cy="5143483"/>
            <a:chOff x="5" y="11"/>
            <a:chExt cx="9144005" cy="5143483"/>
          </a:xfrm>
        </p:grpSpPr>
        <p:grpSp>
          <p:nvGrpSpPr>
            <p:cNvPr id="441" name="Google Shape;441;p18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442" name="Google Shape;442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4" name="Google Shape;444;p18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445" name="Google Shape;445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7" name="Google Shape;447;p18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448" name="Google Shape;448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0" name="Google Shape;450;p18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451" name="Google Shape;451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454" name="Google Shape;454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6" name="Google Shape;456;p18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457" name="Google Shape;457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/>
          <p:nvPr>
            <p:ph type="title"/>
          </p:nvPr>
        </p:nvSpPr>
        <p:spPr>
          <a:xfrm>
            <a:off x="932713" y="1359900"/>
            <a:ext cx="3128100" cy="11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type="subTitle" idx="1"/>
          </p:nvPr>
        </p:nvSpPr>
        <p:spPr>
          <a:xfrm>
            <a:off x="932713" y="2531650"/>
            <a:ext cx="31281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2" name="Google Shape;462;p19"/>
          <p:cNvGrpSpPr/>
          <p:nvPr/>
        </p:nvGrpSpPr>
        <p:grpSpPr>
          <a:xfrm>
            <a:off x="-3" y="-14442"/>
            <a:ext cx="9143992" cy="5172403"/>
            <a:chOff x="-3" y="-14442"/>
            <a:chExt cx="9143992" cy="5172403"/>
          </a:xfrm>
        </p:grpSpPr>
        <p:grpSp>
          <p:nvGrpSpPr>
            <p:cNvPr id="463" name="Google Shape;463;p19"/>
            <p:cNvGrpSpPr/>
            <p:nvPr/>
          </p:nvGrpSpPr>
          <p:grpSpPr>
            <a:xfrm>
              <a:off x="6111381" y="4604008"/>
              <a:ext cx="1195414" cy="553902"/>
              <a:chOff x="5808647" y="4463744"/>
              <a:chExt cx="1498200" cy="694200"/>
            </a:xfrm>
          </p:grpSpPr>
          <p:sp>
            <p:nvSpPr>
              <p:cNvPr id="464" name="Google Shape;464;p19"/>
              <p:cNvSpPr/>
              <p:nvPr/>
            </p:nvSpPr>
            <p:spPr>
              <a:xfrm rot="-5400000">
                <a:off x="6612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 rot="-5400000">
                <a:off x="5808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 rot="-5400000">
                <a:off x="615522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 rot="-5400000">
                <a:off x="661627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68" name="Google Shape;468;p19"/>
            <p:cNvGrpSpPr/>
            <p:nvPr/>
          </p:nvGrpSpPr>
          <p:grpSpPr>
            <a:xfrm rot="-5400000">
              <a:off x="8036066" y="4050038"/>
              <a:ext cx="1107903" cy="1107943"/>
              <a:chOff x="0" y="4449300"/>
              <a:chExt cx="694175" cy="694200"/>
            </a:xfrm>
          </p:grpSpPr>
          <p:sp>
            <p:nvSpPr>
              <p:cNvPr id="469" name="Google Shape;469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>
              <a:off x="1837087" y="-14424"/>
              <a:ext cx="1195414" cy="553902"/>
              <a:chOff x="1837139" y="-14425"/>
              <a:chExt cx="1498200" cy="694200"/>
            </a:xfrm>
          </p:grpSpPr>
          <p:sp>
            <p:nvSpPr>
              <p:cNvPr id="472" name="Google Shape;472;p19"/>
              <p:cNvSpPr/>
              <p:nvPr/>
            </p:nvSpPr>
            <p:spPr>
              <a:xfrm rot="5400000">
                <a:off x="1837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 rot="5400000">
                <a:off x="2641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 rot="5400000">
                <a:off x="264476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 rot="5400000">
                <a:off x="218371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6" name="Google Shape;476;p19"/>
            <p:cNvGrpSpPr/>
            <p:nvPr/>
          </p:nvGrpSpPr>
          <p:grpSpPr>
            <a:xfrm rot="5400000">
              <a:off x="17" y="-14462"/>
              <a:ext cx="1107903" cy="1107943"/>
              <a:chOff x="0" y="4449300"/>
              <a:chExt cx="694175" cy="694200"/>
            </a:xfrm>
          </p:grpSpPr>
          <p:sp>
            <p:nvSpPr>
              <p:cNvPr id="477" name="Google Shape;477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/>
          <p:nvPr>
            <p:ph type="title"/>
          </p:nvPr>
        </p:nvSpPr>
        <p:spPr>
          <a:xfrm>
            <a:off x="5443800" y="1370588"/>
            <a:ext cx="2987100" cy="12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1" name="Google Shape;481;p20"/>
          <p:cNvSpPr txBox="1"/>
          <p:nvPr>
            <p:ph type="subTitle" idx="1"/>
          </p:nvPr>
        </p:nvSpPr>
        <p:spPr>
          <a:xfrm>
            <a:off x="5443950" y="2658113"/>
            <a:ext cx="29871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2" name="Google Shape;482;p20"/>
          <p:cNvGrpSpPr/>
          <p:nvPr/>
        </p:nvGrpSpPr>
        <p:grpSpPr>
          <a:xfrm>
            <a:off x="-246850" y="-15950"/>
            <a:ext cx="9390858" cy="5159449"/>
            <a:chOff x="-246850" y="-15950"/>
            <a:chExt cx="9390858" cy="5159449"/>
          </a:xfrm>
        </p:grpSpPr>
        <p:grpSp>
          <p:nvGrpSpPr>
            <p:cNvPr id="483" name="Google Shape;483;p20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484" name="Google Shape;484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6" name="Google Shape;486;p20"/>
            <p:cNvGrpSpPr/>
            <p:nvPr/>
          </p:nvGrpSpPr>
          <p:grpSpPr>
            <a:xfrm flipH="1">
              <a:off x="8036105" y="4023806"/>
              <a:ext cx="1107903" cy="1107943"/>
              <a:chOff x="0" y="4449300"/>
              <a:chExt cx="694175" cy="694200"/>
            </a:xfrm>
          </p:grpSpPr>
          <p:sp>
            <p:nvSpPr>
              <p:cNvPr id="487" name="Google Shape;487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9" name="Google Shape;489;p20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490" name="Google Shape;490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2" name="Google Shape;492;p20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493" name="Google Shape;493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7" name="Google Shape;497;p20"/>
            <p:cNvGrpSpPr/>
            <p:nvPr/>
          </p:nvGrpSpPr>
          <p:grpSpPr>
            <a:xfrm rot="10800000">
              <a:off x="10" y="3648850"/>
              <a:ext cx="423265" cy="912987"/>
              <a:chOff x="8720713" y="581661"/>
              <a:chExt cx="423265" cy="912987"/>
            </a:xfrm>
          </p:grpSpPr>
          <p:sp>
            <p:nvSpPr>
              <p:cNvPr id="498" name="Google Shape;498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00" name="Google Shape;500;p20"/>
            <p:cNvGrpSpPr/>
            <p:nvPr/>
          </p:nvGrpSpPr>
          <p:grpSpPr>
            <a:xfrm rot="10800000">
              <a:off x="-246850" y="4449299"/>
              <a:ext cx="1499225" cy="694200"/>
              <a:chOff x="7925425" y="0"/>
              <a:chExt cx="1499225" cy="694200"/>
            </a:xfrm>
          </p:grpSpPr>
          <p:sp>
            <p:nvSpPr>
              <p:cNvPr id="501" name="Google Shape;501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2492900" y="2444125"/>
            <a:ext cx="4262400" cy="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type="title" idx="2" hasCustomPrompt="1"/>
          </p:nvPr>
        </p:nvSpPr>
        <p:spPr>
          <a:xfrm>
            <a:off x="3798050" y="15282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type="subTitle" idx="1"/>
          </p:nvPr>
        </p:nvSpPr>
        <p:spPr>
          <a:xfrm>
            <a:off x="2492900" y="3240275"/>
            <a:ext cx="426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/>
          <p:nvPr>
            <p:ph type="title"/>
          </p:nvPr>
        </p:nvSpPr>
        <p:spPr>
          <a:xfrm>
            <a:off x="1311225" y="1326300"/>
            <a:ext cx="30555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7" name="Google Shape;507;p21"/>
          <p:cNvSpPr txBox="1"/>
          <p:nvPr>
            <p:ph type="subTitle" idx="1"/>
          </p:nvPr>
        </p:nvSpPr>
        <p:spPr>
          <a:xfrm>
            <a:off x="1311225" y="2700750"/>
            <a:ext cx="30555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8" name="Google Shape;508;p21"/>
          <p:cNvGrpSpPr/>
          <p:nvPr/>
        </p:nvGrpSpPr>
        <p:grpSpPr>
          <a:xfrm>
            <a:off x="5" y="-14487"/>
            <a:ext cx="9144005" cy="5157981"/>
            <a:chOff x="5" y="-14487"/>
            <a:chExt cx="9144005" cy="5157981"/>
          </a:xfrm>
        </p:grpSpPr>
        <p:grpSp>
          <p:nvGrpSpPr>
            <p:cNvPr id="509" name="Google Shape;509;p21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510" name="Google Shape;510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2" name="Google Shape;512;p21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513" name="Google Shape;513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5" name="Google Shape;515;p21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516" name="Google Shape;516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8" name="Google Shape;518;p21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519" name="Google Shape;519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1" name="Google Shape;521;p21"/>
            <p:cNvGrpSpPr/>
            <p:nvPr/>
          </p:nvGrpSpPr>
          <p:grpSpPr>
            <a:xfrm rot="10800000" flipH="1">
              <a:off x="5" y="-14487"/>
              <a:ext cx="1107903" cy="1107943"/>
              <a:chOff x="0" y="4449300"/>
              <a:chExt cx="694175" cy="694200"/>
            </a:xfrm>
          </p:grpSpPr>
          <p:sp>
            <p:nvSpPr>
              <p:cNvPr id="522" name="Google Shape;522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4" name="Google Shape;524;p21"/>
            <p:cNvGrpSpPr/>
            <p:nvPr/>
          </p:nvGrpSpPr>
          <p:grpSpPr>
            <a:xfrm>
              <a:off x="5" y="4023806"/>
              <a:ext cx="1107903" cy="1107943"/>
              <a:chOff x="0" y="4449300"/>
              <a:chExt cx="694175" cy="694200"/>
            </a:xfrm>
          </p:grpSpPr>
          <p:sp>
            <p:nvSpPr>
              <p:cNvPr id="525" name="Google Shape;525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9" name="Google Shape;529;p22"/>
          <p:cNvSpPr txBox="1"/>
          <p:nvPr>
            <p:ph type="body" idx="1"/>
          </p:nvPr>
        </p:nvSpPr>
        <p:spPr>
          <a:xfrm>
            <a:off x="720000" y="1215750"/>
            <a:ext cx="77040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30" name="Google Shape;530;p22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531" name="Google Shape;531;p2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532" name="Google Shape;532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34" name="Google Shape;534;p22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535" name="Google Shape;535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37" name="Google Shape;537;p2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538" name="Google Shape;538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0" name="Google Shape;540;p22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541" name="Google Shape;541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5" name="Google Shape;545;p2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546" name="Google Shape;546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8" name="Google Shape;548;p22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549" name="Google Shape;549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5" name="Google Shape;555;p23"/>
          <p:cNvSpPr txBox="1"/>
          <p:nvPr>
            <p:ph type="body" idx="1"/>
          </p:nvPr>
        </p:nvSpPr>
        <p:spPr>
          <a:xfrm>
            <a:off x="720000" y="1215736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56" name="Google Shape;556;p23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557" name="Google Shape;557;p23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558" name="Google Shape;558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63" name="Google Shape;563;p23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23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65" name="Google Shape;565;p23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566" name="Google Shape;566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0" name="Google Shape;570;p23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571" name="Google Shape;571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76" name="Google Shape;576;p23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23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78" name="Google Shape;578;p23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579" name="Google Shape;579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5" name="Google Shape;585;p24"/>
          <p:cNvSpPr txBox="1"/>
          <p:nvPr>
            <p:ph type="subTitle" idx="1"/>
          </p:nvPr>
        </p:nvSpPr>
        <p:spPr>
          <a:xfrm>
            <a:off x="4845231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24"/>
          <p:cNvSpPr txBox="1"/>
          <p:nvPr>
            <p:ph type="subTitle" idx="2"/>
          </p:nvPr>
        </p:nvSpPr>
        <p:spPr>
          <a:xfrm>
            <a:off x="1503050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24"/>
          <p:cNvSpPr txBox="1"/>
          <p:nvPr>
            <p:ph type="subTitle" idx="3"/>
          </p:nvPr>
        </p:nvSpPr>
        <p:spPr>
          <a:xfrm>
            <a:off x="1503050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88" name="Google Shape;588;p24"/>
          <p:cNvSpPr txBox="1"/>
          <p:nvPr>
            <p:ph type="subTitle" idx="4"/>
          </p:nvPr>
        </p:nvSpPr>
        <p:spPr>
          <a:xfrm>
            <a:off x="4845241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89" name="Google Shape;589;p24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590" name="Google Shape;590;p24"/>
            <p:cNvGrpSpPr/>
            <p:nvPr/>
          </p:nvGrpSpPr>
          <p:grpSpPr>
            <a:xfrm rot="10800000" flipH="1">
              <a:off x="8720718" y="2916467"/>
              <a:ext cx="423265" cy="912987"/>
              <a:chOff x="8720713" y="581661"/>
              <a:chExt cx="423265" cy="912987"/>
            </a:xfrm>
          </p:grpSpPr>
          <p:sp>
            <p:nvSpPr>
              <p:cNvPr id="591" name="Google Shape;591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3" name="Google Shape;593;p24"/>
            <p:cNvGrpSpPr/>
            <p:nvPr/>
          </p:nvGrpSpPr>
          <p:grpSpPr>
            <a:xfrm rot="10800000">
              <a:off x="8449818" y="4449300"/>
              <a:ext cx="694175" cy="694200"/>
              <a:chOff x="9949035" y="3425194"/>
              <a:chExt cx="694175" cy="694200"/>
            </a:xfrm>
          </p:grpSpPr>
          <p:sp>
            <p:nvSpPr>
              <p:cNvPr id="594" name="Google Shape;594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6" name="Google Shape;596;p24"/>
            <p:cNvGrpSpPr/>
            <p:nvPr/>
          </p:nvGrpSpPr>
          <p:grpSpPr>
            <a:xfrm flipH="1">
              <a:off x="8424012" y="3735113"/>
              <a:ext cx="713189" cy="714203"/>
              <a:chOff x="2751838" y="727063"/>
              <a:chExt cx="738750" cy="739800"/>
            </a:xfrm>
          </p:grpSpPr>
          <p:sp>
            <p:nvSpPr>
              <p:cNvPr id="597" name="Google Shape;597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1" name="Google Shape;601;p24"/>
            <p:cNvGrpSpPr/>
            <p:nvPr/>
          </p:nvGrpSpPr>
          <p:grpSpPr>
            <a:xfrm rot="10800000">
              <a:off x="22" y="2916467"/>
              <a:ext cx="423265" cy="912987"/>
              <a:chOff x="8720713" y="581661"/>
              <a:chExt cx="423265" cy="912987"/>
            </a:xfrm>
          </p:grpSpPr>
          <p:sp>
            <p:nvSpPr>
              <p:cNvPr id="602" name="Google Shape;602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4" name="Google Shape;604;p24"/>
            <p:cNvGrpSpPr/>
            <p:nvPr/>
          </p:nvGrpSpPr>
          <p:grpSpPr>
            <a:xfrm rot="10800000" flipH="1">
              <a:off x="12" y="4449300"/>
              <a:ext cx="694175" cy="694200"/>
              <a:chOff x="9949035" y="3425194"/>
              <a:chExt cx="694175" cy="694200"/>
            </a:xfrm>
          </p:grpSpPr>
          <p:sp>
            <p:nvSpPr>
              <p:cNvPr id="605" name="Google Shape;605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7" name="Google Shape;607;p24"/>
            <p:cNvGrpSpPr/>
            <p:nvPr/>
          </p:nvGrpSpPr>
          <p:grpSpPr>
            <a:xfrm>
              <a:off x="6804" y="3735113"/>
              <a:ext cx="713189" cy="714203"/>
              <a:chOff x="2751838" y="727063"/>
              <a:chExt cx="738750" cy="739800"/>
            </a:xfrm>
          </p:grpSpPr>
          <p:sp>
            <p:nvSpPr>
              <p:cNvPr id="608" name="Google Shape;608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2" name="Google Shape;612;p24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613" name="Google Shape;613;p2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5" name="Google Shape;615;p24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616" name="Google Shape;616;p24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0" name="Google Shape;620;p25"/>
          <p:cNvSpPr txBox="1"/>
          <p:nvPr>
            <p:ph type="subTitle" idx="1"/>
          </p:nvPr>
        </p:nvSpPr>
        <p:spPr>
          <a:xfrm>
            <a:off x="4669737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5"/>
          <p:cNvSpPr txBox="1"/>
          <p:nvPr>
            <p:ph type="subTitle" idx="2"/>
          </p:nvPr>
        </p:nvSpPr>
        <p:spPr>
          <a:xfrm>
            <a:off x="1057863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2" name="Google Shape;622;p25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623" name="Google Shape;623;p25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624" name="Google Shape;624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627" name="Google Shape;627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29" name="Google Shape;629;p25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630" name="Google Shape;630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32" name="Google Shape;632;p25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633" name="Google Shape;633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37" name="Google Shape;637;p25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638" name="Google Shape;638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0" name="Google Shape;640;p25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641" name="Google Shape;641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7" name="Google Shape;647;p26"/>
          <p:cNvSpPr txBox="1"/>
          <p:nvPr>
            <p:ph type="subTitle" idx="1"/>
          </p:nvPr>
        </p:nvSpPr>
        <p:spPr>
          <a:xfrm>
            <a:off x="88482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26"/>
          <p:cNvSpPr txBox="1"/>
          <p:nvPr>
            <p:ph type="subTitle" idx="2"/>
          </p:nvPr>
        </p:nvSpPr>
        <p:spPr>
          <a:xfrm>
            <a:off x="3431550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6"/>
          <p:cNvSpPr txBox="1"/>
          <p:nvPr>
            <p:ph type="subTitle" idx="3"/>
          </p:nvPr>
        </p:nvSpPr>
        <p:spPr>
          <a:xfrm>
            <a:off x="597827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26"/>
          <p:cNvSpPr txBox="1"/>
          <p:nvPr>
            <p:ph type="subTitle" idx="4"/>
          </p:nvPr>
        </p:nvSpPr>
        <p:spPr>
          <a:xfrm>
            <a:off x="88482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1" name="Google Shape;651;p26"/>
          <p:cNvSpPr txBox="1"/>
          <p:nvPr>
            <p:ph type="subTitle" idx="5"/>
          </p:nvPr>
        </p:nvSpPr>
        <p:spPr>
          <a:xfrm>
            <a:off x="3431554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2" name="Google Shape;652;p26"/>
          <p:cNvSpPr txBox="1"/>
          <p:nvPr>
            <p:ph type="subTitle" idx="6"/>
          </p:nvPr>
        </p:nvSpPr>
        <p:spPr>
          <a:xfrm>
            <a:off x="597827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53" name="Google Shape;653;p26"/>
          <p:cNvGrpSpPr/>
          <p:nvPr/>
        </p:nvGrpSpPr>
        <p:grpSpPr>
          <a:xfrm>
            <a:off x="0" y="138604"/>
            <a:ext cx="9143996" cy="5004896"/>
            <a:chOff x="0" y="138604"/>
            <a:chExt cx="9143996" cy="5004896"/>
          </a:xfrm>
        </p:grpSpPr>
        <p:grpSp>
          <p:nvGrpSpPr>
            <p:cNvPr id="654" name="Google Shape;654;p26"/>
            <p:cNvGrpSpPr/>
            <p:nvPr/>
          </p:nvGrpSpPr>
          <p:grpSpPr>
            <a:xfrm rot="-2700279" flipH="1">
              <a:off x="176265" y="230761"/>
              <a:ext cx="444850" cy="444850"/>
              <a:chOff x="3490600" y="4349100"/>
              <a:chExt cx="509775" cy="509775"/>
            </a:xfrm>
          </p:grpSpPr>
          <p:sp>
            <p:nvSpPr>
              <p:cNvPr id="655" name="Google Shape;655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60" name="Google Shape;660;p26"/>
            <p:cNvSpPr/>
            <p:nvPr/>
          </p:nvSpPr>
          <p:spPr>
            <a:xfrm rot="-5400000">
              <a:off x="0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26"/>
            <p:cNvSpPr/>
            <p:nvPr/>
          </p:nvSpPr>
          <p:spPr>
            <a:xfrm rot="-5400000">
              <a:off x="3625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62" name="Google Shape;662;p26"/>
            <p:cNvGrpSpPr/>
            <p:nvPr/>
          </p:nvGrpSpPr>
          <p:grpSpPr>
            <a:xfrm>
              <a:off x="0" y="637225"/>
              <a:ext cx="694200" cy="1498200"/>
              <a:chOff x="-264975" y="1822650"/>
              <a:chExt cx="694200" cy="1498200"/>
            </a:xfrm>
          </p:grpSpPr>
          <p:sp>
            <p:nvSpPr>
              <p:cNvPr id="663" name="Google Shape;663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7" name="Google Shape;667;p26"/>
            <p:cNvGrpSpPr/>
            <p:nvPr/>
          </p:nvGrpSpPr>
          <p:grpSpPr>
            <a:xfrm>
              <a:off x="84176" y="2004110"/>
              <a:ext cx="629046" cy="629940"/>
              <a:chOff x="2751838" y="727063"/>
              <a:chExt cx="738750" cy="739800"/>
            </a:xfrm>
          </p:grpSpPr>
          <p:sp>
            <p:nvSpPr>
              <p:cNvPr id="668" name="Google Shape;668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2" name="Google Shape;672;p26"/>
            <p:cNvGrpSpPr/>
            <p:nvPr/>
          </p:nvGrpSpPr>
          <p:grpSpPr>
            <a:xfrm rot="2700279">
              <a:off x="8522881" y="230761"/>
              <a:ext cx="444850" cy="444850"/>
              <a:chOff x="3490600" y="4349100"/>
              <a:chExt cx="509775" cy="509775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78" name="Google Shape;678;p26"/>
            <p:cNvSpPr/>
            <p:nvPr/>
          </p:nvSpPr>
          <p:spPr>
            <a:xfrm rot="5400000" flipH="1">
              <a:off x="8449796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26"/>
            <p:cNvSpPr/>
            <p:nvPr/>
          </p:nvSpPr>
          <p:spPr>
            <a:xfrm rot="5400000" flipH="1">
              <a:off x="8796371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80" name="Google Shape;680;p26"/>
            <p:cNvGrpSpPr/>
            <p:nvPr/>
          </p:nvGrpSpPr>
          <p:grpSpPr>
            <a:xfrm flipH="1">
              <a:off x="8449796" y="637225"/>
              <a:ext cx="694200" cy="1498200"/>
              <a:chOff x="-264975" y="1822650"/>
              <a:chExt cx="694200" cy="1498200"/>
            </a:xfrm>
          </p:grpSpPr>
          <p:sp>
            <p:nvSpPr>
              <p:cNvPr id="681" name="Google Shape;681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85" name="Google Shape;685;p26"/>
            <p:cNvGrpSpPr/>
            <p:nvPr/>
          </p:nvGrpSpPr>
          <p:grpSpPr>
            <a:xfrm flipH="1">
              <a:off x="8430775" y="2004110"/>
              <a:ext cx="629046" cy="629940"/>
              <a:chOff x="2751838" y="727063"/>
              <a:chExt cx="738750" cy="739800"/>
            </a:xfrm>
          </p:grpSpPr>
          <p:sp>
            <p:nvSpPr>
              <p:cNvPr id="686" name="Google Shape;686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2" name="Google Shape;692;p27"/>
          <p:cNvSpPr txBox="1"/>
          <p:nvPr>
            <p:ph type="subTitle" idx="1"/>
          </p:nvPr>
        </p:nvSpPr>
        <p:spPr>
          <a:xfrm>
            <a:off x="2110311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27"/>
          <p:cNvSpPr txBox="1"/>
          <p:nvPr>
            <p:ph type="subTitle" idx="2"/>
          </p:nvPr>
        </p:nvSpPr>
        <p:spPr>
          <a:xfrm>
            <a:off x="5870139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27"/>
          <p:cNvSpPr txBox="1"/>
          <p:nvPr>
            <p:ph type="subTitle" idx="3"/>
          </p:nvPr>
        </p:nvSpPr>
        <p:spPr>
          <a:xfrm>
            <a:off x="2110311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27"/>
          <p:cNvSpPr txBox="1"/>
          <p:nvPr>
            <p:ph type="subTitle" idx="4"/>
          </p:nvPr>
        </p:nvSpPr>
        <p:spPr>
          <a:xfrm>
            <a:off x="5870139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27"/>
          <p:cNvSpPr txBox="1"/>
          <p:nvPr>
            <p:ph type="subTitle" idx="5"/>
          </p:nvPr>
        </p:nvSpPr>
        <p:spPr>
          <a:xfrm>
            <a:off x="2110311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7" name="Google Shape;697;p27"/>
          <p:cNvSpPr txBox="1"/>
          <p:nvPr>
            <p:ph type="subTitle" idx="6"/>
          </p:nvPr>
        </p:nvSpPr>
        <p:spPr>
          <a:xfrm>
            <a:off x="2110311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8" name="Google Shape;698;p27"/>
          <p:cNvSpPr txBox="1"/>
          <p:nvPr>
            <p:ph type="subTitle" idx="7"/>
          </p:nvPr>
        </p:nvSpPr>
        <p:spPr>
          <a:xfrm>
            <a:off x="5870136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9" name="Google Shape;699;p27"/>
          <p:cNvSpPr txBox="1"/>
          <p:nvPr>
            <p:ph type="subTitle" idx="8"/>
          </p:nvPr>
        </p:nvSpPr>
        <p:spPr>
          <a:xfrm>
            <a:off x="5870136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00" name="Google Shape;700;p27"/>
          <p:cNvGrpSpPr/>
          <p:nvPr/>
        </p:nvGrpSpPr>
        <p:grpSpPr>
          <a:xfrm>
            <a:off x="-8" y="3"/>
            <a:ext cx="9144003" cy="5143502"/>
            <a:chOff x="-8" y="3"/>
            <a:chExt cx="9144003" cy="5143502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9" y="1808163"/>
              <a:ext cx="694200" cy="1498200"/>
              <a:chOff x="9" y="1808163"/>
              <a:chExt cx="694200" cy="1498200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9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9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3109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3109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6" name="Google Shape;706;p27"/>
            <p:cNvGrpSpPr/>
            <p:nvPr/>
          </p:nvGrpSpPr>
          <p:grpSpPr>
            <a:xfrm>
              <a:off x="-8" y="4035563"/>
              <a:ext cx="1107903" cy="1107943"/>
              <a:chOff x="0" y="4449300"/>
              <a:chExt cx="694175" cy="694200"/>
            </a:xfrm>
          </p:grpSpPr>
          <p:sp>
            <p:nvSpPr>
              <p:cNvPr id="707" name="Google Shape;707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9" name="Google Shape;709;p27"/>
            <p:cNvGrpSpPr/>
            <p:nvPr/>
          </p:nvGrpSpPr>
          <p:grpSpPr>
            <a:xfrm rot="-2700279" flipH="1">
              <a:off x="176255" y="3448549"/>
              <a:ext cx="444850" cy="444850"/>
              <a:chOff x="3490600" y="4349100"/>
              <a:chExt cx="509775" cy="509775"/>
            </a:xfrm>
          </p:grpSpPr>
          <p:sp>
            <p:nvSpPr>
              <p:cNvPr id="710" name="Google Shape;710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5" name="Google Shape;715;p27"/>
            <p:cNvGrpSpPr/>
            <p:nvPr/>
          </p:nvGrpSpPr>
          <p:grpSpPr>
            <a:xfrm rot="-5400000">
              <a:off x="247972" y="-244858"/>
              <a:ext cx="423265" cy="912987"/>
              <a:chOff x="8720713" y="581661"/>
              <a:chExt cx="423265" cy="912987"/>
            </a:xfrm>
          </p:grpSpPr>
          <p:sp>
            <p:nvSpPr>
              <p:cNvPr id="716" name="Google Shape;716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8" name="Google Shape;718;p27"/>
            <p:cNvGrpSpPr/>
            <p:nvPr/>
          </p:nvGrpSpPr>
          <p:grpSpPr>
            <a:xfrm>
              <a:off x="8449777" y="1808163"/>
              <a:ext cx="694200" cy="1498200"/>
              <a:chOff x="8449777" y="1808163"/>
              <a:chExt cx="694200" cy="1498200"/>
            </a:xfrm>
          </p:grpSpPr>
          <p:sp>
            <p:nvSpPr>
              <p:cNvPr id="719" name="Google Shape;719;p27"/>
              <p:cNvSpPr/>
              <p:nvPr/>
            </p:nvSpPr>
            <p:spPr>
              <a:xfrm flipH="1">
                <a:off x="8449777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 flipH="1">
                <a:off x="8449777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 flipH="1">
                <a:off x="8796877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 flipH="1">
                <a:off x="8796877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23" name="Google Shape;723;p27"/>
            <p:cNvGrpSpPr/>
            <p:nvPr/>
          </p:nvGrpSpPr>
          <p:grpSpPr>
            <a:xfrm flipH="1">
              <a:off x="8036092" y="4035563"/>
              <a:ext cx="1107903" cy="1107943"/>
              <a:chOff x="0" y="4449300"/>
              <a:chExt cx="694175" cy="694200"/>
            </a:xfrm>
          </p:grpSpPr>
          <p:sp>
            <p:nvSpPr>
              <p:cNvPr id="724" name="Google Shape;724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26" name="Google Shape;726;p27"/>
            <p:cNvGrpSpPr/>
            <p:nvPr/>
          </p:nvGrpSpPr>
          <p:grpSpPr>
            <a:xfrm rot="2700279">
              <a:off x="8522881" y="3448549"/>
              <a:ext cx="444850" cy="444850"/>
              <a:chOff x="3490600" y="4349100"/>
              <a:chExt cx="509775" cy="509775"/>
            </a:xfrm>
          </p:grpSpPr>
          <p:sp>
            <p:nvSpPr>
              <p:cNvPr id="727" name="Google Shape;727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2" name="Google Shape;732;p27"/>
            <p:cNvGrpSpPr/>
            <p:nvPr/>
          </p:nvGrpSpPr>
          <p:grpSpPr>
            <a:xfrm rot="-5400000">
              <a:off x="8472747" y="-244858"/>
              <a:ext cx="423265" cy="912987"/>
              <a:chOff x="8720713" y="581661"/>
              <a:chExt cx="423265" cy="912987"/>
            </a:xfrm>
          </p:grpSpPr>
          <p:sp>
            <p:nvSpPr>
              <p:cNvPr id="733" name="Google Shape;733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7" name="Google Shape;737;p28"/>
          <p:cNvSpPr txBox="1"/>
          <p:nvPr>
            <p:ph type="subTitle" idx="1"/>
          </p:nvPr>
        </p:nvSpPr>
        <p:spPr>
          <a:xfrm>
            <a:off x="724088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p28"/>
          <p:cNvSpPr txBox="1"/>
          <p:nvPr>
            <p:ph type="subTitle" idx="2"/>
          </p:nvPr>
        </p:nvSpPr>
        <p:spPr>
          <a:xfrm>
            <a:off x="3467375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28"/>
          <p:cNvSpPr txBox="1"/>
          <p:nvPr>
            <p:ph type="subTitle" idx="3"/>
          </p:nvPr>
        </p:nvSpPr>
        <p:spPr>
          <a:xfrm>
            <a:off x="724088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28"/>
          <p:cNvSpPr txBox="1"/>
          <p:nvPr>
            <p:ph type="subTitle" idx="4"/>
          </p:nvPr>
        </p:nvSpPr>
        <p:spPr>
          <a:xfrm>
            <a:off x="3467375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28"/>
          <p:cNvSpPr txBox="1"/>
          <p:nvPr>
            <p:ph type="subTitle" idx="5"/>
          </p:nvPr>
        </p:nvSpPr>
        <p:spPr>
          <a:xfrm>
            <a:off x="6219400" y="213667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28"/>
          <p:cNvSpPr txBox="1"/>
          <p:nvPr>
            <p:ph type="subTitle" idx="6"/>
          </p:nvPr>
        </p:nvSpPr>
        <p:spPr>
          <a:xfrm>
            <a:off x="6219400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28"/>
          <p:cNvSpPr txBox="1"/>
          <p:nvPr>
            <p:ph type="subTitle" idx="7"/>
          </p:nvPr>
        </p:nvSpPr>
        <p:spPr>
          <a:xfrm>
            <a:off x="724088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4" name="Google Shape;744;p28"/>
          <p:cNvSpPr txBox="1"/>
          <p:nvPr>
            <p:ph type="subTitle" idx="8"/>
          </p:nvPr>
        </p:nvSpPr>
        <p:spPr>
          <a:xfrm>
            <a:off x="3467375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5" name="Google Shape;745;p28"/>
          <p:cNvSpPr txBox="1"/>
          <p:nvPr>
            <p:ph type="subTitle" idx="9"/>
          </p:nvPr>
        </p:nvSpPr>
        <p:spPr>
          <a:xfrm>
            <a:off x="6219400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6" name="Google Shape;746;p28"/>
          <p:cNvSpPr txBox="1"/>
          <p:nvPr>
            <p:ph type="subTitle" idx="13"/>
          </p:nvPr>
        </p:nvSpPr>
        <p:spPr>
          <a:xfrm>
            <a:off x="724088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7" name="Google Shape;747;p28"/>
          <p:cNvSpPr txBox="1"/>
          <p:nvPr>
            <p:ph type="subTitle" idx="14"/>
          </p:nvPr>
        </p:nvSpPr>
        <p:spPr>
          <a:xfrm>
            <a:off x="3467375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8" name="Google Shape;748;p28"/>
          <p:cNvSpPr txBox="1"/>
          <p:nvPr>
            <p:ph type="subTitle" idx="15"/>
          </p:nvPr>
        </p:nvSpPr>
        <p:spPr>
          <a:xfrm>
            <a:off x="6219400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49" name="Google Shape;749;p28"/>
          <p:cNvGrpSpPr/>
          <p:nvPr/>
        </p:nvGrpSpPr>
        <p:grpSpPr>
          <a:xfrm>
            <a:off x="0" y="11"/>
            <a:ext cx="9144003" cy="5143489"/>
            <a:chOff x="0" y="11"/>
            <a:chExt cx="9144003" cy="5143489"/>
          </a:xfrm>
        </p:grpSpPr>
        <p:grpSp>
          <p:nvGrpSpPr>
            <p:cNvPr id="750" name="Google Shape;750;p28"/>
            <p:cNvGrpSpPr/>
            <p:nvPr/>
          </p:nvGrpSpPr>
          <p:grpSpPr>
            <a:xfrm flipH="1">
              <a:off x="8449828" y="4449300"/>
              <a:ext cx="694175" cy="694200"/>
              <a:chOff x="0" y="4449300"/>
              <a:chExt cx="694175" cy="694200"/>
            </a:xfrm>
          </p:grpSpPr>
          <p:sp>
            <p:nvSpPr>
              <p:cNvPr id="751" name="Google Shape;751;p2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3" name="Google Shape;753;p28"/>
            <p:cNvGrpSpPr/>
            <p:nvPr/>
          </p:nvGrpSpPr>
          <p:grpSpPr>
            <a:xfrm flipH="1">
              <a:off x="3" y="4449300"/>
              <a:ext cx="694175" cy="694200"/>
              <a:chOff x="8449825" y="4449300"/>
              <a:chExt cx="694175" cy="694200"/>
            </a:xfrm>
          </p:grpSpPr>
          <p:sp>
            <p:nvSpPr>
              <p:cNvPr id="754" name="Google Shape;754;p28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6" name="Google Shape;756;p28"/>
            <p:cNvGrpSpPr/>
            <p:nvPr/>
          </p:nvGrpSpPr>
          <p:grpSpPr>
            <a:xfrm>
              <a:off x="8074175" y="11"/>
              <a:ext cx="713175" cy="514641"/>
              <a:chOff x="8074185" y="24856"/>
              <a:chExt cx="713175" cy="514641"/>
            </a:xfrm>
          </p:grpSpPr>
          <p:sp>
            <p:nvSpPr>
              <p:cNvPr id="757" name="Google Shape;757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1" name="Google Shape;761;p28"/>
            <p:cNvGrpSpPr/>
            <p:nvPr/>
          </p:nvGrpSpPr>
          <p:grpSpPr>
            <a:xfrm>
              <a:off x="8449793" y="50756"/>
              <a:ext cx="694200" cy="1498200"/>
              <a:chOff x="8449803" y="50750"/>
              <a:chExt cx="694200" cy="1498200"/>
            </a:xfrm>
          </p:grpSpPr>
          <p:sp>
            <p:nvSpPr>
              <p:cNvPr id="762" name="Google Shape;762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6" name="Google Shape;766;p28"/>
            <p:cNvGrpSpPr/>
            <p:nvPr/>
          </p:nvGrpSpPr>
          <p:grpSpPr>
            <a:xfrm flipH="1">
              <a:off x="0" y="50756"/>
              <a:ext cx="694200" cy="1498200"/>
              <a:chOff x="8449803" y="50750"/>
              <a:chExt cx="694200" cy="1498200"/>
            </a:xfrm>
          </p:grpSpPr>
          <p:sp>
            <p:nvSpPr>
              <p:cNvPr id="767" name="Google Shape;767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1" name="Google Shape;771;p28"/>
            <p:cNvGrpSpPr/>
            <p:nvPr/>
          </p:nvGrpSpPr>
          <p:grpSpPr>
            <a:xfrm flipH="1">
              <a:off x="356643" y="11"/>
              <a:ext cx="713175" cy="514641"/>
              <a:chOff x="8074185" y="24856"/>
              <a:chExt cx="713175" cy="514641"/>
            </a:xfrm>
          </p:grpSpPr>
          <p:sp>
            <p:nvSpPr>
              <p:cNvPr id="772" name="Google Shape;772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9"/>
          <p:cNvSpPr txBox="1"/>
          <p:nvPr>
            <p:ph type="title" hasCustomPrompt="1"/>
          </p:nvPr>
        </p:nvSpPr>
        <p:spPr>
          <a:xfrm>
            <a:off x="2223600" y="57563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8" name="Google Shape;778;p29"/>
          <p:cNvSpPr txBox="1"/>
          <p:nvPr>
            <p:ph type="subTitle" idx="1"/>
          </p:nvPr>
        </p:nvSpPr>
        <p:spPr>
          <a:xfrm>
            <a:off x="2223600" y="126455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9" name="Google Shape;779;p29"/>
          <p:cNvSpPr txBox="1"/>
          <p:nvPr>
            <p:ph type="title" idx="2" hasCustomPrompt="1"/>
          </p:nvPr>
        </p:nvSpPr>
        <p:spPr>
          <a:xfrm>
            <a:off x="2223600" y="192788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0" name="Google Shape;780;p29"/>
          <p:cNvSpPr txBox="1"/>
          <p:nvPr>
            <p:ph type="subTitle" idx="3"/>
          </p:nvPr>
        </p:nvSpPr>
        <p:spPr>
          <a:xfrm>
            <a:off x="2223600" y="261680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1" name="Google Shape;781;p29"/>
          <p:cNvSpPr txBox="1"/>
          <p:nvPr>
            <p:ph type="title" idx="4" hasCustomPrompt="1"/>
          </p:nvPr>
        </p:nvSpPr>
        <p:spPr>
          <a:xfrm>
            <a:off x="2223600" y="3280143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2" name="Google Shape;782;p29"/>
          <p:cNvSpPr txBox="1"/>
          <p:nvPr>
            <p:ph type="subTitle" idx="5"/>
          </p:nvPr>
        </p:nvSpPr>
        <p:spPr>
          <a:xfrm>
            <a:off x="2223600" y="396906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83" name="Google Shape;783;p29"/>
          <p:cNvGrpSpPr/>
          <p:nvPr/>
        </p:nvGrpSpPr>
        <p:grpSpPr>
          <a:xfrm>
            <a:off x="-12" y="160"/>
            <a:ext cx="9144020" cy="5143145"/>
            <a:chOff x="-12" y="160"/>
            <a:chExt cx="9144020" cy="5143145"/>
          </a:xfrm>
        </p:grpSpPr>
        <p:grpSp>
          <p:nvGrpSpPr>
            <p:cNvPr id="784" name="Google Shape;784;p29"/>
            <p:cNvGrpSpPr/>
            <p:nvPr/>
          </p:nvGrpSpPr>
          <p:grpSpPr>
            <a:xfrm>
              <a:off x="-12" y="1822625"/>
              <a:ext cx="694200" cy="1498200"/>
              <a:chOff x="-12" y="1822625"/>
              <a:chExt cx="694200" cy="1498200"/>
            </a:xfrm>
          </p:grpSpPr>
          <p:sp>
            <p:nvSpPr>
              <p:cNvPr id="785" name="Google Shape;785;p29"/>
              <p:cNvSpPr/>
              <p:nvPr/>
            </p:nvSpPr>
            <p:spPr>
              <a:xfrm rot="10800000" flipH="1">
                <a:off x="-12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 rot="10800000" flipH="1">
                <a:off x="-12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 rot="10800000" flipH="1">
                <a:off x="308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 rot="10800000" flipH="1">
                <a:off x="308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9" name="Google Shape;789;p29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790" name="Google Shape;790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2" name="Google Shape;792;p29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793" name="Google Shape;793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5" name="Google Shape;795;p29"/>
            <p:cNvGrpSpPr/>
            <p:nvPr/>
          </p:nvGrpSpPr>
          <p:grpSpPr>
            <a:xfrm>
              <a:off x="8449808" y="1822625"/>
              <a:ext cx="694200" cy="1498200"/>
              <a:chOff x="8449808" y="1822625"/>
              <a:chExt cx="694200" cy="1498200"/>
            </a:xfrm>
          </p:grpSpPr>
          <p:sp>
            <p:nvSpPr>
              <p:cNvPr id="796" name="Google Shape;796;p29"/>
              <p:cNvSpPr/>
              <p:nvPr/>
            </p:nvSpPr>
            <p:spPr>
              <a:xfrm rot="10800000">
                <a:off x="8449808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 rot="10800000">
                <a:off x="8449808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 rot="10800000">
                <a:off x="879690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 rot="10800000">
                <a:off x="879690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0" name="Google Shape;800;p29"/>
            <p:cNvGrpSpPr/>
            <p:nvPr/>
          </p:nvGrpSpPr>
          <p:grpSpPr>
            <a:xfrm flipH="1">
              <a:off x="8036087" y="4035432"/>
              <a:ext cx="1107903" cy="1107874"/>
              <a:chOff x="0" y="4449300"/>
              <a:chExt cx="694175" cy="694200"/>
            </a:xfrm>
          </p:grpSpPr>
          <p:sp>
            <p:nvSpPr>
              <p:cNvPr id="801" name="Google Shape;801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3" name="Google Shape;803;p29"/>
            <p:cNvGrpSpPr/>
            <p:nvPr/>
          </p:nvGrpSpPr>
          <p:grpSpPr>
            <a:xfrm rot="10800000">
              <a:off x="8036087" y="160"/>
              <a:ext cx="1107903" cy="1107874"/>
              <a:chOff x="0" y="4449300"/>
              <a:chExt cx="694175" cy="694200"/>
            </a:xfrm>
          </p:grpSpPr>
          <p:sp>
            <p:nvSpPr>
              <p:cNvPr id="804" name="Google Shape;804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0"/>
          <p:cNvSpPr txBox="1"/>
          <p:nvPr>
            <p:ph type="title" hasCustomPrompt="1"/>
          </p:nvPr>
        </p:nvSpPr>
        <p:spPr>
          <a:xfrm>
            <a:off x="150602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8" name="Google Shape;808;p30"/>
          <p:cNvSpPr txBox="1"/>
          <p:nvPr>
            <p:ph type="subTitle" idx="1"/>
          </p:nvPr>
        </p:nvSpPr>
        <p:spPr>
          <a:xfrm>
            <a:off x="8570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9" name="Google Shape;809;p30"/>
          <p:cNvSpPr txBox="1"/>
          <p:nvPr>
            <p:ph type="subTitle" idx="2"/>
          </p:nvPr>
        </p:nvSpPr>
        <p:spPr>
          <a:xfrm>
            <a:off x="8570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0" name="Google Shape;810;p30"/>
          <p:cNvSpPr txBox="1"/>
          <p:nvPr>
            <p:ph type="title" idx="3" hasCustomPrompt="1"/>
          </p:nvPr>
        </p:nvSpPr>
        <p:spPr>
          <a:xfrm>
            <a:off x="4052800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1" name="Google Shape;811;p30"/>
          <p:cNvSpPr txBox="1"/>
          <p:nvPr>
            <p:ph type="subTitle" idx="4"/>
          </p:nvPr>
        </p:nvSpPr>
        <p:spPr>
          <a:xfrm>
            <a:off x="3403925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2" name="Google Shape;812;p30"/>
          <p:cNvSpPr txBox="1"/>
          <p:nvPr>
            <p:ph type="subTitle" idx="5"/>
          </p:nvPr>
        </p:nvSpPr>
        <p:spPr>
          <a:xfrm>
            <a:off x="3403925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3" name="Google Shape;813;p30"/>
          <p:cNvSpPr txBox="1"/>
          <p:nvPr>
            <p:ph type="title" idx="6" hasCustomPrompt="1"/>
          </p:nvPr>
        </p:nvSpPr>
        <p:spPr>
          <a:xfrm>
            <a:off x="659737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30"/>
          <p:cNvSpPr txBox="1"/>
          <p:nvPr>
            <p:ph type="subTitle" idx="7"/>
          </p:nvPr>
        </p:nvSpPr>
        <p:spPr>
          <a:xfrm>
            <a:off x="59508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5" name="Google Shape;815;p30"/>
          <p:cNvSpPr txBox="1"/>
          <p:nvPr>
            <p:ph type="subTitle" idx="8"/>
          </p:nvPr>
        </p:nvSpPr>
        <p:spPr>
          <a:xfrm>
            <a:off x="59508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6" name="Google Shape;816;p30"/>
          <p:cNvSpPr txBox="1"/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17" name="Google Shape;817;p30"/>
          <p:cNvGrpSpPr/>
          <p:nvPr/>
        </p:nvGrpSpPr>
        <p:grpSpPr>
          <a:xfrm>
            <a:off x="-50" y="11"/>
            <a:ext cx="9144114" cy="5156300"/>
            <a:chOff x="-50" y="11"/>
            <a:chExt cx="9144114" cy="5156300"/>
          </a:xfrm>
        </p:grpSpPr>
        <p:grpSp>
          <p:nvGrpSpPr>
            <p:cNvPr id="818" name="Google Shape;818;p30"/>
            <p:cNvGrpSpPr/>
            <p:nvPr/>
          </p:nvGrpSpPr>
          <p:grpSpPr>
            <a:xfrm rot="10800000" flipH="1">
              <a:off x="8720725" y="3861900"/>
              <a:ext cx="423265" cy="912987"/>
              <a:chOff x="8720713" y="581661"/>
              <a:chExt cx="423265" cy="912987"/>
            </a:xfrm>
          </p:grpSpPr>
          <p:sp>
            <p:nvSpPr>
              <p:cNvPr id="819" name="Google Shape;819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1" name="Google Shape;821;p30"/>
            <p:cNvGrpSpPr/>
            <p:nvPr/>
          </p:nvGrpSpPr>
          <p:grpSpPr>
            <a:xfrm rot="10800000" flipH="1">
              <a:off x="7907204" y="4574395"/>
              <a:ext cx="1236861" cy="572715"/>
              <a:chOff x="7925425" y="0"/>
              <a:chExt cx="1499225" cy="694200"/>
            </a:xfrm>
          </p:grpSpPr>
          <p:sp>
            <p:nvSpPr>
              <p:cNvPr id="822" name="Google Shape;822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6" name="Google Shape;826;p30"/>
            <p:cNvGrpSpPr/>
            <p:nvPr/>
          </p:nvGrpSpPr>
          <p:grpSpPr>
            <a:xfrm rot="10800000">
              <a:off x="-50" y="3861900"/>
              <a:ext cx="423265" cy="912987"/>
              <a:chOff x="8720713" y="581661"/>
              <a:chExt cx="423265" cy="912987"/>
            </a:xfrm>
          </p:grpSpPr>
          <p:sp>
            <p:nvSpPr>
              <p:cNvPr id="827" name="Google Shape;827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9" name="Google Shape;829;p30"/>
            <p:cNvGrpSpPr/>
            <p:nvPr/>
          </p:nvGrpSpPr>
          <p:grpSpPr>
            <a:xfrm rot="10800000" flipH="1">
              <a:off x="169" y="4583596"/>
              <a:ext cx="1236861" cy="572715"/>
              <a:chOff x="7925425" y="0"/>
              <a:chExt cx="1499225" cy="694200"/>
            </a:xfrm>
          </p:grpSpPr>
          <p:sp>
            <p:nvSpPr>
              <p:cNvPr id="830" name="Google Shape;830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4" name="Google Shape;834;p30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835" name="Google Shape;835;p3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7" name="Google Shape;837;p30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838" name="Google Shape;838;p30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body" idx="1"/>
          </p:nvPr>
        </p:nvSpPr>
        <p:spPr>
          <a:xfrm>
            <a:off x="720000" y="1215751"/>
            <a:ext cx="7704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10" y="6"/>
            <a:ext cx="9143993" cy="5143494"/>
            <a:chOff x="10" y="6"/>
            <a:chExt cx="9143993" cy="5143494"/>
          </a:xfrm>
        </p:grpSpPr>
        <p:grpSp>
          <p:nvGrpSpPr>
            <p:cNvPr id="34" name="Google Shape;34;p4"/>
            <p:cNvGrpSpPr/>
            <p:nvPr/>
          </p:nvGrpSpPr>
          <p:grpSpPr>
            <a:xfrm rot="10800000">
              <a:off x="356653" y="4628859"/>
              <a:ext cx="713175" cy="514641"/>
              <a:chOff x="8074185" y="24856"/>
              <a:chExt cx="713175" cy="514641"/>
            </a:xfrm>
          </p:grpSpPr>
          <p:sp>
            <p:nvSpPr>
              <p:cNvPr id="35" name="Google Shape;35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 rot="10800000">
              <a:off x="10" y="3594556"/>
              <a:ext cx="694200" cy="1498200"/>
              <a:chOff x="8449803" y="50750"/>
              <a:chExt cx="694200" cy="1498200"/>
            </a:xfrm>
          </p:grpSpPr>
          <p:sp>
            <p:nvSpPr>
              <p:cNvPr id="40" name="Google Shape;40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rot="10800000" flipH="1">
              <a:off x="8449803" y="3594556"/>
              <a:ext cx="694200" cy="1498200"/>
              <a:chOff x="8449803" y="50750"/>
              <a:chExt cx="694200" cy="1498200"/>
            </a:xfrm>
          </p:grpSpPr>
          <p:sp>
            <p:nvSpPr>
              <p:cNvPr id="45" name="Google Shape;45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" name="Google Shape;49;p4"/>
            <p:cNvGrpSpPr/>
            <p:nvPr/>
          </p:nvGrpSpPr>
          <p:grpSpPr>
            <a:xfrm rot="10800000">
              <a:off x="8449826" y="6"/>
              <a:ext cx="694175" cy="694200"/>
              <a:chOff x="13" y="4449300"/>
              <a:chExt cx="694175" cy="694200"/>
            </a:xfrm>
          </p:grpSpPr>
          <p:sp>
            <p:nvSpPr>
              <p:cNvPr id="50" name="Google Shape;50;p4"/>
              <p:cNvSpPr/>
              <p:nvPr/>
            </p:nvSpPr>
            <p:spPr>
              <a:xfrm rot="-5400000">
                <a:off x="0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rot="-5400000">
                <a:off x="3625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" name="Google Shape;52;p4"/>
            <p:cNvGrpSpPr/>
            <p:nvPr/>
          </p:nvGrpSpPr>
          <p:grpSpPr>
            <a:xfrm rot="10800000" flipH="1">
              <a:off x="8074185" y="4628859"/>
              <a:ext cx="713175" cy="514641"/>
              <a:chOff x="8074185" y="24856"/>
              <a:chExt cx="713175" cy="514641"/>
            </a:xfrm>
          </p:grpSpPr>
          <p:sp>
            <p:nvSpPr>
              <p:cNvPr id="53" name="Google Shape;53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rot="10800000">
              <a:off x="39" y="6"/>
              <a:ext cx="694175" cy="694200"/>
              <a:chOff x="8449800" y="4449300"/>
              <a:chExt cx="694175" cy="694200"/>
            </a:xfrm>
          </p:grpSpPr>
          <p:sp>
            <p:nvSpPr>
              <p:cNvPr id="58" name="Google Shape;58;p4"/>
              <p:cNvSpPr/>
              <p:nvPr/>
            </p:nvSpPr>
            <p:spPr>
              <a:xfrm rot="5400000" flipH="1">
                <a:off x="8449788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5400000" flipH="1">
                <a:off x="8796363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1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2" name="Google Shape;842;p31"/>
          <p:cNvSpPr txBox="1"/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1"/>
          <p:cNvSpPr txBox="1"/>
          <p:nvPr/>
        </p:nvSpPr>
        <p:spPr>
          <a:xfrm>
            <a:off x="1961225" y="3749825"/>
            <a:ext cx="5221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endParaRPr sz="1200" b="1" u="sng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2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846" name="Google Shape;846;p32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847" name="Google Shape;847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49" name="Google Shape;849;p3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850" name="Google Shape;850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2" name="Google Shape;852;p3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853" name="Google Shape;853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5" name="Google Shape;855;p32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856" name="Google Shape;856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0" name="Google Shape;860;p3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861" name="Google Shape;861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3" name="Google Shape;863;p32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864" name="Google Shape;864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33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870" name="Google Shape;870;p33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871" name="Google Shape;871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5" name="Google Shape;875;p33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876" name="Google Shape;876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879" name="Google Shape;879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1" name="Google Shape;881;p33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882" name="Google Shape;882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6" name="Google Shape;886;p33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887" name="Google Shape;887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1" name="Google Shape;891;p33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892" name="Google Shape;892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6" name="Google Shape;896;p33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897" name="Google Shape;897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9" name="Google Shape;899;p33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900" name="Google Shape;900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02" name="Google Shape;902;p33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903" name="Google Shape;903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908" name="Google Shape;908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subTitle" idx="1"/>
          </p:nvPr>
        </p:nvSpPr>
        <p:spPr>
          <a:xfrm>
            <a:off x="5055284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5"/>
          <p:cNvSpPr txBox="1"/>
          <p:nvPr>
            <p:ph type="subTitle" idx="2"/>
          </p:nvPr>
        </p:nvSpPr>
        <p:spPr>
          <a:xfrm>
            <a:off x="1583300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/>
          <p:nvPr>
            <p:ph type="subTitle" idx="3"/>
          </p:nvPr>
        </p:nvSpPr>
        <p:spPr>
          <a:xfrm>
            <a:off x="50552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type="subTitle" idx="4"/>
          </p:nvPr>
        </p:nvSpPr>
        <p:spPr>
          <a:xfrm>
            <a:off x="15830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6" name="Google Shape;66;p5"/>
          <p:cNvGrpSpPr/>
          <p:nvPr/>
        </p:nvGrpSpPr>
        <p:grpSpPr>
          <a:xfrm>
            <a:off x="-411344" y="-248324"/>
            <a:ext cx="9966844" cy="5563750"/>
            <a:chOff x="-411344" y="-248324"/>
            <a:chExt cx="9966844" cy="5563750"/>
          </a:xfrm>
        </p:grpSpPr>
        <p:grpSp>
          <p:nvGrpSpPr>
            <p:cNvPr id="67" name="Google Shape;67;p5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68" name="Google Shape;68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rot="-5400000" flipH="1">
              <a:off x="-411356" y="-248312"/>
              <a:ext cx="1499225" cy="1499200"/>
              <a:chOff x="6581450" y="2637538"/>
              <a:chExt cx="1499225" cy="14992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 rot="-5400000">
              <a:off x="-411356" y="3816213"/>
              <a:ext cx="1499225" cy="1499200"/>
              <a:chOff x="6581450" y="2637538"/>
              <a:chExt cx="1499225" cy="1499200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87" name="Google Shape;87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rot="5400000">
              <a:off x="8056288" y="-248312"/>
              <a:ext cx="1499225" cy="1499200"/>
              <a:chOff x="6581450" y="2637538"/>
              <a:chExt cx="1499225" cy="149920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" name="Google Shape;97;p5"/>
            <p:cNvGrpSpPr/>
            <p:nvPr/>
          </p:nvGrpSpPr>
          <p:grpSpPr>
            <a:xfrm rot="5400000" flipH="1">
              <a:off x="8056288" y="3816213"/>
              <a:ext cx="1499225" cy="1499200"/>
              <a:chOff x="6581450" y="2637538"/>
              <a:chExt cx="1499225" cy="1499200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7" name="Google Shape;107;p6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" y="11"/>
              <a:ext cx="694175" cy="694200"/>
              <a:chOff x="9949035" y="3425194"/>
              <a:chExt cx="694175" cy="694200"/>
            </a:xfrm>
          </p:grpSpPr>
          <p:sp>
            <p:nvSpPr>
              <p:cNvPr id="109" name="Google Shape;109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1" name="Google Shape;111;p6"/>
            <p:cNvGrpSpPr/>
            <p:nvPr/>
          </p:nvGrpSpPr>
          <p:grpSpPr>
            <a:xfrm rot="10800000" flipH="1">
              <a:off x="6799" y="599845"/>
              <a:ext cx="713189" cy="714203"/>
              <a:chOff x="2751838" y="727063"/>
              <a:chExt cx="738750" cy="73980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6"/>
            <p:cNvGrpSpPr/>
            <p:nvPr/>
          </p:nvGrpSpPr>
          <p:grpSpPr>
            <a:xfrm flipH="1">
              <a:off x="8449813" y="11"/>
              <a:ext cx="694175" cy="694200"/>
              <a:chOff x="9949035" y="3425194"/>
              <a:chExt cx="694175" cy="694200"/>
            </a:xfrm>
          </p:grpSpPr>
          <p:sp>
            <p:nvSpPr>
              <p:cNvPr id="117" name="Google Shape;117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9" name="Google Shape;119;p6"/>
            <p:cNvGrpSpPr/>
            <p:nvPr/>
          </p:nvGrpSpPr>
          <p:grpSpPr>
            <a:xfrm rot="10800000">
              <a:off x="8424007" y="599845"/>
              <a:ext cx="713189" cy="714203"/>
              <a:chOff x="2751838" y="727063"/>
              <a:chExt cx="738750" cy="73980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4" name="Google Shape;124;p6"/>
            <p:cNvGrpSpPr/>
            <p:nvPr/>
          </p:nvGrpSpPr>
          <p:grpSpPr>
            <a:xfrm flipH="1">
              <a:off x="17" y="1314057"/>
              <a:ext cx="423265" cy="912987"/>
              <a:chOff x="8720713" y="581661"/>
              <a:chExt cx="423265" cy="912987"/>
            </a:xfrm>
          </p:grpSpPr>
          <p:sp>
            <p:nvSpPr>
              <p:cNvPr id="125" name="Google Shape;125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7" name="Google Shape;127;p6"/>
            <p:cNvGrpSpPr/>
            <p:nvPr/>
          </p:nvGrpSpPr>
          <p:grpSpPr>
            <a:xfrm flipH="1">
              <a:off x="8449825" y="4449300"/>
              <a:ext cx="694175" cy="694200"/>
              <a:chOff x="0" y="4449300"/>
              <a:chExt cx="694175" cy="694200"/>
            </a:xfrm>
          </p:grpSpPr>
          <p:sp>
            <p:nvSpPr>
              <p:cNvPr id="128" name="Google Shape;128;p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 flipH="1">
              <a:off x="0" y="4449300"/>
              <a:ext cx="694175" cy="694200"/>
              <a:chOff x="8449825" y="4449300"/>
              <a:chExt cx="694175" cy="694200"/>
            </a:xfrm>
          </p:grpSpPr>
          <p:sp>
            <p:nvSpPr>
              <p:cNvPr id="131" name="Google Shape;131;p6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3" name="Google Shape;133;p6"/>
            <p:cNvGrpSpPr/>
            <p:nvPr/>
          </p:nvGrpSpPr>
          <p:grpSpPr>
            <a:xfrm>
              <a:off x="8720713" y="1314057"/>
              <a:ext cx="423265" cy="912987"/>
              <a:chOff x="8720713" y="581661"/>
              <a:chExt cx="423265" cy="912987"/>
            </a:xfrm>
          </p:grpSpPr>
          <p:sp>
            <p:nvSpPr>
              <p:cNvPr id="134" name="Google Shape;134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39" name="Google Shape;139;p7"/>
          <p:cNvGrpSpPr/>
          <p:nvPr/>
        </p:nvGrpSpPr>
        <p:grpSpPr>
          <a:xfrm>
            <a:off x="5412800" y="-14430"/>
            <a:ext cx="3731208" cy="5172405"/>
            <a:chOff x="5412800" y="-14430"/>
            <a:chExt cx="3731208" cy="5172405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8449803" y="1784432"/>
              <a:ext cx="694200" cy="1498200"/>
              <a:chOff x="8449803" y="50750"/>
              <a:chExt cx="694200" cy="1498200"/>
            </a:xfrm>
          </p:grpSpPr>
          <p:sp>
            <p:nvSpPr>
              <p:cNvPr id="141" name="Google Shape;141;p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 rot="10800000">
              <a:off x="8036104" y="-14430"/>
              <a:ext cx="1107903" cy="1107874"/>
              <a:chOff x="0" y="4449300"/>
              <a:chExt cx="694175" cy="694200"/>
            </a:xfrm>
          </p:grpSpPr>
          <p:sp>
            <p:nvSpPr>
              <p:cNvPr id="146" name="Google Shape;146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7"/>
            <p:cNvGrpSpPr/>
            <p:nvPr/>
          </p:nvGrpSpPr>
          <p:grpSpPr>
            <a:xfrm flipH="1">
              <a:off x="8036092" y="4050031"/>
              <a:ext cx="1107903" cy="1107943"/>
              <a:chOff x="0" y="4449300"/>
              <a:chExt cx="694175" cy="694200"/>
            </a:xfrm>
          </p:grpSpPr>
          <p:sp>
            <p:nvSpPr>
              <p:cNvPr id="149" name="Google Shape;149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" name="Google Shape;151;p7"/>
            <p:cNvGrpSpPr/>
            <p:nvPr/>
          </p:nvGrpSpPr>
          <p:grpSpPr>
            <a:xfrm rot="-5400000">
              <a:off x="5657661" y="-244866"/>
              <a:ext cx="423265" cy="912987"/>
              <a:chOff x="8720713" y="920432"/>
              <a:chExt cx="423265" cy="912987"/>
            </a:xfrm>
          </p:grpSpPr>
          <p:sp>
            <p:nvSpPr>
              <p:cNvPr id="152" name="Google Shape;152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7"/>
            <p:cNvGrpSpPr/>
            <p:nvPr/>
          </p:nvGrpSpPr>
          <p:grpSpPr>
            <a:xfrm rot="5400000">
              <a:off x="5657661" y="4475384"/>
              <a:ext cx="423265" cy="912987"/>
              <a:chOff x="8720713" y="920432"/>
              <a:chExt cx="423265" cy="912987"/>
            </a:xfrm>
          </p:grpSpPr>
          <p:sp>
            <p:nvSpPr>
              <p:cNvPr id="155" name="Google Shape;155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9" name="Google Shape;159;p8"/>
          <p:cNvGrpSpPr/>
          <p:nvPr/>
        </p:nvGrpSpPr>
        <p:grpSpPr>
          <a:xfrm>
            <a:off x="-12" y="735963"/>
            <a:ext cx="9144000" cy="3671550"/>
            <a:chOff x="-12" y="735963"/>
            <a:chExt cx="9144000" cy="3671550"/>
          </a:xfrm>
        </p:grpSpPr>
        <p:grpSp>
          <p:nvGrpSpPr>
            <p:cNvPr id="160" name="Google Shape;160;p8"/>
            <p:cNvGrpSpPr/>
            <p:nvPr/>
          </p:nvGrpSpPr>
          <p:grpSpPr>
            <a:xfrm>
              <a:off x="8449813" y="735963"/>
              <a:ext cx="694175" cy="1498200"/>
              <a:chOff x="8449813" y="735963"/>
              <a:chExt cx="694175" cy="14982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8449813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8449813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8796888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8796888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8"/>
            <p:cNvGrpSpPr/>
            <p:nvPr/>
          </p:nvGrpSpPr>
          <p:grpSpPr>
            <a:xfrm>
              <a:off x="8449813" y="2909313"/>
              <a:ext cx="694175" cy="1498200"/>
              <a:chOff x="8449813" y="2909313"/>
              <a:chExt cx="694175" cy="1498200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8449813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8449813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8796888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8796888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>
              <a:off x="-12" y="735963"/>
              <a:ext cx="694175" cy="1498200"/>
              <a:chOff x="-12" y="735963"/>
              <a:chExt cx="694175" cy="1498200"/>
            </a:xfrm>
          </p:grpSpPr>
          <p:sp>
            <p:nvSpPr>
              <p:cNvPr id="171" name="Google Shape;171;p8"/>
              <p:cNvSpPr/>
              <p:nvPr/>
            </p:nvSpPr>
            <p:spPr>
              <a:xfrm flipH="1">
                <a:off x="-12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 flipH="1">
                <a:off x="-12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 flipH="1">
                <a:off x="4113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 flipH="1">
                <a:off x="4113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5" name="Google Shape;175;p8"/>
            <p:cNvGrpSpPr/>
            <p:nvPr/>
          </p:nvGrpSpPr>
          <p:grpSpPr>
            <a:xfrm>
              <a:off x="-12" y="2909313"/>
              <a:ext cx="694175" cy="1498200"/>
              <a:chOff x="-12" y="2909313"/>
              <a:chExt cx="694175" cy="1498200"/>
            </a:xfrm>
          </p:grpSpPr>
          <p:sp>
            <p:nvSpPr>
              <p:cNvPr id="176" name="Google Shape;176;p8"/>
              <p:cNvSpPr/>
              <p:nvPr/>
            </p:nvSpPr>
            <p:spPr>
              <a:xfrm flipH="1">
                <a:off x="-12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 flipH="1">
                <a:off x="-12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 flipH="1">
                <a:off x="4113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 flipH="1">
                <a:off x="4113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9"/>
          <p:cNvSpPr txBox="1"/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3" name="Google Shape;183;p9"/>
          <p:cNvGrpSpPr/>
          <p:nvPr/>
        </p:nvGrpSpPr>
        <p:grpSpPr>
          <a:xfrm>
            <a:off x="12" y="11"/>
            <a:ext cx="9143998" cy="5143483"/>
            <a:chOff x="12" y="11"/>
            <a:chExt cx="9143998" cy="5143483"/>
          </a:xfrm>
        </p:grpSpPr>
        <p:grpSp>
          <p:nvGrpSpPr>
            <p:cNvPr id="184" name="Google Shape;184;p9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185" name="Google Shape;185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" name="Google Shape;187;p9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188" name="Google Shape;188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 rot="10800000">
              <a:off x="22" y="3317511"/>
              <a:ext cx="423265" cy="912987"/>
              <a:chOff x="8720713" y="581661"/>
              <a:chExt cx="423265" cy="912987"/>
            </a:xfrm>
          </p:grpSpPr>
          <p:sp>
            <p:nvSpPr>
              <p:cNvPr id="191" name="Google Shape;191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12" y="4449294"/>
              <a:ext cx="694175" cy="694200"/>
              <a:chOff x="9949035" y="3425194"/>
              <a:chExt cx="694175" cy="694200"/>
            </a:xfrm>
          </p:grpSpPr>
          <p:sp>
            <p:nvSpPr>
              <p:cNvPr id="194" name="Google Shape;194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6" name="Google Shape;196;p9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197" name="Google Shape;197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9" name="Google Shape;199;p9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200" name="Google Shape;200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2" name="Google Shape;202;p9"/>
            <p:cNvGrpSpPr/>
            <p:nvPr/>
          </p:nvGrpSpPr>
          <p:grpSpPr>
            <a:xfrm flipH="1">
              <a:off x="22" y="913007"/>
              <a:ext cx="423265" cy="912987"/>
              <a:chOff x="8720713" y="581661"/>
              <a:chExt cx="423265" cy="912987"/>
            </a:xfrm>
          </p:grpSpPr>
          <p:sp>
            <p:nvSpPr>
              <p:cNvPr id="203" name="Google Shape;203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5" name="Google Shape;205;p9"/>
            <p:cNvGrpSpPr/>
            <p:nvPr/>
          </p:nvGrpSpPr>
          <p:grpSpPr>
            <a:xfrm>
              <a:off x="12" y="11"/>
              <a:ext cx="694175" cy="694200"/>
              <a:chOff x="9949035" y="3425194"/>
              <a:chExt cx="694175" cy="694200"/>
            </a:xfrm>
          </p:grpSpPr>
          <p:sp>
            <p:nvSpPr>
              <p:cNvPr id="206" name="Google Shape;206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7"/>
          <p:cNvSpPr txBox="1"/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700" b="0"/>
              <a:t>COURSE OUTLINE</a:t>
            </a:r>
            <a:endParaRPr lang="en-US" altLang="en-GB" sz="3700" b="0"/>
          </a:p>
        </p:txBody>
      </p:sp>
      <p:grpSp>
        <p:nvGrpSpPr>
          <p:cNvPr id="924" name="Google Shape;924;p37"/>
          <p:cNvGrpSpPr/>
          <p:nvPr/>
        </p:nvGrpSpPr>
        <p:grpSpPr>
          <a:xfrm>
            <a:off x="4163585" y="-210137"/>
            <a:ext cx="4830015" cy="5613288"/>
            <a:chOff x="4163585" y="-210137"/>
            <a:chExt cx="4830015" cy="5613288"/>
          </a:xfrm>
        </p:grpSpPr>
        <p:grpSp>
          <p:nvGrpSpPr>
            <p:cNvPr id="925" name="Google Shape;925;p37"/>
            <p:cNvGrpSpPr/>
            <p:nvPr/>
          </p:nvGrpSpPr>
          <p:grpSpPr>
            <a:xfrm flipH="1">
              <a:off x="7080975" y="2115256"/>
              <a:ext cx="911691" cy="912987"/>
              <a:chOff x="2751838" y="727063"/>
              <a:chExt cx="738750" cy="739800"/>
            </a:xfrm>
          </p:grpSpPr>
          <p:sp>
            <p:nvSpPr>
              <p:cNvPr id="926" name="Google Shape;926;p37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0" name="Google Shape;930;p37"/>
            <p:cNvGrpSpPr/>
            <p:nvPr/>
          </p:nvGrpSpPr>
          <p:grpSpPr>
            <a:xfrm rot="5400000" flipH="1">
              <a:off x="6370163" y="3854400"/>
              <a:ext cx="1499225" cy="1499200"/>
              <a:chOff x="6581450" y="2637538"/>
              <a:chExt cx="1499225" cy="1499200"/>
            </a:xfrm>
          </p:grpSpPr>
          <p:sp>
            <p:nvSpPr>
              <p:cNvPr id="931" name="Google Shape;931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494375" y="735963"/>
              <a:ext cx="1499225" cy="1498200"/>
              <a:chOff x="1416625" y="2290438"/>
              <a:chExt cx="1499225" cy="1498200"/>
            </a:xfrm>
          </p:grpSpPr>
          <p:sp>
            <p:nvSpPr>
              <p:cNvPr id="939" name="Google Shape;93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48" name="Google Shape;948;p37"/>
            <p:cNvGrpSpPr/>
            <p:nvPr/>
          </p:nvGrpSpPr>
          <p:grpSpPr>
            <a:xfrm>
              <a:off x="7494375" y="2909313"/>
              <a:ext cx="1499225" cy="1498200"/>
              <a:chOff x="1416625" y="2290438"/>
              <a:chExt cx="1499225" cy="1498200"/>
            </a:xfrm>
          </p:grpSpPr>
          <p:sp>
            <p:nvSpPr>
              <p:cNvPr id="949" name="Google Shape;94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8" name="Google Shape;958;p37"/>
            <p:cNvGrpSpPr/>
            <p:nvPr/>
          </p:nvGrpSpPr>
          <p:grpSpPr>
            <a:xfrm rot="5400000">
              <a:off x="6370163" y="-210125"/>
              <a:ext cx="1499225" cy="1499200"/>
              <a:chOff x="6581450" y="2637538"/>
              <a:chExt cx="1499225" cy="1499200"/>
            </a:xfrm>
          </p:grpSpPr>
          <p:sp>
            <p:nvSpPr>
              <p:cNvPr id="959" name="Google Shape;959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66" name="Google Shape;966;p37"/>
            <p:cNvGrpSpPr/>
            <p:nvPr/>
          </p:nvGrpSpPr>
          <p:grpSpPr>
            <a:xfrm rot="-2700246" flipH="1">
              <a:off x="6587407" y="1625361"/>
              <a:ext cx="504327" cy="504327"/>
              <a:chOff x="3490600" y="4349100"/>
              <a:chExt cx="509775" cy="509775"/>
            </a:xfrm>
          </p:grpSpPr>
          <p:sp>
            <p:nvSpPr>
              <p:cNvPr id="967" name="Google Shape;967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2" name="Google Shape;972;p37"/>
            <p:cNvGrpSpPr/>
            <p:nvPr/>
          </p:nvGrpSpPr>
          <p:grpSpPr>
            <a:xfrm rot="-2700246" flipH="1">
              <a:off x="6587407" y="3013811"/>
              <a:ext cx="504327" cy="504327"/>
              <a:chOff x="3490600" y="4349100"/>
              <a:chExt cx="509775" cy="509775"/>
            </a:xfrm>
          </p:grpSpPr>
          <p:sp>
            <p:nvSpPr>
              <p:cNvPr id="973" name="Google Shape;973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8" name="Google Shape;978;p37"/>
            <p:cNvGrpSpPr/>
            <p:nvPr/>
          </p:nvGrpSpPr>
          <p:grpSpPr>
            <a:xfrm rot="-2699423">
              <a:off x="5786306" y="965922"/>
              <a:ext cx="644620" cy="644584"/>
              <a:chOff x="3490600" y="4349100"/>
              <a:chExt cx="509775" cy="509775"/>
            </a:xfrm>
          </p:grpSpPr>
          <p:sp>
            <p:nvSpPr>
              <p:cNvPr id="979" name="Google Shape;979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84" name="Google Shape;984;p37"/>
            <p:cNvGrpSpPr/>
            <p:nvPr/>
          </p:nvGrpSpPr>
          <p:grpSpPr>
            <a:xfrm>
              <a:off x="5421581" y="3456607"/>
              <a:ext cx="951558" cy="950908"/>
              <a:chOff x="1416625" y="2290438"/>
              <a:chExt cx="1499225" cy="1498200"/>
            </a:xfrm>
          </p:grpSpPr>
          <p:sp>
            <p:nvSpPr>
              <p:cNvPr id="985" name="Google Shape;985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4" name="Google Shape;994;p37"/>
            <p:cNvGrpSpPr/>
            <p:nvPr/>
          </p:nvGrpSpPr>
          <p:grpSpPr>
            <a:xfrm rot="8100695">
              <a:off x="4311348" y="4542273"/>
              <a:ext cx="713217" cy="713217"/>
              <a:chOff x="3490600" y="4349100"/>
              <a:chExt cx="509775" cy="509775"/>
            </a:xfrm>
          </p:grpSpPr>
          <p:sp>
            <p:nvSpPr>
              <p:cNvPr id="995" name="Google Shape;995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9"/>
          <p:cNvSpPr txBox="1"/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able of contents</a:t>
            </a:r>
            <a:endParaRPr lang="en-GB"/>
          </a:p>
        </p:txBody>
      </p:sp>
      <p:sp>
        <p:nvSpPr>
          <p:cNvPr id="1020" name="Google Shape;1020;p39"/>
          <p:cNvSpPr txBox="1"/>
          <p:nvPr>
            <p:ph type="title"/>
          </p:nvPr>
        </p:nvSpPr>
        <p:spPr>
          <a:xfrm>
            <a:off x="2154260" y="135789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021" name="Google Shape;1021;p39"/>
          <p:cNvSpPr txBox="1"/>
          <p:nvPr>
            <p:ph type="title" idx="7"/>
          </p:nvPr>
        </p:nvSpPr>
        <p:spPr>
          <a:xfrm>
            <a:off x="6480251" y="300349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1022" name="Google Shape;1022;p39"/>
          <p:cNvSpPr txBox="1"/>
          <p:nvPr>
            <p:ph type="title" idx="8"/>
          </p:nvPr>
        </p:nvSpPr>
        <p:spPr>
          <a:xfrm>
            <a:off x="6480251" y="127534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1024" name="Google Shape;1024;p39"/>
          <p:cNvSpPr txBox="1"/>
          <p:nvPr>
            <p:ph type="title" idx="13"/>
          </p:nvPr>
        </p:nvSpPr>
        <p:spPr>
          <a:xfrm>
            <a:off x="2154260" y="295618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1026" name="Google Shape;1026;p39"/>
          <p:cNvSpPr txBox="1"/>
          <p:nvPr>
            <p:ph type="subTitle" idx="15"/>
          </p:nvPr>
        </p:nvSpPr>
        <p:spPr>
          <a:xfrm>
            <a:off x="1368860" y="182698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Prerequisites</a:t>
            </a:r>
            <a:endParaRPr lang="en-US" altLang="en-GB"/>
          </a:p>
        </p:txBody>
      </p:sp>
      <p:sp>
        <p:nvSpPr>
          <p:cNvPr id="1027" name="Google Shape;1027;p39"/>
          <p:cNvSpPr txBox="1"/>
          <p:nvPr>
            <p:ph type="subTitle" idx="16"/>
          </p:nvPr>
        </p:nvSpPr>
        <p:spPr>
          <a:xfrm>
            <a:off x="5694851" y="174443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Objectives</a:t>
            </a:r>
            <a:endParaRPr lang="en-US" altLang="en-GB"/>
          </a:p>
        </p:txBody>
      </p:sp>
      <p:sp>
        <p:nvSpPr>
          <p:cNvPr id="1028" name="Google Shape;1028;p39"/>
          <p:cNvSpPr txBox="1"/>
          <p:nvPr>
            <p:ph type="subTitle" idx="17"/>
          </p:nvPr>
        </p:nvSpPr>
        <p:spPr>
          <a:xfrm>
            <a:off x="1368860" y="342528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Course outline</a:t>
            </a:r>
            <a:endParaRPr lang="en-US" altLang="en-GB"/>
          </a:p>
        </p:txBody>
      </p:sp>
      <p:sp>
        <p:nvSpPr>
          <p:cNvPr id="1029" name="Google Shape;1029;p39"/>
          <p:cNvSpPr txBox="1"/>
          <p:nvPr>
            <p:ph type="subTitle" idx="18"/>
          </p:nvPr>
        </p:nvSpPr>
        <p:spPr>
          <a:xfrm>
            <a:off x="5694851" y="347265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Grading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Prerequisites</a:t>
            </a:r>
            <a:endParaRPr lang="en-US" altLang="en-GB"/>
          </a:p>
        </p:txBody>
      </p:sp>
      <p:sp>
        <p:nvSpPr>
          <p:cNvPr id="1151" name="Google Shape;1151;p4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HTML5/CSS3: Since Django is used to develop web applications, a basic understanding of HTML and CSS is necessary.</a:t>
            </a:r>
            <a:br>
              <a:rPr lang="en-US" altLang="en-US"/>
            </a:b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SQL: Django uses an ORM (Object-Relational Mapping) to interact with the database.</a:t>
            </a:r>
            <a:br>
              <a:rPr lang="en-US" altLang="en-US"/>
            </a:b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Command Line: django-admin and manage.py commands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JavaScript: a basic understanding of JavaScript can be very helpful, especially if you plan to add client-side interactivity to your web applications.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Objectives</a:t>
            </a:r>
            <a:endParaRPr lang="en-US" altLang="en-GB"/>
          </a:p>
        </p:txBody>
      </p:sp>
      <p:sp>
        <p:nvSpPr>
          <p:cNvPr id="1151" name="Google Shape;1151;p4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The general objective of this course is to increase student’s understanding og OOP in Python and to enable them use the Django framework.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SPECIFIC OBJECTIVES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Model problems using OOP concepts.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Describe basic OOP concepts.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Distinguish between classes and objects.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Know how to interface Django with a database;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Develop dynamic views and templates in Django;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Manage Django forms;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Implement major advanced functions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Course Outline</a:t>
            </a:r>
            <a:endParaRPr lang="en-US" altLang="en-GB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/>
              <a:t>Chapter 1: Review of basic concepts</a:t>
            </a:r>
            <a:endParaRPr lang="en-US"/>
          </a:p>
          <a:p>
            <a:pPr lvl="1" algn="l"/>
            <a:r>
              <a:rPr lang="en-US"/>
              <a:t>Python code syntax</a:t>
            </a:r>
            <a:endParaRPr lang="en-US"/>
          </a:p>
          <a:p>
            <a:pPr lvl="1" algn="l"/>
            <a:r>
              <a:rPr lang="en-US"/>
              <a:t>Data types (lists, strings, tuples, etc.)</a:t>
            </a:r>
            <a:endParaRPr lang="en-US"/>
          </a:p>
          <a:p>
            <a:pPr lvl="1" algn="l"/>
            <a:r>
              <a:rPr lang="en-US"/>
              <a:t>Loops and control structures (for, while, if..else)</a:t>
            </a:r>
            <a:endParaRPr lang="en-US"/>
          </a:p>
          <a:p>
            <a:pPr lvl="1" algn="l"/>
            <a:r>
              <a:rPr lang="en-US"/>
              <a:t>Installing Django, writing some views</a:t>
            </a:r>
            <a:br>
              <a:rPr lang="en-US"/>
            </a:br>
            <a:endParaRPr lang="en-US"/>
          </a:p>
          <a:p>
            <a:pPr lvl="0" algn="l"/>
            <a:r>
              <a:rPr lang="en-US"/>
              <a:t>Chapter 2: Classes and objects</a:t>
            </a:r>
            <a:endParaRPr lang="en-US"/>
          </a:p>
          <a:p>
            <a:pPr lvl="1" algn="l"/>
            <a:r>
              <a:rPr lang="en-US"/>
              <a:t>Constructors and destructors</a:t>
            </a:r>
            <a:endParaRPr lang="en-US"/>
          </a:p>
          <a:p>
            <a:pPr lvl="1" algn="l"/>
            <a:r>
              <a:rPr lang="en-US"/>
              <a:t>Inheritance, types of inheritance and polymorphism</a:t>
            </a:r>
            <a:endParaRPr lang="en-US"/>
          </a:p>
          <a:p>
            <a:pPr lvl="1" algn="l"/>
            <a:r>
              <a:rPr lang="en-US"/>
              <a:t>Interacting with Django models</a:t>
            </a:r>
            <a:endParaRPr lang="en-US"/>
          </a:p>
          <a:p>
            <a:pPr lvl="1" algn="l"/>
            <a:r>
              <a:rPr lang="en-US"/>
              <a:t>Class-based views</a:t>
            </a:r>
            <a:br>
              <a:rPr lang="en-US"/>
            </a:br>
            <a:endParaRPr lang="en-US"/>
          </a:p>
          <a:p>
            <a:pPr lvl="0" algn="l"/>
            <a:r>
              <a:rPr lang="en-US"/>
              <a:t>Chapter 3: Polymorphism and Operator overloading</a:t>
            </a:r>
            <a:endParaRPr lang="en-US"/>
          </a:p>
          <a:p>
            <a:pPr lvl="0" algn="l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Course Outline</a:t>
            </a:r>
            <a:endParaRPr lang="en-US" altLang="en-GB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lvl="0" algn="l"/>
            <a:r>
              <a:rPr lang="en-US">
                <a:sym typeface="+mn-ea"/>
              </a:rPr>
              <a:t>Chapter 4: iterators and generators; closures and decorators</a:t>
            </a:r>
            <a:endParaRPr lang="en-US">
              <a:sym typeface="+mn-ea"/>
            </a:endParaRPr>
          </a:p>
          <a:p>
            <a:pPr lvl="0" algn="l"/>
            <a:endParaRPr lang="en-US"/>
          </a:p>
          <a:p>
            <a:pPr lvl="0" algn="l"/>
            <a:r>
              <a:rPr lang="en-US">
                <a:sym typeface="+mn-ea"/>
              </a:rPr>
              <a:t>Chapter 5: Exceptions and Testing</a:t>
            </a:r>
            <a:endParaRPr lang="en-US">
              <a:sym typeface="+mn-ea"/>
            </a:endParaRPr>
          </a:p>
          <a:p>
            <a:pPr lvl="0" algn="l"/>
            <a:endParaRPr lang="en-US"/>
          </a:p>
          <a:p>
            <a:pPr lvl="0" algn="l"/>
            <a:r>
              <a:rPr lang="en-US"/>
              <a:t>Chapter 6: Frameworks</a:t>
            </a:r>
            <a:endParaRPr lang="en-US"/>
          </a:p>
          <a:p>
            <a:pPr lvl="1" algn="l"/>
            <a:r>
              <a:rPr lang="en-US"/>
              <a:t>Popular Python web frameworks and their use cases</a:t>
            </a:r>
            <a:endParaRPr lang="en-US"/>
          </a:p>
          <a:p>
            <a:pPr lvl="1" algn="l"/>
            <a:r>
              <a:rPr lang="en-US"/>
              <a:t>Difference between asynchronous and synchronous frameworks</a:t>
            </a:r>
            <a:endParaRPr lang="en-US"/>
          </a:p>
          <a:p>
            <a:pPr lvl="1" algn="l"/>
            <a:endParaRPr lang="en-US"/>
          </a:p>
          <a:p>
            <a:pPr lvl="0" algn="l"/>
            <a:r>
              <a:rPr lang="en-US"/>
              <a:t>Chapter 7: Django Unchained</a:t>
            </a:r>
            <a:endParaRPr lang="en-US"/>
          </a:p>
          <a:p>
            <a:pPr lvl="1" algn="l"/>
            <a:r>
              <a:rPr lang="en-US"/>
              <a:t>Revision of concepts already covered (models, views, urls)</a:t>
            </a:r>
            <a:endParaRPr lang="en-US"/>
          </a:p>
          <a:p>
            <a:pPr lvl="1" algn="l"/>
            <a:r>
              <a:rPr lang="en-US"/>
              <a:t>Models and Django ORM (querying)</a:t>
            </a:r>
            <a:endParaRPr lang="en-US"/>
          </a:p>
          <a:p>
            <a:pPr lvl="1" algn="l"/>
            <a:r>
              <a:rPr lang="en-US"/>
              <a:t>Django admin</a:t>
            </a:r>
            <a:endParaRPr lang="en-US"/>
          </a:p>
          <a:p>
            <a:pPr lvl="1" algn="l"/>
            <a:r>
              <a:rPr lang="en-US"/>
              <a:t>Templates</a:t>
            </a:r>
            <a:endParaRPr lang="en-US"/>
          </a:p>
          <a:p>
            <a:pPr lvl="1" algn="l"/>
            <a:r>
              <a:rPr lang="en-US"/>
              <a:t>Forms</a:t>
            </a:r>
            <a:endParaRPr lang="en-US"/>
          </a:p>
          <a:p>
            <a:pPr lvl="1" algn="l"/>
            <a:r>
              <a:rPr lang="en-US"/>
              <a:t>Advanced stuff (Django rest APIs, generating PDFs and CSVs)</a:t>
            </a:r>
            <a:endParaRPr lang="en-US"/>
          </a:p>
          <a:p>
            <a:pPr lvl="1" algn="l"/>
            <a:endParaRPr lang="en-US"/>
          </a:p>
          <a:p>
            <a:pPr lvl="1" algn="l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Grading structure</a:t>
            </a:r>
            <a:endParaRPr lang="en-US" altLang="en-GB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marL="596900" lvl="1" indent="0" algn="l">
              <a:buNone/>
            </a:pPr>
            <a:r>
              <a:rPr lang="en-US"/>
              <a:t>Practical exercises will be given during classes and a mark will be associated based on the student’s degree of completion of that exercise.</a:t>
            </a:r>
            <a:endParaRPr lang="en-US"/>
          </a:p>
          <a:p>
            <a:pPr marL="596900" lvl="1" indent="0" algn="l">
              <a:buNone/>
            </a:pPr>
            <a:endParaRPr lang="en-US"/>
          </a:p>
          <a:p>
            <a:pPr marL="596900" lvl="1" indent="0" algn="l">
              <a:buNone/>
            </a:pPr>
            <a:endParaRPr lang="en-US"/>
          </a:p>
          <a:p>
            <a:pPr marL="596900" lvl="1" indent="0" algn="l">
              <a:buNone/>
            </a:pPr>
            <a:r>
              <a:rPr lang="en-US"/>
              <a:t>The sum of all the marks accumulated will give the student’s final CA mark (/20). Instructions related to the submission of the exercises will be communicated when the time comes.</a:t>
            </a:r>
            <a:endParaRPr lang="en-US"/>
          </a:p>
          <a:p>
            <a:pPr marL="596900" lvl="1" indent="0" algn="l">
              <a:buNone/>
            </a:pPr>
            <a:endParaRPr lang="en-US"/>
          </a:p>
          <a:p>
            <a:pPr marL="596900" lvl="1" indent="0" algn="l">
              <a:buNone/>
            </a:pPr>
            <a:endParaRPr lang="en-US"/>
          </a:p>
          <a:p>
            <a:pPr marL="596900" lvl="1" indent="0" algn="l">
              <a:buNone/>
            </a:pPr>
            <a:r>
              <a:rPr lang="en-US"/>
              <a:t>There is a written exam (Session Normale) that will be written at the end of the semester.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320" y="13335"/>
            <a:ext cx="9185910" cy="5129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ps to Design Effective Diagrams for Education by Slidesgo">
  <a:themeElements>
    <a:clrScheme name="Simple Light">
      <a:dk1>
        <a:srgbClr val="363E59"/>
      </a:dk1>
      <a:lt1>
        <a:srgbClr val="FFFDF2"/>
      </a:lt1>
      <a:dk2>
        <a:srgbClr val="E02C5F"/>
      </a:dk2>
      <a:lt2>
        <a:srgbClr val="E61B7D"/>
      </a:lt2>
      <a:accent1>
        <a:srgbClr val="EA9ABC"/>
      </a:accent1>
      <a:accent2>
        <a:srgbClr val="FE5226"/>
      </a:accent2>
      <a:accent3>
        <a:srgbClr val="F0BE00"/>
      </a:accent3>
      <a:accent4>
        <a:srgbClr val="639D97"/>
      </a:accent4>
      <a:accent5>
        <a:srgbClr val="576AA0"/>
      </a:accent5>
      <a:accent6>
        <a:srgbClr val="9FADD4"/>
      </a:accent6>
      <a:hlink>
        <a:srgbClr val="363E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2171</Words>
  <Application>WPS Presentation</Application>
  <PresentationFormat/>
  <Paragraphs>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Arial</vt:lpstr>
      <vt:lpstr>Plus Jakarta Sans</vt:lpstr>
      <vt:lpstr>Inter</vt:lpstr>
      <vt:lpstr>Nunito Light</vt:lpstr>
      <vt:lpstr>Segoe Print</vt:lpstr>
      <vt:lpstr>DM Sans</vt:lpstr>
      <vt:lpstr>Plus Jakarta Sans Medium</vt:lpstr>
      <vt:lpstr>Inter Light</vt:lpstr>
      <vt:lpstr>Anaheim</vt:lpstr>
      <vt:lpstr>Microsoft YaHei</vt:lpstr>
      <vt:lpstr>Arial Unicode MS</vt:lpstr>
      <vt:lpstr>Tips to Design Effective Diagrams for Education by Slidesgo</vt:lpstr>
      <vt:lpstr>COURSE OUTLINE</vt:lpstr>
      <vt:lpstr>03</vt:lpstr>
      <vt:lpstr>Prerequisites</vt:lpstr>
      <vt:lpstr>Objectives</vt:lpstr>
      <vt:lpstr>Course Outline</vt:lpstr>
      <vt:lpstr>Course Outline</vt:lpstr>
      <vt:lpstr>Grading structure</vt:lpstr>
      <vt:lpstr>—Someone Famous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OUTLINE</dc:title>
  <dc:creator/>
  <cp:lastModifiedBy>Jamie</cp:lastModifiedBy>
  <cp:revision>9</cp:revision>
  <dcterms:created xsi:type="dcterms:W3CDTF">2025-03-09T10:30:00Z</dcterms:created>
  <dcterms:modified xsi:type="dcterms:W3CDTF">2025-03-09T16:03:10Z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B5CE28A4048F4B7397A7EFE551C77050_12</vt:lpwstr>
  </property>
  <property fmtid="{D5CDD505-2E9C-101B-9397-08002B2CF9AE}" pid="3" name="KSOProductBuildVer">
    <vt:lpwstr>1033-12.2.0.19805</vt:lpwstr>
  </property>
</Properties>
</file>