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382" r:id="rId2"/>
    <p:sldId id="341" r:id="rId3"/>
    <p:sldId id="342" r:id="rId4"/>
    <p:sldId id="343" r:id="rId5"/>
    <p:sldId id="399" r:id="rId6"/>
    <p:sldId id="400" r:id="rId7"/>
    <p:sldId id="401" r:id="rId8"/>
    <p:sldId id="405" r:id="rId9"/>
    <p:sldId id="402" r:id="rId10"/>
    <p:sldId id="344" r:id="rId11"/>
    <p:sldId id="345" r:id="rId12"/>
    <p:sldId id="346" r:id="rId13"/>
    <p:sldId id="350" r:id="rId14"/>
    <p:sldId id="349" r:id="rId15"/>
    <p:sldId id="395" r:id="rId16"/>
    <p:sldId id="351" r:id="rId17"/>
    <p:sldId id="352" r:id="rId18"/>
    <p:sldId id="403" r:id="rId19"/>
    <p:sldId id="406" r:id="rId20"/>
    <p:sldId id="353" r:id="rId21"/>
    <p:sldId id="359" r:id="rId22"/>
    <p:sldId id="358" r:id="rId23"/>
    <p:sldId id="362" r:id="rId24"/>
    <p:sldId id="407" r:id="rId25"/>
    <p:sldId id="375" r:id="rId26"/>
    <p:sldId id="408" r:id="rId27"/>
    <p:sldId id="409" r:id="rId28"/>
    <p:sldId id="410" r:id="rId29"/>
    <p:sldId id="411" r:id="rId30"/>
    <p:sldId id="376" r:id="rId31"/>
    <p:sldId id="378" r:id="rId3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 initials="" lastIdx="1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24B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756" autoAdjust="0"/>
    <p:restoredTop sz="87113" autoAdjust="0"/>
  </p:normalViewPr>
  <p:slideViewPr>
    <p:cSldViewPr snapToGrid="0">
      <p:cViewPr varScale="1">
        <p:scale>
          <a:sx n="89" d="100"/>
          <a:sy n="89" d="100"/>
        </p:scale>
        <p:origin x="1080" y="9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54E400-4D4D-48CD-8A96-D0005AE335DB}" type="datetimeFigureOut">
              <a:rPr lang="en-US" smtClean="0"/>
              <a:t>3/24/2025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6B5B97-6967-46EC-ACF4-34CD29FFC565}" type="slidenum">
              <a:rPr lang="en-US" smtClean="0"/>
              <a:t>‹#›</a:t>
            </a:fld>
            <a:endParaRPr lang="en-US"/>
          </a:p>
        </p:txBody>
      </p:sp>
    </p:spTree>
    <p:extLst>
      <p:ext uri="{BB962C8B-B14F-4D97-AF65-F5344CB8AC3E}">
        <p14:creationId xmlns:p14="http://schemas.microsoft.com/office/powerpoint/2010/main" val="3409855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6" name="Shape 7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r>
              <a:rPr lang="en-US" sz="1100" b="0" i="0" u="none" strike="noStrike" cap="none" dirty="0">
                <a:solidFill>
                  <a:schemeClr val="dk1"/>
                </a:solidFill>
                <a:latin typeface="Arial"/>
                <a:ea typeface="Arial"/>
                <a:cs typeface="Arial"/>
                <a:sym typeface="Arial"/>
              </a:rPr>
              <a:t>Demo </a:t>
            </a:r>
            <a:r>
              <a:rPr lang="en-US" sz="1100" b="0" i="0" u="none" strike="noStrike" cap="none" dirty="0" err="1">
                <a:solidFill>
                  <a:schemeClr val="dk1"/>
                </a:solidFill>
                <a:latin typeface="Arial"/>
                <a:ea typeface="Arial"/>
                <a:cs typeface="Arial"/>
                <a:sym typeface="Arial"/>
              </a:rPr>
              <a:t>Tutum</a:t>
            </a:r>
            <a:r>
              <a:rPr lang="en-US" sz="1100" b="0" i="0" u="none" strike="noStrike" cap="none" dirty="0">
                <a:solidFill>
                  <a:schemeClr val="dk1"/>
                </a:solidFill>
                <a:latin typeface="Arial"/>
                <a:ea typeface="Arial"/>
                <a:cs typeface="Arial"/>
                <a:sym typeface="Arial"/>
              </a:rPr>
              <a:t> and Docker Hub</a:t>
            </a:r>
          </a:p>
        </p:txBody>
      </p:sp>
    </p:spTree>
    <p:extLst>
      <p:ext uri="{BB962C8B-B14F-4D97-AF65-F5344CB8AC3E}">
        <p14:creationId xmlns:p14="http://schemas.microsoft.com/office/powerpoint/2010/main" val="18715589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Shape 39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r>
              <a:rPr lang="en-US" sz="1200" b="0" i="0" u="none" strike="noStrike" kern="1200" dirty="0">
                <a:solidFill>
                  <a:schemeClr val="tx1"/>
                </a:solidFill>
                <a:effectLst/>
                <a:latin typeface="+mn-lt"/>
                <a:ea typeface="+mn-ea"/>
                <a:cs typeface="+mn-cs"/>
              </a:rPr>
              <a:t>So if containers are not VMs, a logical question is: Can VMs and Docker containers coexist?</a:t>
            </a:r>
            <a:endParaRPr lang="en-US" b="0" dirty="0">
              <a:effectLst/>
            </a:endParaRPr>
          </a:p>
          <a:p>
            <a:pPr rtl="0"/>
            <a:br>
              <a:rPr lang="en-US" b="0" dirty="0">
                <a:effectLst/>
              </a:rPr>
            </a:br>
            <a:endParaRPr lang="en-US" b="0" dirty="0">
              <a:effectLst/>
            </a:endParaRPr>
          </a:p>
          <a:p>
            <a:pPr rtl="0"/>
            <a:r>
              <a:rPr lang="en-US" sz="1200" b="0" i="0" u="none" strike="noStrike" kern="1200" dirty="0">
                <a:solidFill>
                  <a:schemeClr val="tx1"/>
                </a:solidFill>
                <a:effectLst/>
                <a:latin typeface="+mn-lt"/>
                <a:ea typeface="+mn-ea"/>
                <a:cs typeface="+mn-cs"/>
              </a:rPr>
              <a:t>The answer is a resounding “yes.”</a:t>
            </a:r>
            <a:endParaRPr lang="en-US" b="0" dirty="0">
              <a:effectLst/>
            </a:endParaRPr>
          </a:p>
          <a:p>
            <a:pPr rtl="0"/>
            <a:br>
              <a:rPr lang="en-US" b="0" dirty="0">
                <a:effectLst/>
              </a:rPr>
            </a:br>
            <a:endParaRPr lang="en-US" b="0" dirty="0">
              <a:effectLst/>
            </a:endParaRPr>
          </a:p>
          <a:p>
            <a:pPr rtl="0"/>
            <a:r>
              <a:rPr lang="en-US" sz="1200" b="0" i="0" u="none" strike="noStrike" kern="1200" dirty="0">
                <a:solidFill>
                  <a:schemeClr val="tx1"/>
                </a:solidFill>
                <a:effectLst/>
                <a:latin typeface="+mn-lt"/>
                <a:ea typeface="+mn-ea"/>
                <a:cs typeface="+mn-cs"/>
              </a:rPr>
              <a:t>At the most basic level VMs (in all their forms) are a great place for Docker hosts to run.  Whether it’s a vSphere VM or a Hyper-V VM or an AWS EC2 instance, all of them will serve equally well as a Docker host. Depending on what you need to do, a VM might be the best place to land those containers. But the great thing about Docker is that, it doesn’t matter where you run containers – and it’s totally up to you.</a:t>
            </a:r>
            <a:endParaRPr lang="en-US" b="0" dirty="0">
              <a:effectLst/>
            </a:endParaRPr>
          </a:p>
          <a:p>
            <a:pPr rtl="0"/>
            <a:br>
              <a:rPr lang="en-US" b="0" dirty="0">
                <a:effectLst/>
              </a:rPr>
            </a:br>
            <a:endParaRPr lang="en-US" b="0" dirty="0">
              <a:effectLst/>
            </a:endParaRPr>
          </a:p>
          <a:p>
            <a:pPr rtl="0"/>
            <a:r>
              <a:rPr lang="en-US" sz="1200" b="0" i="0" u="none" strike="noStrike" kern="1200" dirty="0">
                <a:solidFill>
                  <a:schemeClr val="tx1"/>
                </a:solidFill>
                <a:effectLst/>
                <a:latin typeface="+mn-lt"/>
                <a:ea typeface="+mn-ea"/>
                <a:cs typeface="+mn-cs"/>
              </a:rPr>
              <a:t>Another question that is often asked relates to whether or not Docker container-based services can interact with VM-based services. Again, the answer is absolutely yes. Running your application in a set of Docker containers doesn’t preclude it from talking to the services running in a VM.</a:t>
            </a:r>
            <a:endParaRPr lang="en-US" b="0" dirty="0">
              <a:effectLst/>
            </a:endParaRPr>
          </a:p>
          <a:p>
            <a:pPr rtl="0"/>
            <a:br>
              <a:rPr lang="en-US" b="0" dirty="0">
                <a:effectLst/>
              </a:rPr>
            </a:br>
            <a:endParaRPr lang="en-US" b="0" dirty="0">
              <a:effectLst/>
            </a:endParaRPr>
          </a:p>
          <a:p>
            <a:pPr rtl="0"/>
            <a:r>
              <a:rPr lang="en-US" sz="1200" b="0" i="0" u="none" strike="noStrike" kern="1200" dirty="0">
                <a:solidFill>
                  <a:schemeClr val="tx1"/>
                </a:solidFill>
                <a:effectLst/>
                <a:latin typeface="+mn-lt"/>
                <a:ea typeface="+mn-ea"/>
                <a:cs typeface="+mn-cs"/>
              </a:rPr>
              <a:t>For instance, your application may need to interact with a database that resides in a virtual machine. Provided that the right networking is in place, your app can interact with that database seamlessly.</a:t>
            </a:r>
            <a:endParaRPr lang="en-US" b="0" dirty="0">
              <a:effectLst/>
            </a:endParaRPr>
          </a:p>
          <a:p>
            <a:pPr rtl="0"/>
            <a:br>
              <a:rPr lang="en-US" b="0" dirty="0">
                <a:effectLst/>
              </a:rPr>
            </a:br>
            <a:endParaRPr lang="en-US" b="0" dirty="0">
              <a:effectLst/>
            </a:endParaRPr>
          </a:p>
          <a:p>
            <a:r>
              <a:rPr lang="en-US" sz="1200" b="0" i="0" u="none" strike="noStrike" kern="1200" dirty="0">
                <a:solidFill>
                  <a:schemeClr val="tx1"/>
                </a:solidFill>
                <a:effectLst/>
                <a:latin typeface="+mn-lt"/>
                <a:ea typeface="+mn-ea"/>
                <a:cs typeface="+mn-cs"/>
              </a:rPr>
              <a:t>Another area where there can be synergy between VMs and Docker containers is in the area of capacity optimization. VMs gained early popularity because the enabled higher levels of server utilization. That’s still true today. A virtualization host, for instance, can host VMs that may house Docker hosts, but may also host any number of traditional monolithic VMs. By mixing and matching Docker hosts with “traditional” VMs, </a:t>
            </a:r>
            <a:r>
              <a:rPr lang="en-US" sz="1200" b="0" i="0" u="none" strike="noStrike" kern="1200" dirty="0" err="1">
                <a:solidFill>
                  <a:schemeClr val="tx1"/>
                </a:solidFill>
                <a:effectLst/>
                <a:latin typeface="+mn-lt"/>
                <a:ea typeface="+mn-ea"/>
                <a:cs typeface="+mn-cs"/>
              </a:rPr>
              <a:t>sysadmins</a:t>
            </a:r>
            <a:r>
              <a:rPr lang="en-US" sz="1200" b="0" i="0" u="none" strike="noStrike" kern="1200" dirty="0">
                <a:solidFill>
                  <a:schemeClr val="tx1"/>
                </a:solidFill>
                <a:effectLst/>
                <a:latin typeface="+mn-lt"/>
                <a:ea typeface="+mn-ea"/>
                <a:cs typeface="+mn-cs"/>
              </a:rPr>
              <a:t> can be assured they are getting the maximum utilization out of their physical hardware.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One of the most powerful things about Docker is the flexibility it affords IT organizations. The decision of where to run your applications can be based 100% on what’s right for your business. You’re not locked into any single infrastructure, you can pick and choose and mix and match in whatever manner makes sense for you organization. Docker hosts on vSphere? Great. Azure? Sure. Physical servers? Absolutely. With Docker containers you get a this great combination of agility, portability, and control.</a:t>
            </a:r>
          </a:p>
          <a:p>
            <a:endParaRPr lang="en-US" sz="1200" b="0" i="0" u="none" strike="noStrike" kern="1200" dirty="0">
              <a:solidFill>
                <a:schemeClr val="tx1"/>
              </a:solidFill>
              <a:effectLst/>
              <a:latin typeface="+mn-lt"/>
              <a:ea typeface="+mn-ea"/>
              <a:cs typeface="+mn-cs"/>
            </a:endParaRPr>
          </a:p>
        </p:txBody>
      </p:sp>
      <p:sp>
        <p:nvSpPr>
          <p:cNvPr id="396" name="Shape 39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2486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Shape 75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756" name="Shape 75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noAutofit/>
          </a:bodyPr>
          <a:lstStyle/>
          <a:p>
            <a:pPr marL="0" marR="0" lvl="0" indent="0" algn="l" rtl="0">
              <a:spcBef>
                <a:spcPts val="0"/>
              </a:spcBef>
              <a:buClr>
                <a:schemeClr val="dk1"/>
              </a:buClr>
              <a:buSzPct val="25000"/>
              <a:buFont typeface="Arial"/>
              <a:buNone/>
            </a:pPr>
            <a:endParaRPr lang="en-US" sz="1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626889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Shape 374"/>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375" name="Shape 375"/>
          <p:cNvSpPr txBox="1">
            <a:spLocks noGrp="1"/>
          </p:cNvSpPr>
          <p:nvPr>
            <p:ph type="body" idx="1"/>
          </p:nvPr>
        </p:nvSpPr>
        <p:spPr>
          <a:xfrm>
            <a:off x="685800" y="4400550"/>
            <a:ext cx="5486400" cy="3600600"/>
          </a:xfrm>
          <a:prstGeom prst="rect">
            <a:avLst/>
          </a:prstGeom>
          <a:noFill/>
          <a:ln>
            <a:noFill/>
          </a:ln>
        </p:spPr>
        <p:txBody>
          <a:bodyPr lIns="91425" tIns="45700" rIns="91425" bIns="45700" anchor="t" anchorCtr="0">
            <a:noAutofit/>
          </a:bodyPr>
          <a:lstStyle/>
          <a:p>
            <a:pPr marL="0" marR="0" lvl="0" indent="0" algn="l" rtl="0">
              <a:spcBef>
                <a:spcPts val="0"/>
              </a:spcBef>
              <a:buNone/>
            </a:pPr>
            <a:r>
              <a:rPr lang="en-US" sz="1200" b="0" i="0" u="none" strike="noStrike" cap="none" dirty="0">
                <a:solidFill>
                  <a:schemeClr val="dk1"/>
                </a:solidFill>
                <a:latin typeface="Calibri"/>
                <a:ea typeface="Calibri"/>
                <a:cs typeface="Calibri"/>
                <a:sym typeface="Calibri"/>
              </a:rPr>
              <a:t>Build, Ship, Run</a:t>
            </a:r>
            <a:r>
              <a:rPr lang="en-US" sz="1200" b="0" i="0" u="none" strike="noStrike" cap="none" baseline="0" dirty="0">
                <a:solidFill>
                  <a:schemeClr val="dk1"/>
                </a:solidFill>
                <a:latin typeface="Calibri"/>
                <a:ea typeface="Calibri"/>
                <a:cs typeface="Calibri"/>
                <a:sym typeface="Calibri"/>
              </a:rPr>
              <a:t> – Any App Anywhere – that’s Docker’s slogan </a:t>
            </a:r>
          </a:p>
          <a:p>
            <a:pPr marL="0" marR="0" lvl="0" indent="0" algn="l" rtl="0">
              <a:spcBef>
                <a:spcPts val="0"/>
              </a:spcBef>
              <a:buNone/>
            </a:pPr>
            <a:endParaRPr lang="en-US" sz="1200" b="0" i="0" u="none" strike="noStrike" cap="none" baseline="0" dirty="0">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baseline="0" dirty="0">
                <a:solidFill>
                  <a:schemeClr val="dk1"/>
                </a:solidFill>
                <a:latin typeface="Calibri"/>
                <a:ea typeface="Calibri"/>
                <a:cs typeface="Calibri"/>
                <a:sym typeface="Calibri"/>
              </a:rPr>
              <a:t>But, what does it mean?</a:t>
            </a:r>
          </a:p>
          <a:p>
            <a:pPr marL="0" marR="0" lvl="0" indent="0" algn="l" rtl="0">
              <a:spcBef>
                <a:spcPts val="0"/>
              </a:spcBef>
              <a:buNone/>
            </a:pPr>
            <a:endParaRPr lang="en-US" sz="1200" b="0" i="0" u="none" strike="noStrike" cap="none" baseline="0" dirty="0">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baseline="0" dirty="0">
                <a:solidFill>
                  <a:schemeClr val="dk1"/>
                </a:solidFill>
                <a:latin typeface="Calibri"/>
                <a:ea typeface="Calibri"/>
                <a:cs typeface="Calibri"/>
                <a:sym typeface="Calibri"/>
              </a:rPr>
              <a:t>What it essentially boils down to is that developers can choose whatever language or components they want to build their application – </a:t>
            </a:r>
            <a:r>
              <a:rPr lang="en-US" sz="1200" b="0" i="0" u="none" strike="noStrike" cap="none" baseline="0" dirty="0" err="1">
                <a:solidFill>
                  <a:schemeClr val="dk1"/>
                </a:solidFill>
                <a:latin typeface="Calibri"/>
                <a:ea typeface="Calibri"/>
                <a:cs typeface="Calibri"/>
                <a:sym typeface="Calibri"/>
              </a:rPr>
              <a:t>.Net</a:t>
            </a:r>
            <a:r>
              <a:rPr lang="en-US" sz="1200" b="0" i="0" u="none" strike="noStrike" cap="none" baseline="0" dirty="0">
                <a:solidFill>
                  <a:schemeClr val="dk1"/>
                </a:solidFill>
                <a:latin typeface="Calibri"/>
                <a:ea typeface="Calibri"/>
                <a:cs typeface="Calibri"/>
                <a:sym typeface="Calibri"/>
              </a:rPr>
              <a:t>, ASP, Java, Ruby, </a:t>
            </a:r>
            <a:r>
              <a:rPr lang="en-US" sz="1200" b="0" i="0" u="none" strike="noStrike" cap="none" baseline="0" dirty="0" err="1">
                <a:solidFill>
                  <a:schemeClr val="dk1"/>
                </a:solidFill>
                <a:latin typeface="Calibri"/>
                <a:ea typeface="Calibri"/>
                <a:cs typeface="Calibri"/>
                <a:sym typeface="Calibri"/>
              </a:rPr>
              <a:t>Redis</a:t>
            </a:r>
            <a:r>
              <a:rPr lang="en-US" sz="1200" b="0" i="0" u="none" strike="noStrike" cap="none" baseline="0" dirty="0">
                <a:solidFill>
                  <a:schemeClr val="dk1"/>
                </a:solidFill>
                <a:latin typeface="Calibri"/>
                <a:ea typeface="Calibri"/>
                <a:cs typeface="Calibri"/>
                <a:sym typeface="Calibri"/>
              </a:rPr>
              <a:t>, </a:t>
            </a:r>
            <a:r>
              <a:rPr lang="en-US" sz="1200" b="0" i="0" u="none" strike="noStrike" cap="none" baseline="0" dirty="0" err="1">
                <a:solidFill>
                  <a:schemeClr val="dk1"/>
                </a:solidFill>
                <a:latin typeface="Calibri"/>
                <a:ea typeface="Calibri"/>
                <a:cs typeface="Calibri"/>
                <a:sym typeface="Calibri"/>
              </a:rPr>
              <a:t>etc</a:t>
            </a:r>
            <a:r>
              <a:rPr lang="en-US" sz="1200" b="0" i="0" u="none" strike="noStrike" cap="none" baseline="0" dirty="0">
                <a:solidFill>
                  <a:schemeClr val="dk1"/>
                </a:solidFill>
                <a:latin typeface="Calibri"/>
                <a:ea typeface="Calibri"/>
                <a:cs typeface="Calibri"/>
                <a:sym typeface="Calibri"/>
              </a:rPr>
              <a:t>  across both the Linux and Windows ecosystem. They are assured that whatever the code up, will run wherever the Ops team chooses to deploy it – Physical, virtual, or cloud – it makes no difference to Docker. </a:t>
            </a:r>
          </a:p>
          <a:p>
            <a:pPr marL="0" marR="0" lvl="0" indent="0" algn="l" rtl="0">
              <a:spcBef>
                <a:spcPts val="0"/>
              </a:spcBef>
              <a:buNone/>
            </a:pPr>
            <a:endParaRPr lang="en-US" sz="1200" b="0" i="0" u="none" strike="noStrike" cap="none" baseline="0" dirty="0">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baseline="0" dirty="0">
                <a:solidFill>
                  <a:schemeClr val="dk1"/>
                </a:solidFill>
                <a:latin typeface="Calibri"/>
                <a:ea typeface="Calibri"/>
                <a:cs typeface="Calibri"/>
                <a:sym typeface="Calibri"/>
              </a:rPr>
              <a:t>An application written on a developers laptop will run exactly the same on the largest bare metal servers, in the cloud, even on a Raspberry Pi in my den. </a:t>
            </a:r>
          </a:p>
          <a:p>
            <a:pPr marL="0" marR="0" lvl="0" indent="0" algn="l" rtl="0">
              <a:spcBef>
                <a:spcPts val="0"/>
              </a:spcBef>
              <a:buNone/>
            </a:pPr>
            <a:endParaRPr lang="en-US" sz="1200" b="0" i="0" u="none" strike="noStrike" cap="none" baseline="0" dirty="0">
              <a:solidFill>
                <a:schemeClr val="dk1"/>
              </a:solidFill>
              <a:latin typeface="Calibri"/>
              <a:ea typeface="Calibri"/>
              <a:cs typeface="Calibri"/>
              <a:sym typeface="Calibri"/>
            </a:endParaRPr>
          </a:p>
          <a:p>
            <a:pPr marL="0" marR="0" lvl="0" indent="0" algn="l" rtl="0">
              <a:spcBef>
                <a:spcPts val="0"/>
              </a:spcBef>
              <a:buNone/>
            </a:pPr>
            <a:r>
              <a:rPr lang="en-US" sz="1200" b="0" i="0" u="none" strike="noStrike" cap="none" baseline="0" dirty="0">
                <a:solidFill>
                  <a:schemeClr val="dk1"/>
                </a:solidFill>
                <a:latin typeface="Calibri"/>
                <a:ea typeface="Calibri"/>
                <a:cs typeface="Calibri"/>
                <a:sym typeface="Calibri"/>
              </a:rPr>
              <a:t>Move applications seamlessly from </a:t>
            </a:r>
            <a:r>
              <a:rPr lang="en-US" sz="1200" b="0" i="0" u="none" strike="noStrike" cap="none" baseline="0" dirty="0" err="1">
                <a:solidFill>
                  <a:schemeClr val="dk1"/>
                </a:solidFill>
                <a:latin typeface="Calibri"/>
                <a:ea typeface="Calibri"/>
                <a:cs typeface="Calibri"/>
                <a:sym typeface="Calibri"/>
              </a:rPr>
              <a:t>dev</a:t>
            </a:r>
            <a:r>
              <a:rPr lang="en-US" sz="1200" b="0" i="0" u="none" strike="noStrike" cap="none" baseline="0" dirty="0">
                <a:solidFill>
                  <a:schemeClr val="dk1"/>
                </a:solidFill>
                <a:latin typeface="Calibri"/>
                <a:ea typeface="Calibri"/>
                <a:cs typeface="Calibri"/>
                <a:sym typeface="Calibri"/>
              </a:rPr>
              <a:t> to test to production. </a:t>
            </a:r>
            <a:endParaRPr sz="1200" b="0" i="0" u="none" strike="noStrike" cap="none" dirty="0">
              <a:solidFill>
                <a:schemeClr val="dk1"/>
              </a:solidFill>
              <a:latin typeface="Calibri"/>
              <a:ea typeface="Calibri"/>
              <a:cs typeface="Calibri"/>
              <a:sym typeface="Calibri"/>
            </a:endParaRPr>
          </a:p>
        </p:txBody>
      </p:sp>
      <p:sp>
        <p:nvSpPr>
          <p:cNvPr id="376" name="Shape 376"/>
          <p:cNvSpPr txBox="1">
            <a:spLocks noGrp="1"/>
          </p:cNvSpPr>
          <p:nvPr>
            <p:ph type="sldNum" idx="12"/>
          </p:nvPr>
        </p:nvSpPr>
        <p:spPr>
          <a:xfrm>
            <a:off x="3884612" y="8685213"/>
            <a:ext cx="2971800" cy="4587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 sz="1200" b="0" i="0" u="none" strike="noStrike" cap="none">
                <a:solidFill>
                  <a:schemeClr val="dk1"/>
                </a:solidFill>
                <a:latin typeface="Calibri"/>
                <a:ea typeface="Calibri"/>
                <a:cs typeface="Calibri"/>
                <a:sym typeface="Calibri"/>
              </a:rPr>
              <a:t>14</a:t>
            </a:fld>
            <a:endParaRPr lang="e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132979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Shape 58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584" name="Shape 58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noAutofit/>
          </a:bodyPr>
          <a:lstStyle/>
          <a:p>
            <a:pPr marL="285750" marR="0" lvl="0" indent="-285750" algn="l" rtl="0">
              <a:spcBef>
                <a:spcPts val="0"/>
              </a:spcBef>
              <a:spcAft>
                <a:spcPts val="0"/>
              </a:spcAft>
              <a:buClr>
                <a:srgbClr val="000000"/>
              </a:buClr>
              <a:buSzPct val="100000"/>
              <a:buFont typeface="Arial"/>
              <a:buChar char="•"/>
            </a:pPr>
            <a:r>
              <a:rPr lang="en-US" sz="1100" b="0" i="0" u="none" strike="noStrike" cap="none">
                <a:solidFill>
                  <a:schemeClr val="dk1"/>
                </a:solidFill>
                <a:latin typeface="Arial"/>
                <a:ea typeface="Arial"/>
                <a:cs typeface="Arial"/>
                <a:sym typeface="Arial"/>
              </a:rPr>
              <a:t>Local development environments </a:t>
            </a:r>
          </a:p>
          <a:p>
            <a:pPr marL="285750" marR="0" lvl="0" indent="-285750" algn="l" rtl="0">
              <a:spcBef>
                <a:spcPts val="0"/>
              </a:spcBef>
              <a:spcAft>
                <a:spcPts val="0"/>
              </a:spcAft>
              <a:buClr>
                <a:srgbClr val="000000"/>
              </a:buClr>
              <a:buSzPct val="100000"/>
              <a:buFont typeface="Arial"/>
              <a:buChar char="•"/>
            </a:pPr>
            <a:r>
              <a:rPr lang="en-US" sz="1100" b="0" i="0" u="none" strike="noStrike" cap="none">
                <a:solidFill>
                  <a:schemeClr val="dk1"/>
                </a:solidFill>
                <a:latin typeface="Arial"/>
                <a:ea typeface="Arial"/>
                <a:cs typeface="Arial"/>
                <a:sym typeface="Arial"/>
              </a:rPr>
              <a:t>Self service app images</a:t>
            </a:r>
          </a:p>
          <a:p>
            <a:pPr marL="285750" marR="0" lvl="0" indent="-285750" algn="l" rtl="0">
              <a:lnSpc>
                <a:spcPct val="100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Build, Test, Deploy applications</a:t>
            </a:r>
          </a:p>
          <a:p>
            <a:pPr marL="285750" marR="0" lvl="0" indent="-285750" algn="l" rtl="0">
              <a:lnSpc>
                <a:spcPct val="100000"/>
              </a:lnSpc>
              <a:spcBef>
                <a:spcPts val="0"/>
              </a:spcBef>
              <a:spcAft>
                <a:spcPts val="0"/>
              </a:spcAft>
              <a:buClr>
                <a:srgbClr val="000000"/>
              </a:buClr>
              <a:buSzPct val="100000"/>
              <a:buFont typeface="Arial"/>
              <a:buChar char="•"/>
            </a:pPr>
            <a:r>
              <a:rPr lang="en-US" sz="1100" b="0" i="0" u="none" strike="noStrike" cap="none">
                <a:solidFill>
                  <a:schemeClr val="dk1"/>
                </a:solidFill>
                <a:latin typeface="Arial"/>
                <a:ea typeface="Arial"/>
                <a:cs typeface="Arial"/>
                <a:sym typeface="Arial"/>
              </a:rPr>
              <a:t>Define app behavior and infra needs</a:t>
            </a:r>
          </a:p>
          <a:p>
            <a:pPr marL="0" marR="0" lvl="0" indent="0" algn="l" rtl="0">
              <a:spcBef>
                <a:spcPts val="0"/>
              </a:spcBef>
              <a:spcAft>
                <a:spcPts val="0"/>
              </a:spcAft>
              <a:buClr>
                <a:schemeClr val="dk1"/>
              </a:buClr>
              <a:buSzPct val="25000"/>
              <a:buFont typeface="Arial"/>
              <a:buNone/>
            </a:pPr>
            <a:endParaRPr sz="11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Registry services for image storage,  management and distribution</a:t>
            </a:r>
          </a:p>
          <a:p>
            <a:pPr marL="285750" marR="0" lvl="0" indent="-285750" algn="l" rtl="0">
              <a:lnSpc>
                <a:spcPct val="100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IT Ops maintains library of secure base content</a:t>
            </a:r>
          </a:p>
          <a:p>
            <a:pPr marL="285750" marR="0" lvl="0" indent="-285750" algn="l" rtl="0">
              <a:lnSpc>
                <a:spcPct val="100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Manage role based access to repos/images</a:t>
            </a:r>
          </a:p>
          <a:p>
            <a:pPr marL="0" marR="0" lvl="0" indent="0" algn="l" rtl="0">
              <a:spcBef>
                <a:spcPts val="0"/>
              </a:spcBef>
              <a:spcAft>
                <a:spcPts val="0"/>
              </a:spcAft>
              <a:buClr>
                <a:schemeClr val="dk1"/>
              </a:buClr>
              <a:buSzPct val="25000"/>
              <a:buFont typeface="Arial"/>
              <a:buNone/>
            </a:pPr>
            <a:endParaRPr sz="1100" b="0" i="0" u="none" strike="noStrike" cap="none">
              <a:solidFill>
                <a:schemeClr val="dk1"/>
              </a:solidFill>
              <a:latin typeface="Arial"/>
              <a:ea typeface="Arial"/>
              <a:cs typeface="Arial"/>
              <a:sym typeface="Arial"/>
            </a:endParaRPr>
          </a:p>
          <a:p>
            <a:pPr marL="285750" marR="0" lvl="0" indent="-285750" algn="l" rtl="0">
              <a:lnSpc>
                <a:spcPct val="100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Management consoles</a:t>
            </a:r>
          </a:p>
          <a:p>
            <a:pPr marL="285750" marR="0" lvl="0" indent="-285750" algn="l" rtl="0">
              <a:lnSpc>
                <a:spcPct val="100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Provision, manage  infrastructure resources</a:t>
            </a:r>
          </a:p>
          <a:p>
            <a:pPr marL="285750" marR="0" lvl="0" indent="-285750" algn="l" rtl="0">
              <a:lnSpc>
                <a:spcPct val="100000"/>
              </a:lnSpc>
              <a:spcBef>
                <a:spcPts val="0"/>
              </a:spcBef>
              <a:spcAft>
                <a:spcPts val="0"/>
              </a:spcAft>
              <a:buClr>
                <a:srgbClr val="000000"/>
              </a:buClr>
              <a:buSzPct val="100000"/>
              <a:buFont typeface="Arial"/>
              <a:buChar char="•"/>
            </a:pPr>
            <a:r>
              <a:rPr lang="en-US" sz="1100" b="0" i="0" u="none" strike="noStrike" cap="none">
                <a:solidFill>
                  <a:srgbClr val="000000"/>
                </a:solidFill>
                <a:latin typeface="Arial"/>
                <a:ea typeface="Arial"/>
                <a:cs typeface="Arial"/>
                <a:sym typeface="Arial"/>
              </a:rPr>
              <a:t>Monitor, manage, scale infrastructure and applications</a:t>
            </a:r>
          </a:p>
        </p:txBody>
      </p:sp>
    </p:spTree>
    <p:extLst>
      <p:ext uri="{BB962C8B-B14F-4D97-AF65-F5344CB8AC3E}">
        <p14:creationId xmlns:p14="http://schemas.microsoft.com/office/powerpoint/2010/main" val="1903341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b="0" dirty="0"/>
              <a:t>Let’s take a look at what build, ship run</a:t>
            </a:r>
            <a:r>
              <a:rPr lang="en-US" b="0" baseline="0" dirty="0"/>
              <a:t> means in a little more detail, but before that we need to level set some Docker vocabulary and commands:</a:t>
            </a:r>
          </a:p>
          <a:p>
            <a:pPr marL="0" indent="0">
              <a:buNone/>
            </a:pPr>
            <a:endParaRPr lang="en-US" b="1" dirty="0"/>
          </a:p>
          <a:p>
            <a:pPr marL="0" indent="0">
              <a:buNone/>
            </a:pPr>
            <a:r>
              <a:rPr lang="en-US" b="1" dirty="0"/>
              <a:t>Image</a:t>
            </a:r>
          </a:p>
          <a:p>
            <a:pPr marL="0" indent="0">
              <a:buNone/>
            </a:pPr>
            <a:r>
              <a:rPr lang="en-US" b="0" dirty="0"/>
              <a:t>The</a:t>
            </a:r>
            <a:r>
              <a:rPr lang="en-US" b="0" baseline="0" dirty="0"/>
              <a:t> static component that represents a on-running </a:t>
            </a:r>
            <a:r>
              <a:rPr lang="en-US" b="0" baseline="0" dirty="0" err="1"/>
              <a:t>applicatoin</a:t>
            </a:r>
            <a:endParaRPr lang="en-US" b="0" baseline="0" dirty="0"/>
          </a:p>
          <a:p>
            <a:pPr marL="0" indent="0">
              <a:buNone/>
            </a:pPr>
            <a:r>
              <a:rPr lang="en-US" b="0" baseline="0" dirty="0"/>
              <a:t>Containers are derived from images</a:t>
            </a:r>
          </a:p>
          <a:p>
            <a:pPr marL="0" indent="0">
              <a:buNone/>
            </a:pPr>
            <a:r>
              <a:rPr lang="en-US" b="0" baseline="0" dirty="0"/>
              <a:t>images contain EVERYTHING an application needs to run</a:t>
            </a:r>
          </a:p>
          <a:p>
            <a:pPr marL="0" indent="0">
              <a:buNone/>
            </a:pPr>
            <a:r>
              <a:rPr lang="en-US" b="0" baseline="0" dirty="0"/>
              <a:t>Should always be built via a Dockerfile (which we’ll talk about in a bit_</a:t>
            </a:r>
          </a:p>
          <a:p>
            <a:pPr marL="0" indent="0">
              <a:buNone/>
            </a:pPr>
            <a:endParaRPr lang="en-US" b="0" dirty="0"/>
          </a:p>
          <a:p>
            <a:pPr marL="0" indent="0">
              <a:buNone/>
            </a:pPr>
            <a:endParaRPr lang="en-US" b="1" dirty="0"/>
          </a:p>
          <a:p>
            <a:pPr marL="0" indent="0">
              <a:buNone/>
            </a:pPr>
            <a:r>
              <a:rPr lang="en-US" b="1" dirty="0"/>
              <a:t>Container</a:t>
            </a:r>
          </a:p>
          <a:p>
            <a:r>
              <a:rPr lang="en-US" dirty="0"/>
              <a:t>The standard unit in which the application service resides</a:t>
            </a:r>
          </a:p>
          <a:p>
            <a:r>
              <a:rPr lang="en-US" dirty="0"/>
              <a:t>Package app and dependencies together</a:t>
            </a:r>
          </a:p>
          <a:p>
            <a:r>
              <a:rPr lang="en-US" dirty="0"/>
              <a:t>Isolated from other containers</a:t>
            </a:r>
          </a:p>
          <a:p>
            <a:r>
              <a:rPr lang="en-US" dirty="0"/>
              <a:t>One container per app / service</a:t>
            </a:r>
          </a:p>
          <a:p>
            <a:pPr marL="0" indent="0">
              <a:buNone/>
            </a:pPr>
            <a:endParaRPr lang="en-US" b="1" dirty="0"/>
          </a:p>
          <a:p>
            <a:pPr marL="0" indent="0">
              <a:buNone/>
            </a:pPr>
            <a:r>
              <a:rPr lang="en-US" b="1" dirty="0"/>
              <a:t>Docker Engine</a:t>
            </a:r>
          </a:p>
          <a:p>
            <a:r>
              <a:rPr lang="en-US" dirty="0"/>
              <a:t>The program that creates, ships and runs containers</a:t>
            </a:r>
          </a:p>
          <a:p>
            <a:r>
              <a:rPr lang="en-US" dirty="0"/>
              <a:t>Deployable on any physical or </a:t>
            </a:r>
            <a:r>
              <a:rPr lang="en-US" dirty="0" err="1"/>
              <a:t>vm</a:t>
            </a:r>
            <a:r>
              <a:rPr lang="en-US" dirty="0"/>
              <a:t> host locally, in datacenters or cloud</a:t>
            </a:r>
          </a:p>
          <a:p>
            <a:r>
              <a:rPr lang="en-US" dirty="0"/>
              <a:t>Communicates with Docker Hub</a:t>
            </a:r>
          </a:p>
          <a:p>
            <a:pPr marL="0" indent="0">
              <a:buNone/>
            </a:pPr>
            <a:endParaRPr lang="en-US" b="1" dirty="0"/>
          </a:p>
          <a:p>
            <a:pPr marL="0" indent="0">
              <a:buNone/>
            </a:pPr>
            <a:r>
              <a:rPr lang="en-US" b="1" dirty="0"/>
              <a:t>Registry</a:t>
            </a:r>
          </a:p>
          <a:p>
            <a:r>
              <a:rPr lang="en-US" dirty="0"/>
              <a:t>The service that store, distributes and manages container images</a:t>
            </a:r>
          </a:p>
          <a:p>
            <a:r>
              <a:rPr lang="en-US" dirty="0"/>
              <a:t>Receives commands from Docker Client via Engine</a:t>
            </a:r>
          </a:p>
          <a:p>
            <a:r>
              <a:rPr lang="en-US" dirty="0"/>
              <a:t>Access control with public, private repos</a:t>
            </a:r>
          </a:p>
          <a:p>
            <a:pPr marL="0" indent="0">
              <a:buNone/>
            </a:pPr>
            <a:endParaRPr lang="en-US" b="1" dirty="0"/>
          </a:p>
          <a:p>
            <a:endParaRPr lang="en-US" dirty="0"/>
          </a:p>
        </p:txBody>
      </p:sp>
      <p:sp>
        <p:nvSpPr>
          <p:cNvPr id="4" name="Slide Number Placeholder 3"/>
          <p:cNvSpPr>
            <a:spLocks noGrp="1"/>
          </p:cNvSpPr>
          <p:nvPr>
            <p:ph type="sldNum" sz="quarter" idx="10"/>
          </p:nvPr>
        </p:nvSpPr>
        <p:spPr/>
        <p:txBody>
          <a:bodyPr/>
          <a:lstStyle/>
          <a:p>
            <a:fld id="{E3CEA69F-DF04-4A61-8B5A-65818C67B300}" type="slidenum">
              <a:rPr lang="en-US" smtClean="0"/>
              <a:t>16</a:t>
            </a:fld>
            <a:endParaRPr lang="en-US"/>
          </a:p>
        </p:txBody>
      </p:sp>
    </p:spTree>
    <p:extLst>
      <p:ext uri="{BB962C8B-B14F-4D97-AF65-F5344CB8AC3E}">
        <p14:creationId xmlns:p14="http://schemas.microsoft.com/office/powerpoint/2010/main" val="543209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pull</a:t>
            </a:r>
            <a:r>
              <a:rPr lang="en-US" baseline="0" dirty="0"/>
              <a:t> pulls an image from the registry to the local host. This example shows us pulling the 1.0 version of the Catweb image from the mikegcoleman repo on Docker Hub </a:t>
            </a:r>
          </a:p>
          <a:p>
            <a:endParaRPr lang="en-US" baseline="0" dirty="0"/>
          </a:p>
          <a:p>
            <a:r>
              <a:rPr lang="en-US" baseline="0" dirty="0"/>
              <a:t>Docker images will list all the images on your docker host</a:t>
            </a:r>
          </a:p>
          <a:p>
            <a:endParaRPr lang="en-US" baseline="0" dirty="0"/>
          </a:p>
          <a:p>
            <a:r>
              <a:rPr lang="en-US" baseline="0" dirty="0"/>
              <a:t>Docker run will start a new container. In this case we are instructing the docker engine to run the mikegcoleman/</a:t>
            </a:r>
            <a:r>
              <a:rPr lang="en-US" baseline="0" dirty="0" err="1"/>
              <a:t>catweb</a:t>
            </a:r>
            <a:r>
              <a:rPr lang="en-US" baseline="0" dirty="0"/>
              <a:t> image we pulled earlier -d tells docker It should start the application in detached mode (running in the </a:t>
            </a:r>
            <a:r>
              <a:rPr lang="en-US" baseline="0" dirty="0" err="1"/>
              <a:t>backgorund</a:t>
            </a:r>
            <a:r>
              <a:rPr lang="en-US" baseline="0" dirty="0"/>
              <a:t>) and –p 5000:5000 tells docker engine that any requests coming into port 5000 on the host should be directed to port 5000 on this container. –name catweb specifies a name for our running container. If you do not specify a name, Docker will generate one (and they can be pretty funny)</a:t>
            </a:r>
          </a:p>
          <a:p>
            <a:endParaRPr lang="en-US" baseline="0" dirty="0"/>
          </a:p>
          <a:p>
            <a:r>
              <a:rPr lang="en-US" baseline="0" dirty="0"/>
              <a:t>Docker </a:t>
            </a:r>
            <a:r>
              <a:rPr lang="en-US" baseline="0" dirty="0" err="1"/>
              <a:t>ps</a:t>
            </a:r>
            <a:r>
              <a:rPr lang="en-US" baseline="0" dirty="0"/>
              <a:t> shows </a:t>
            </a:r>
            <a:r>
              <a:rPr lang="en-US" baseline="0" dirty="0" err="1"/>
              <a:t>runing</a:t>
            </a:r>
            <a:r>
              <a:rPr lang="en-US" baseline="0" dirty="0"/>
              <a:t> containers. </a:t>
            </a:r>
            <a:r>
              <a:rPr lang="en-US" baseline="0" dirty="0" err="1"/>
              <a:t>ps</a:t>
            </a:r>
            <a:r>
              <a:rPr lang="en-US" baseline="0" dirty="0"/>
              <a:t> –a will show all containers, including ones that have been stopped</a:t>
            </a:r>
          </a:p>
          <a:p>
            <a:endParaRPr lang="en-US" baseline="0" dirty="0"/>
          </a:p>
          <a:p>
            <a:r>
              <a:rPr lang="en-US" baseline="0" dirty="0"/>
              <a:t>Docker stop stops a running container (but does not delete it). You can specify the container name (catweb in our example) or the container ID (every image and container are assigned a unique ID)</a:t>
            </a:r>
          </a:p>
          <a:p>
            <a:endParaRPr lang="en-US" baseline="0" dirty="0"/>
          </a:p>
          <a:p>
            <a:r>
              <a:rPr lang="en-US" baseline="0" dirty="0"/>
              <a:t>Docker </a:t>
            </a:r>
            <a:r>
              <a:rPr lang="en-US" baseline="0" dirty="0" err="1"/>
              <a:t>rm</a:t>
            </a:r>
            <a:r>
              <a:rPr lang="en-US" baseline="0" dirty="0"/>
              <a:t> removes the stopped container. if you specify </a:t>
            </a:r>
            <a:r>
              <a:rPr lang="en-US" baseline="0" dirty="0" err="1"/>
              <a:t>rm</a:t>
            </a:r>
            <a:r>
              <a:rPr lang="en-US" baseline="0" dirty="0"/>
              <a:t> –f you will force docker to remove container even if it’s running. again you can specify the name or ID</a:t>
            </a:r>
          </a:p>
          <a:p>
            <a:endParaRPr lang="en-US" baseline="0" dirty="0"/>
          </a:p>
          <a:p>
            <a:r>
              <a:rPr lang="en-US" baseline="0" dirty="0"/>
              <a:t>Docker </a:t>
            </a:r>
            <a:r>
              <a:rPr lang="en-US" baseline="0" dirty="0" err="1"/>
              <a:t>rmi</a:t>
            </a:r>
            <a:r>
              <a:rPr lang="en-US" baseline="0" dirty="0"/>
              <a:t> removes the specified image</a:t>
            </a:r>
          </a:p>
          <a:p>
            <a:endParaRPr lang="en-US" baseline="0" dirty="0"/>
          </a:p>
          <a:p>
            <a:r>
              <a:rPr lang="en-US" baseline="0" dirty="0"/>
              <a:t>Docker build will create a new image from a docker file. In this example we are creating an image called mikegcoleman/</a:t>
            </a:r>
            <a:r>
              <a:rPr lang="en-US" baseline="0" dirty="0" err="1"/>
              <a:t>catweb</a:t>
            </a:r>
            <a:r>
              <a:rPr lang="en-US" baseline="0" dirty="0"/>
              <a:t> and we’re tagging it with a 2.0 version number. The period says to build the image from the docker file in the current directory. You can explicitly specify a path to your </a:t>
            </a:r>
            <a:r>
              <a:rPr lang="en-US" baseline="0" dirty="0" err="1"/>
              <a:t>dockerfile</a:t>
            </a:r>
            <a:r>
              <a:rPr lang="en-US" baseline="0" dirty="0"/>
              <a:t> if you so choose</a:t>
            </a:r>
          </a:p>
          <a:p>
            <a:endParaRPr lang="en-US" baseline="0" dirty="0"/>
          </a:p>
          <a:p>
            <a:r>
              <a:rPr lang="en-US" baseline="0" dirty="0"/>
              <a:t>Docker push is the opposite of Docker – it pushes an image up to a registry. In this case we’re pushing our newly created docker image up on to hub.</a:t>
            </a:r>
            <a:endParaRPr lang="en-US" dirty="0"/>
          </a:p>
        </p:txBody>
      </p:sp>
      <p:sp>
        <p:nvSpPr>
          <p:cNvPr id="4" name="Slide Number Placeholder 3"/>
          <p:cNvSpPr>
            <a:spLocks noGrp="1"/>
          </p:cNvSpPr>
          <p:nvPr>
            <p:ph type="sldNum" sz="quarter" idx="10"/>
          </p:nvPr>
        </p:nvSpPr>
        <p:spPr/>
        <p:txBody>
          <a:bodyPr/>
          <a:lstStyle/>
          <a:p>
            <a:fld id="{626B5B97-6967-46EC-ACF4-34CD29FFC565}" type="slidenum">
              <a:rPr lang="en-US" smtClean="0"/>
              <a:t>17</a:t>
            </a:fld>
            <a:endParaRPr lang="en-US"/>
          </a:p>
        </p:txBody>
      </p:sp>
    </p:spTree>
    <p:extLst>
      <p:ext uri="{BB962C8B-B14F-4D97-AF65-F5344CB8AC3E}">
        <p14:creationId xmlns:p14="http://schemas.microsoft.com/office/powerpoint/2010/main" val="9235521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DBE41-C957-5EAE-1302-F2A3B37450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B0DA84-FC5F-4470-090C-4EB4ADCB36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ADC0CE-41B8-05FB-C1C3-56FAFDB6B6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BDBE9AC-0C20-93A1-06BF-8AF4C341F9DD}"/>
              </a:ext>
            </a:extLst>
          </p:cNvPr>
          <p:cNvSpPr>
            <a:spLocks noGrp="1"/>
          </p:cNvSpPr>
          <p:nvPr>
            <p:ph type="sldNum" sz="quarter" idx="10"/>
          </p:nvPr>
        </p:nvSpPr>
        <p:spPr/>
        <p:txBody>
          <a:bodyPr/>
          <a:lstStyle/>
          <a:p>
            <a:fld id="{626B5B97-6967-46EC-ACF4-34CD29FFC565}" type="slidenum">
              <a:rPr lang="en-US" smtClean="0"/>
              <a:t>18</a:t>
            </a:fld>
            <a:endParaRPr lang="en-US"/>
          </a:p>
        </p:txBody>
      </p:sp>
    </p:spTree>
    <p:extLst>
      <p:ext uri="{BB962C8B-B14F-4D97-AF65-F5344CB8AC3E}">
        <p14:creationId xmlns:p14="http://schemas.microsoft.com/office/powerpoint/2010/main" val="27017392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a:extLst>
            <a:ext uri="{FF2B5EF4-FFF2-40B4-BE49-F238E27FC236}">
              <a16:creationId xmlns:a16="http://schemas.microsoft.com/office/drawing/2014/main" id="{263C4465-1459-9EA9-B70A-1D521A056608}"/>
            </a:ext>
          </a:extLst>
        </p:cNvPr>
        <p:cNvGrpSpPr/>
        <p:nvPr/>
      </p:nvGrpSpPr>
      <p:grpSpPr>
        <a:xfrm>
          <a:off x="0" y="0"/>
          <a:ext cx="0" cy="0"/>
          <a:chOff x="0" y="0"/>
          <a:chExt cx="0" cy="0"/>
        </a:xfrm>
      </p:grpSpPr>
      <p:sp>
        <p:nvSpPr>
          <p:cNvPr id="366" name="Shape 366">
            <a:extLst>
              <a:ext uri="{FF2B5EF4-FFF2-40B4-BE49-F238E27FC236}">
                <a16:creationId xmlns:a16="http://schemas.microsoft.com/office/drawing/2014/main" id="{746E06ED-F074-2427-1E53-74D4CACD3B64}"/>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6292E"/>
                </a:solidFill>
                <a:effectLst/>
                <a:latin typeface="Roboto" panose="02000000000000000000" pitchFamily="2" charset="0"/>
              </a:rPr>
              <a:t>Base images</a:t>
            </a:r>
            <a:r>
              <a:rPr lang="en-US" b="0" i="0" dirty="0">
                <a:solidFill>
                  <a:srgbClr val="26292E"/>
                </a:solidFill>
                <a:effectLst/>
                <a:latin typeface="Roboto" panose="02000000000000000000" pitchFamily="2" charset="0"/>
              </a:rPr>
              <a:t> are images that have no parent image – they don’t build on or derive from another image, usually images that represent an operating system (e.g. Ubuntu, </a:t>
            </a:r>
            <a:r>
              <a:rPr lang="en-US" b="0" i="0" dirty="0" err="1">
                <a:solidFill>
                  <a:srgbClr val="26292E"/>
                </a:solidFill>
                <a:effectLst/>
                <a:latin typeface="Roboto" panose="02000000000000000000" pitchFamily="2" charset="0"/>
              </a:rPr>
              <a:t>busybox</a:t>
            </a:r>
            <a:r>
              <a:rPr lang="en-US" b="0" i="0" dirty="0">
                <a:solidFill>
                  <a:srgbClr val="26292E"/>
                </a:solidFill>
                <a:effectLst/>
                <a:latin typeface="Roboto" panose="02000000000000000000" pitchFamily="2" charset="0"/>
              </a:rPr>
              <a:t>).</a:t>
            </a:r>
          </a:p>
          <a:p>
            <a:pPr rtl="0"/>
            <a:endParaRPr dirty="0"/>
          </a:p>
        </p:txBody>
      </p:sp>
      <p:sp>
        <p:nvSpPr>
          <p:cNvPr id="367" name="Shape 367">
            <a:extLst>
              <a:ext uri="{FF2B5EF4-FFF2-40B4-BE49-F238E27FC236}">
                <a16:creationId xmlns:a16="http://schemas.microsoft.com/office/drawing/2014/main" id="{948211E4-569B-9E74-FC06-5D512218D1D8}"/>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67851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r>
              <a:rPr lang="en-US" baseline="0" dirty="0"/>
              <a:t> Dockerfile describes how to build a docker image (using the ‘docker build’ command). The commands in the file are a mix of commands  you’d actually run to install an application locally (in this case we’re building a python app, and if you’re familiar with Python, you’ll instantly recognize much of what is up on the screen) and specific keywords that tell Docker what to do (RUN a command COPY a file, </a:t>
            </a:r>
            <a:r>
              <a:rPr lang="en-US" baseline="0" dirty="0" err="1"/>
              <a:t>etc</a:t>
            </a:r>
            <a:r>
              <a:rPr lang="en-US" baseline="0" dirty="0"/>
              <a:t>). </a:t>
            </a:r>
          </a:p>
          <a:p>
            <a:endParaRPr lang="en-US" baseline="0" dirty="0"/>
          </a:p>
          <a:p>
            <a:r>
              <a:rPr lang="en-US" baseline="0" dirty="0"/>
              <a:t>An important point about </a:t>
            </a:r>
            <a:r>
              <a:rPr lang="en-US" baseline="0" dirty="0" err="1"/>
              <a:t>Dockefiles</a:t>
            </a:r>
            <a:r>
              <a:rPr lang="en-US" baseline="0" dirty="0"/>
              <a:t> is that they can live with your source code, and be versioned by your version control system. This means Docker images are 100% reproducible. This is another area where VMs and Containers can be different – many times VMs are hand built, and if you lose your golden image you’re out of luck.</a:t>
            </a:r>
            <a:endParaRPr lang="en-US" dirty="0"/>
          </a:p>
          <a:p>
            <a:endParaRPr lang="en-US" dirty="0"/>
          </a:p>
          <a:p>
            <a:r>
              <a:rPr lang="en-US" dirty="0"/>
              <a:t>This Dockerfile</a:t>
            </a:r>
            <a:r>
              <a:rPr lang="en-US" baseline="0" dirty="0"/>
              <a:t> builds a simple flask-based python </a:t>
            </a:r>
            <a:r>
              <a:rPr lang="en-US" baseline="0" dirty="0" err="1"/>
              <a:t>webapp</a:t>
            </a:r>
            <a:r>
              <a:rPr lang="en-US" baseline="0" dirty="0"/>
              <a:t>. </a:t>
            </a:r>
          </a:p>
          <a:p>
            <a:endParaRPr lang="en-US" dirty="0"/>
          </a:p>
          <a:p>
            <a:r>
              <a:rPr lang="en-US" dirty="0"/>
              <a:t>Let’s step</a:t>
            </a:r>
            <a:r>
              <a:rPr lang="en-US" baseline="0" dirty="0"/>
              <a:t> through the Dockerfile line by line – note that when the Docker file is processed, all these commands are being run on the Docker image – not your local machine. </a:t>
            </a:r>
          </a:p>
          <a:p>
            <a:endParaRPr lang="en-US" baseline="0" dirty="0"/>
          </a:p>
          <a:p>
            <a:r>
              <a:rPr lang="en-US" baseline="0" dirty="0"/>
              <a:t>Line 1: Build this new Docker image based on the official </a:t>
            </a:r>
            <a:r>
              <a:rPr lang="en-US" baseline="0" dirty="0" err="1"/>
              <a:t>Apline</a:t>
            </a:r>
            <a:r>
              <a:rPr lang="en-US" baseline="0" dirty="0"/>
              <a:t> Linux base image</a:t>
            </a:r>
          </a:p>
          <a:p>
            <a:endParaRPr lang="en-US" baseline="0" dirty="0"/>
          </a:p>
          <a:p>
            <a:r>
              <a:rPr lang="en-US" baseline="0" dirty="0"/>
              <a:t>Line 5: Install </a:t>
            </a:r>
            <a:r>
              <a:rPr lang="en-US" baseline="0" dirty="0" err="1"/>
              <a:t>Pythong</a:t>
            </a:r>
            <a:r>
              <a:rPr lang="en-US" baseline="0" dirty="0"/>
              <a:t> and Pip (the python package manager)</a:t>
            </a:r>
          </a:p>
          <a:p>
            <a:endParaRPr lang="en-US" baseline="0" dirty="0"/>
          </a:p>
          <a:p>
            <a:r>
              <a:rPr lang="en-US" baseline="0" dirty="0"/>
              <a:t>Line 7: use Pip to ensure that Pip is the latest version</a:t>
            </a:r>
          </a:p>
          <a:p>
            <a:endParaRPr lang="en-US" baseline="0" dirty="0"/>
          </a:p>
          <a:p>
            <a:r>
              <a:rPr lang="en-US" baseline="0" dirty="0"/>
              <a:t>Line 11: </a:t>
            </a:r>
            <a:r>
              <a:rPr lang="en-US" baseline="0" dirty="0" err="1"/>
              <a:t>Requirements.txt</a:t>
            </a:r>
            <a:r>
              <a:rPr lang="en-US" baseline="0" dirty="0"/>
              <a:t> holds a list of libraries the app will need, and is used by pip to actually install the library. This line copies the file from your local machine into your Docker image</a:t>
            </a:r>
          </a:p>
          <a:p>
            <a:r>
              <a:rPr lang="en-US" baseline="0" dirty="0"/>
              <a:t>Line 12: Uses that file and Pip to install the requirements into the container</a:t>
            </a:r>
          </a:p>
          <a:p>
            <a:endParaRPr lang="en-US" baseline="0" dirty="0"/>
          </a:p>
          <a:p>
            <a:r>
              <a:rPr lang="en-US" baseline="0" dirty="0"/>
              <a:t>Line 15: Copy my application code (</a:t>
            </a:r>
            <a:r>
              <a:rPr lang="en-US" baseline="0" dirty="0" err="1"/>
              <a:t>app.py</a:t>
            </a:r>
            <a:r>
              <a:rPr lang="en-US" baseline="0" dirty="0"/>
              <a:t>) into the /</a:t>
            </a:r>
            <a:r>
              <a:rPr lang="en-US" baseline="0" dirty="0" err="1"/>
              <a:t>usr</a:t>
            </a:r>
            <a:r>
              <a:rPr lang="en-US" baseline="0" dirty="0"/>
              <a:t>/</a:t>
            </a:r>
            <a:r>
              <a:rPr lang="en-US" baseline="0" dirty="0" err="1"/>
              <a:t>src</a:t>
            </a:r>
            <a:r>
              <a:rPr lang="en-US" baseline="0" dirty="0"/>
              <a:t>/app directory of the image</a:t>
            </a:r>
          </a:p>
          <a:p>
            <a:r>
              <a:rPr lang="en-US" baseline="0" dirty="0"/>
              <a:t>Line 16: Copy our </a:t>
            </a:r>
            <a:r>
              <a:rPr lang="en-US" baseline="0" dirty="0" err="1"/>
              <a:t>index.html</a:t>
            </a:r>
            <a:r>
              <a:rPr lang="en-US" baseline="0" dirty="0"/>
              <a:t> file into the /</a:t>
            </a:r>
            <a:r>
              <a:rPr lang="en-US" baseline="0" dirty="0" err="1"/>
              <a:t>usr</a:t>
            </a:r>
            <a:r>
              <a:rPr lang="en-US" baseline="0" dirty="0"/>
              <a:t>/</a:t>
            </a:r>
            <a:r>
              <a:rPr lang="en-US" baseline="0" dirty="0" err="1"/>
              <a:t>src</a:t>
            </a:r>
            <a:r>
              <a:rPr lang="en-US" baseline="0" dirty="0"/>
              <a:t>/app/templates directory of the image</a:t>
            </a:r>
          </a:p>
          <a:p>
            <a:endParaRPr lang="en-US" baseline="0" dirty="0"/>
          </a:p>
          <a:p>
            <a:r>
              <a:rPr lang="en-US" baseline="0" dirty="0"/>
              <a:t>Line 19: The application communicates on port 5000, so we tell Docker to listen on that Port</a:t>
            </a:r>
          </a:p>
          <a:p>
            <a:endParaRPr lang="en-US" baseline="0" dirty="0"/>
          </a:p>
          <a:p>
            <a:r>
              <a:rPr lang="en-US" baseline="0" dirty="0"/>
              <a:t>Line 22: When the container starts up – we fire up Python and pass it out application code to start the app</a:t>
            </a:r>
          </a:p>
          <a:p>
            <a:endParaRPr lang="en-US" baseline="0" dirty="0"/>
          </a:p>
          <a:p>
            <a:r>
              <a:rPr lang="en-US" baseline="0" dirty="0"/>
              <a:t>Again, these steps are pretty much EXACTLY what you would do on a traditional machine to run this application, only here there are being used to create an Docker image. </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626B5B97-6967-46EC-ACF4-34CD29FFC565}" type="slidenum">
              <a:rPr lang="en-US" smtClean="0"/>
              <a:t>20</a:t>
            </a:fld>
            <a:endParaRPr lang="en-US"/>
          </a:p>
        </p:txBody>
      </p:sp>
    </p:spTree>
    <p:extLst>
      <p:ext uri="{BB962C8B-B14F-4D97-AF65-F5344CB8AC3E}">
        <p14:creationId xmlns:p14="http://schemas.microsoft.com/office/powerpoint/2010/main" val="1900577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action in a docker file creates a new layer in the image. </a:t>
            </a:r>
          </a:p>
          <a:p>
            <a:endParaRPr lang="en-US" dirty="0"/>
          </a:p>
          <a:p>
            <a:r>
              <a:rPr lang="en-US" dirty="0"/>
              <a:t>If</a:t>
            </a:r>
            <a:r>
              <a:rPr lang="en-US" baseline="0" dirty="0"/>
              <a:t> we visualize our earlier </a:t>
            </a:r>
            <a:r>
              <a:rPr lang="en-US" baseline="0" dirty="0" err="1"/>
              <a:t>dockerfile</a:t>
            </a:r>
            <a:r>
              <a:rPr lang="en-US" baseline="0" dirty="0"/>
              <a:t> example, you can see the changes in the image that each step created (we only show the first five commands). Images are built from the bottom up, so any change made by a subsequent step, is layered on top of the previous changes already made. </a:t>
            </a:r>
          </a:p>
          <a:p>
            <a:endParaRPr lang="en-US" baseline="0" dirty="0"/>
          </a:p>
          <a:p>
            <a:r>
              <a:rPr lang="en-US" baseline="0" dirty="0"/>
              <a:t>Image layers can be shared between different images. This means that the layers are not duplicated on your Docker host (or on the Registry when they’re pushed). Depending on the underlying </a:t>
            </a:r>
            <a:r>
              <a:rPr lang="en-US" baseline="0" dirty="0" err="1"/>
              <a:t>filesystem</a:t>
            </a:r>
            <a:r>
              <a:rPr lang="en-US" baseline="0" dirty="0"/>
              <a:t> each of these layers is represented by a directory on the Docker host. </a:t>
            </a:r>
          </a:p>
          <a:p>
            <a:endParaRPr lang="en-US" baseline="0" dirty="0"/>
          </a:p>
          <a:p>
            <a:r>
              <a:rPr lang="en-US" baseline="0" dirty="0"/>
              <a:t>You’ll notice if you ever look at a complicated </a:t>
            </a:r>
            <a:r>
              <a:rPr lang="en-US" baseline="0" dirty="0" err="1"/>
              <a:t>dockerfile</a:t>
            </a:r>
            <a:r>
              <a:rPr lang="en-US" baseline="0" dirty="0"/>
              <a:t> that authors will work to put as many commands into a single line by concatenating them together. This is to reduce the numbers of layers in an image. </a:t>
            </a:r>
          </a:p>
          <a:p>
            <a:endParaRPr lang="en-US" baseline="0" dirty="0"/>
          </a:p>
          <a:p>
            <a:r>
              <a:rPr lang="en-US" baseline="0" dirty="0"/>
              <a:t>When you do a docker run command, an additional read / write layer is added to the image. An important point is that even if you started 100 containers, all that is created is 100 Read / Write layers, and they all point back to the read only image on the host. </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626B5B97-6967-46EC-ACF4-34CD29FFC565}" type="slidenum">
              <a:rPr lang="en-US" smtClean="0"/>
              <a:t>21</a:t>
            </a:fld>
            <a:endParaRPr lang="en-US"/>
          </a:p>
        </p:txBody>
      </p:sp>
    </p:spTree>
    <p:extLst>
      <p:ext uri="{BB962C8B-B14F-4D97-AF65-F5344CB8AC3E}">
        <p14:creationId xmlns:p14="http://schemas.microsoft.com/office/powerpoint/2010/main" val="1427341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Shape 366"/>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r>
              <a:rPr lang="en-US" sz="1200" b="0" i="0" u="none" strike="noStrike" kern="1200" dirty="0">
                <a:solidFill>
                  <a:schemeClr val="tx1"/>
                </a:solidFill>
                <a:effectLst/>
                <a:latin typeface="+mn-lt"/>
                <a:ea typeface="+mn-ea"/>
                <a:cs typeface="+mn-cs"/>
              </a:rPr>
              <a:t>This is completely understandable, and many people have done  the exact same thing when they first started working with Docker. It’s easy to connect those dots as both technologies share some characteristics. Both are designed to provide an isolated environment in which to run an application. Additionally, in both cases that environment is represented as a binary artifact that can be moved between hosts. There may be other similarities, but to these are the two biggest.</a:t>
            </a:r>
            <a:endParaRPr lang="en-US" b="0" dirty="0">
              <a:effectLst/>
            </a:endParaRPr>
          </a:p>
          <a:p>
            <a:pPr rtl="0"/>
            <a:br>
              <a:rPr lang="en-US" b="0" dirty="0">
                <a:effectLst/>
              </a:rPr>
            </a:br>
            <a:endParaRPr lang="en-US" b="0" dirty="0">
              <a:effectLst/>
            </a:endParaRPr>
          </a:p>
          <a:p>
            <a:r>
              <a:rPr lang="en-US" sz="1200" b="0" i="0" u="none" strike="noStrike" kern="1200" dirty="0">
                <a:solidFill>
                  <a:schemeClr val="tx1"/>
                </a:solidFill>
                <a:effectLst/>
                <a:latin typeface="+mn-lt"/>
                <a:ea typeface="+mn-ea"/>
                <a:cs typeface="+mn-cs"/>
              </a:rPr>
              <a:t>The key is that the underlying architecture is fundamentally different between the containers and virtual machines. The analogy we use here at Docker is comparing houses (virtual machines) to apartment buildings (Docker containers).</a:t>
            </a:r>
            <a:endParaRPr dirty="0"/>
          </a:p>
        </p:txBody>
      </p:sp>
      <p:sp>
        <p:nvSpPr>
          <p:cNvPr id="367" name="Shape 3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3869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a:t>
            </a:r>
            <a:r>
              <a:rPr lang="en-US" baseline="0" dirty="0"/>
              <a:t> of the tricky things about containers is that when a container is destroyed, that RW layer is removed. Any changes that were made to the container are destroyed in the process.</a:t>
            </a:r>
          </a:p>
          <a:p>
            <a:endParaRPr lang="en-US" baseline="0" dirty="0"/>
          </a:p>
          <a:p>
            <a:r>
              <a:rPr lang="en-US" baseline="0" dirty="0"/>
              <a:t>Clearly this is suboptimal in many cases. For instance you might want to save off some logs from your application or your container was running a database and you want the data to last after the container is destroyed. </a:t>
            </a:r>
          </a:p>
          <a:p>
            <a:endParaRPr lang="en-US" baseline="0" dirty="0"/>
          </a:p>
          <a:p>
            <a:r>
              <a:rPr lang="en-US" baseline="0" dirty="0"/>
              <a:t>The solution to this problem is something called a Volume. A volume is simply a subdirectory in your container that is mapped to a subdirectory that lives outside of the directory structure where your images and containers are stored on your docker host. </a:t>
            </a:r>
          </a:p>
          <a:p>
            <a:endParaRPr lang="en-US" baseline="0" dirty="0"/>
          </a:p>
          <a:p>
            <a:r>
              <a:rPr lang="en-US" baseline="0" dirty="0"/>
              <a:t>For instance, let’s say your application writes to /</a:t>
            </a:r>
            <a:r>
              <a:rPr lang="en-US" baseline="0" dirty="0" err="1"/>
              <a:t>var</a:t>
            </a:r>
            <a:r>
              <a:rPr lang="en-US" baseline="0" dirty="0"/>
              <a:t>/logs, and you wanted to save the logs after the container was destroyed. </a:t>
            </a:r>
          </a:p>
          <a:p>
            <a:endParaRPr lang="en-US" baseline="0" dirty="0"/>
          </a:p>
          <a:p>
            <a:r>
              <a:rPr lang="en-US" baseline="0" dirty="0"/>
              <a:t>You would create a new volume, and tell Docker to send any data destined to /</a:t>
            </a:r>
            <a:r>
              <a:rPr lang="en-US" baseline="0" dirty="0" err="1"/>
              <a:t>var</a:t>
            </a:r>
            <a:r>
              <a:rPr lang="en-US" baseline="0" dirty="0"/>
              <a:t>/logs to the directory that is being managed by the volume. </a:t>
            </a:r>
          </a:p>
          <a:p>
            <a:endParaRPr lang="en-US" baseline="0" dirty="0"/>
          </a:p>
          <a:p>
            <a:r>
              <a:rPr lang="en-US" baseline="0" dirty="0"/>
              <a:t>From a docker perspective we don’t really care where your volumes live. It simply needs to be on storage that is accessible by the </a:t>
            </a:r>
            <a:r>
              <a:rPr lang="en-US" baseline="0" dirty="0" err="1"/>
              <a:t>Docekr</a:t>
            </a:r>
            <a:r>
              <a:rPr lang="en-US" baseline="0" dirty="0"/>
              <a:t> host operating system. </a:t>
            </a:r>
          </a:p>
          <a:p>
            <a:endParaRPr lang="en-US" baseline="0" dirty="0"/>
          </a:p>
          <a:p>
            <a:r>
              <a:rPr lang="en-US" baseline="0" dirty="0"/>
              <a:t>You can create volumes at build time through the </a:t>
            </a:r>
            <a:r>
              <a:rPr lang="en-US" baseline="0" dirty="0" err="1"/>
              <a:t>dockerfile</a:t>
            </a:r>
            <a:r>
              <a:rPr lang="en-US" baseline="0" dirty="0"/>
              <a:t> or at run time via command line switch. </a:t>
            </a:r>
          </a:p>
          <a:p>
            <a:endParaRPr lang="en-US" baseline="0" dirty="0"/>
          </a:p>
        </p:txBody>
      </p:sp>
      <p:sp>
        <p:nvSpPr>
          <p:cNvPr id="4" name="Slide Number Placeholder 3"/>
          <p:cNvSpPr>
            <a:spLocks noGrp="1"/>
          </p:cNvSpPr>
          <p:nvPr>
            <p:ph type="sldNum" sz="quarter" idx="10"/>
          </p:nvPr>
        </p:nvSpPr>
        <p:spPr/>
        <p:txBody>
          <a:bodyPr/>
          <a:lstStyle/>
          <a:p>
            <a:fld id="{626B5B97-6967-46EC-ACF4-34CD29FFC565}" type="slidenum">
              <a:rPr lang="en-US" smtClean="0"/>
              <a:t>23</a:t>
            </a:fld>
            <a:endParaRPr lang="en-US"/>
          </a:p>
        </p:txBody>
      </p:sp>
    </p:spTree>
    <p:extLst>
      <p:ext uri="{BB962C8B-B14F-4D97-AF65-F5344CB8AC3E}">
        <p14:creationId xmlns:p14="http://schemas.microsoft.com/office/powerpoint/2010/main" val="1211819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6BFB9-0F0E-96C3-9240-AEBFB2AA9F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820498-997B-7401-98E7-1767C91704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D24724-CD3E-B45F-AB97-4F532079AFAB}"/>
              </a:ext>
            </a:extLst>
          </p:cNvPr>
          <p:cNvSpPr>
            <a:spLocks noGrp="1"/>
          </p:cNvSpPr>
          <p:nvPr>
            <p:ph type="body" idx="1"/>
          </p:nvPr>
        </p:nvSpPr>
        <p:spPr/>
        <p:txBody>
          <a:bodyPr/>
          <a:lstStyle/>
          <a:p>
            <a:r>
              <a:rPr lang="en-US" dirty="0"/>
              <a:t>One</a:t>
            </a:r>
            <a:r>
              <a:rPr lang="en-US" baseline="0" dirty="0"/>
              <a:t> of the tricky things about containers is that when a container is destroyed, that RW layer is removed. Any changes that were made to the container are destroyed in the process.</a:t>
            </a:r>
          </a:p>
          <a:p>
            <a:endParaRPr lang="en-US" baseline="0" dirty="0"/>
          </a:p>
          <a:p>
            <a:r>
              <a:rPr lang="en-US" baseline="0" dirty="0"/>
              <a:t>Clearly this is suboptimal in many cases. For instance you might want to save off some logs from your application or your container was running a database and you want the data to last after the container is destroyed. </a:t>
            </a:r>
          </a:p>
          <a:p>
            <a:endParaRPr lang="en-US" baseline="0" dirty="0"/>
          </a:p>
          <a:p>
            <a:r>
              <a:rPr lang="en-US" baseline="0" dirty="0"/>
              <a:t>The solution to this problem is something called a Volume. A volume is simply a subdirectory in your container that is mapped to a subdirectory that lives outside of the directory structure where your images and containers are stored on your docker host. </a:t>
            </a:r>
          </a:p>
          <a:p>
            <a:endParaRPr lang="en-US" baseline="0" dirty="0"/>
          </a:p>
          <a:p>
            <a:r>
              <a:rPr lang="en-US" baseline="0" dirty="0"/>
              <a:t>For instance, let’s say your application writes to /</a:t>
            </a:r>
            <a:r>
              <a:rPr lang="en-US" baseline="0" dirty="0" err="1"/>
              <a:t>var</a:t>
            </a:r>
            <a:r>
              <a:rPr lang="en-US" baseline="0" dirty="0"/>
              <a:t>/logs, and you wanted to save the logs after the container was destroyed. </a:t>
            </a:r>
          </a:p>
          <a:p>
            <a:endParaRPr lang="en-US" baseline="0" dirty="0"/>
          </a:p>
          <a:p>
            <a:r>
              <a:rPr lang="en-US" baseline="0" dirty="0"/>
              <a:t>You would create a new volume, and tell Docker to send any data destined to /</a:t>
            </a:r>
            <a:r>
              <a:rPr lang="en-US" baseline="0" dirty="0" err="1"/>
              <a:t>var</a:t>
            </a:r>
            <a:r>
              <a:rPr lang="en-US" baseline="0" dirty="0"/>
              <a:t>/logs to the directory that is being managed by the volume. </a:t>
            </a:r>
          </a:p>
          <a:p>
            <a:endParaRPr lang="en-US" baseline="0" dirty="0"/>
          </a:p>
          <a:p>
            <a:r>
              <a:rPr lang="en-US" baseline="0" dirty="0"/>
              <a:t>From a docker perspective we don’t really care where your volumes live. It simply needs to be on storage that is accessible by the </a:t>
            </a:r>
            <a:r>
              <a:rPr lang="en-US" baseline="0" dirty="0" err="1"/>
              <a:t>Docekr</a:t>
            </a:r>
            <a:r>
              <a:rPr lang="en-US" baseline="0" dirty="0"/>
              <a:t> host operating system. </a:t>
            </a:r>
          </a:p>
          <a:p>
            <a:endParaRPr lang="en-US" baseline="0" dirty="0"/>
          </a:p>
          <a:p>
            <a:r>
              <a:rPr lang="en-US" baseline="0" dirty="0"/>
              <a:t>You can create volumes at build time through the </a:t>
            </a:r>
            <a:r>
              <a:rPr lang="en-US" baseline="0" dirty="0" err="1"/>
              <a:t>dockerfile</a:t>
            </a:r>
            <a:r>
              <a:rPr lang="en-US" baseline="0" dirty="0"/>
              <a:t> or at run time via command line switch. </a:t>
            </a:r>
          </a:p>
          <a:p>
            <a:endParaRPr lang="en-US" baseline="0" dirty="0"/>
          </a:p>
        </p:txBody>
      </p:sp>
      <p:sp>
        <p:nvSpPr>
          <p:cNvPr id="4" name="Slide Number Placeholder 3">
            <a:extLst>
              <a:ext uri="{FF2B5EF4-FFF2-40B4-BE49-F238E27FC236}">
                <a16:creationId xmlns:a16="http://schemas.microsoft.com/office/drawing/2014/main" id="{B6E929F5-1340-779F-4795-B1346143A3FE}"/>
              </a:ext>
            </a:extLst>
          </p:cNvPr>
          <p:cNvSpPr>
            <a:spLocks noGrp="1"/>
          </p:cNvSpPr>
          <p:nvPr>
            <p:ph type="sldNum" sz="quarter" idx="10"/>
          </p:nvPr>
        </p:nvSpPr>
        <p:spPr/>
        <p:txBody>
          <a:bodyPr/>
          <a:lstStyle/>
          <a:p>
            <a:fld id="{626B5B97-6967-46EC-ACF4-34CD29FFC565}" type="slidenum">
              <a:rPr lang="en-US" smtClean="0"/>
              <a:t>24</a:t>
            </a:fld>
            <a:endParaRPr lang="en-US"/>
          </a:p>
        </p:txBody>
      </p:sp>
    </p:spTree>
    <p:extLst>
      <p:ext uri="{BB962C8B-B14F-4D97-AF65-F5344CB8AC3E}">
        <p14:creationId xmlns:p14="http://schemas.microsoft.com/office/powerpoint/2010/main" val="3544998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a:extLst>
            <a:ext uri="{FF2B5EF4-FFF2-40B4-BE49-F238E27FC236}">
              <a16:creationId xmlns:a16="http://schemas.microsoft.com/office/drawing/2014/main" id="{0BAD573C-E936-249D-E7E9-70A8C6EB6DF4}"/>
            </a:ext>
          </a:extLst>
        </p:cNvPr>
        <p:cNvGrpSpPr/>
        <p:nvPr/>
      </p:nvGrpSpPr>
      <p:grpSpPr>
        <a:xfrm>
          <a:off x="0" y="0"/>
          <a:ext cx="0" cy="0"/>
          <a:chOff x="0" y="0"/>
          <a:chExt cx="0" cy="0"/>
        </a:xfrm>
      </p:grpSpPr>
      <p:sp>
        <p:nvSpPr>
          <p:cNvPr id="366" name="Shape 366">
            <a:extLst>
              <a:ext uri="{FF2B5EF4-FFF2-40B4-BE49-F238E27FC236}">
                <a16:creationId xmlns:a16="http://schemas.microsoft.com/office/drawing/2014/main" id="{DB325637-224E-F88E-763F-0A1538F28414}"/>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endParaRPr dirty="0"/>
          </a:p>
        </p:txBody>
      </p:sp>
      <p:sp>
        <p:nvSpPr>
          <p:cNvPr id="367" name="Shape 367">
            <a:extLst>
              <a:ext uri="{FF2B5EF4-FFF2-40B4-BE49-F238E27FC236}">
                <a16:creationId xmlns:a16="http://schemas.microsoft.com/office/drawing/2014/main" id="{055E8F5A-1C26-1EBF-DFDC-C0A2F0E37583}"/>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534534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a:extLst>
            <a:ext uri="{FF2B5EF4-FFF2-40B4-BE49-F238E27FC236}">
              <a16:creationId xmlns:a16="http://schemas.microsoft.com/office/drawing/2014/main" id="{FF49B560-1449-AC61-3947-CF55B3BF8AFB}"/>
            </a:ext>
          </a:extLst>
        </p:cNvPr>
        <p:cNvGrpSpPr/>
        <p:nvPr/>
      </p:nvGrpSpPr>
      <p:grpSpPr>
        <a:xfrm>
          <a:off x="0" y="0"/>
          <a:ext cx="0" cy="0"/>
          <a:chOff x="0" y="0"/>
          <a:chExt cx="0" cy="0"/>
        </a:xfrm>
      </p:grpSpPr>
      <p:sp>
        <p:nvSpPr>
          <p:cNvPr id="366" name="Shape 366">
            <a:extLst>
              <a:ext uri="{FF2B5EF4-FFF2-40B4-BE49-F238E27FC236}">
                <a16:creationId xmlns:a16="http://schemas.microsoft.com/office/drawing/2014/main" id="{10934AB4-0F86-EBCD-2957-2C78A4860AAA}"/>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r>
              <a:rPr lang="en-US" dirty="0"/>
              <a:t>The above image is not entirely accurate. It represents just one type of hardware virtualization (type 2). You could look into type 1 virtualization which effectively removes the need for the host OS, making the solution faster and more sustainable.</a:t>
            </a:r>
          </a:p>
          <a:p>
            <a:pPr rtl="0"/>
            <a:endParaRPr lang="en-US" dirty="0"/>
          </a:p>
          <a:p>
            <a:pPr rtl="0"/>
            <a:r>
              <a:rPr lang="en-US" dirty="0"/>
              <a:t>But whatever type of virtualization, the concept is effectively the same, the VM is an entirely separate machine on its own.</a:t>
            </a:r>
            <a:endParaRPr dirty="0"/>
          </a:p>
        </p:txBody>
      </p:sp>
      <p:sp>
        <p:nvSpPr>
          <p:cNvPr id="367" name="Shape 367">
            <a:extLst>
              <a:ext uri="{FF2B5EF4-FFF2-40B4-BE49-F238E27FC236}">
                <a16:creationId xmlns:a16="http://schemas.microsoft.com/office/drawing/2014/main" id="{AD6B0509-2D44-61C1-37B2-A37F0E208E7C}"/>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3931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a:extLst>
            <a:ext uri="{FF2B5EF4-FFF2-40B4-BE49-F238E27FC236}">
              <a16:creationId xmlns:a16="http://schemas.microsoft.com/office/drawing/2014/main" id="{D46650D2-7353-9D3D-B593-7C1A1386A776}"/>
            </a:ext>
          </a:extLst>
        </p:cNvPr>
        <p:cNvGrpSpPr/>
        <p:nvPr/>
      </p:nvGrpSpPr>
      <p:grpSpPr>
        <a:xfrm>
          <a:off x="0" y="0"/>
          <a:ext cx="0" cy="0"/>
          <a:chOff x="0" y="0"/>
          <a:chExt cx="0" cy="0"/>
        </a:xfrm>
      </p:grpSpPr>
      <p:sp>
        <p:nvSpPr>
          <p:cNvPr id="366" name="Shape 366">
            <a:extLst>
              <a:ext uri="{FF2B5EF4-FFF2-40B4-BE49-F238E27FC236}">
                <a16:creationId xmlns:a16="http://schemas.microsoft.com/office/drawing/2014/main" id="{15932FCD-FA31-D331-8580-9C756808FF40}"/>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endParaRPr dirty="0"/>
          </a:p>
        </p:txBody>
      </p:sp>
      <p:sp>
        <p:nvSpPr>
          <p:cNvPr id="367" name="Shape 367">
            <a:extLst>
              <a:ext uri="{FF2B5EF4-FFF2-40B4-BE49-F238E27FC236}">
                <a16:creationId xmlns:a16="http://schemas.microsoft.com/office/drawing/2014/main" id="{A4B376DD-39A6-3BBF-16F3-0D7B9879A02C}"/>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374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a:extLst>
            <a:ext uri="{FF2B5EF4-FFF2-40B4-BE49-F238E27FC236}">
              <a16:creationId xmlns:a16="http://schemas.microsoft.com/office/drawing/2014/main" id="{0937A766-4FD9-E253-3D80-E2AB352B0308}"/>
            </a:ext>
          </a:extLst>
        </p:cNvPr>
        <p:cNvGrpSpPr/>
        <p:nvPr/>
      </p:nvGrpSpPr>
      <p:grpSpPr>
        <a:xfrm>
          <a:off x="0" y="0"/>
          <a:ext cx="0" cy="0"/>
          <a:chOff x="0" y="0"/>
          <a:chExt cx="0" cy="0"/>
        </a:xfrm>
      </p:grpSpPr>
      <p:sp>
        <p:nvSpPr>
          <p:cNvPr id="366" name="Shape 366">
            <a:extLst>
              <a:ext uri="{FF2B5EF4-FFF2-40B4-BE49-F238E27FC236}">
                <a16:creationId xmlns:a16="http://schemas.microsoft.com/office/drawing/2014/main" id="{714E1E9D-3714-11BF-F520-3748385AA462}"/>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endParaRPr dirty="0"/>
          </a:p>
        </p:txBody>
      </p:sp>
      <p:sp>
        <p:nvSpPr>
          <p:cNvPr id="367" name="Shape 367">
            <a:extLst>
              <a:ext uri="{FF2B5EF4-FFF2-40B4-BE49-F238E27FC236}">
                <a16:creationId xmlns:a16="http://schemas.microsoft.com/office/drawing/2014/main" id="{FB47C707-A4F6-A1FA-0FDF-116700AA965F}"/>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1345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a:extLst>
            <a:ext uri="{FF2B5EF4-FFF2-40B4-BE49-F238E27FC236}">
              <a16:creationId xmlns:a16="http://schemas.microsoft.com/office/drawing/2014/main" id="{E8261B23-9AC4-AEB3-1415-CF2EAAFC5A73}"/>
            </a:ext>
          </a:extLst>
        </p:cNvPr>
        <p:cNvGrpSpPr/>
        <p:nvPr/>
      </p:nvGrpSpPr>
      <p:grpSpPr>
        <a:xfrm>
          <a:off x="0" y="0"/>
          <a:ext cx="0" cy="0"/>
          <a:chOff x="0" y="0"/>
          <a:chExt cx="0" cy="0"/>
        </a:xfrm>
      </p:grpSpPr>
      <p:sp>
        <p:nvSpPr>
          <p:cNvPr id="366" name="Shape 366">
            <a:extLst>
              <a:ext uri="{FF2B5EF4-FFF2-40B4-BE49-F238E27FC236}">
                <a16:creationId xmlns:a16="http://schemas.microsoft.com/office/drawing/2014/main" id="{62C2670F-A05D-4774-2D89-C91884C11010}"/>
              </a:ext>
            </a:extLst>
          </p:cNvPr>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ea typeface="Arial"/>
                <a:cs typeface="Arial"/>
                <a:sym typeface="Arial"/>
              </a:rPr>
              <a:t>The Docker daemon acts as an intermediary between the Host OS and the container (kind of like the hypervisor)</a:t>
            </a:r>
          </a:p>
          <a:p>
            <a:pPr rtl="0"/>
            <a:endParaRPr dirty="0"/>
          </a:p>
        </p:txBody>
      </p:sp>
      <p:sp>
        <p:nvSpPr>
          <p:cNvPr id="367" name="Shape 367">
            <a:extLst>
              <a:ext uri="{FF2B5EF4-FFF2-40B4-BE49-F238E27FC236}">
                <a16:creationId xmlns:a16="http://schemas.microsoft.com/office/drawing/2014/main" id="{7F1D5808-D9AD-5B03-8B7A-7291ADB55E1E}"/>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7231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Shape 373"/>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lvl="0">
              <a:spcBef>
                <a:spcPts val="0"/>
              </a:spcBef>
              <a:buNone/>
            </a:pPr>
            <a:r>
              <a:rPr lang="en-US" sz="1200" b="0" i="0" u="none" strike="noStrike" kern="1200" dirty="0">
                <a:solidFill>
                  <a:schemeClr val="tx1"/>
                </a:solidFill>
                <a:effectLst/>
                <a:latin typeface="+mn-lt"/>
                <a:ea typeface="+mn-ea"/>
                <a:cs typeface="+mn-cs"/>
              </a:rPr>
              <a:t>Houses (the VMs) are fully self-contained and offer protection from unwanted guests. They also each possess their own infrastructure – plumbing, heating, electrical, etc. Furthermore, in the vast majority of cases houses are all going to have at a minimum a bedroom, living area, bathroom, and kitchen. It’s incredibly difficult to ever find a “studio house” – even if one buys the smallest house they can find, they may end up buying more than they need because that’s just how houses are built. </a:t>
            </a:r>
          </a:p>
          <a:p>
            <a:pPr lvl="0">
              <a:spcBef>
                <a:spcPts val="0"/>
              </a:spcBef>
              <a:buNone/>
            </a:pPr>
            <a:endParaRPr lang="en-US" sz="1200" b="0" i="0" u="none" strike="noStrike" kern="1200" dirty="0">
              <a:solidFill>
                <a:schemeClr val="tx1"/>
              </a:solidFill>
              <a:effectLst/>
              <a:latin typeface="+mn-lt"/>
              <a:ea typeface="+mn-ea"/>
              <a:cs typeface="+mn-cs"/>
            </a:endParaRPr>
          </a:p>
          <a:p>
            <a:pPr lvl="0">
              <a:spcBef>
                <a:spcPts val="0"/>
              </a:spcBef>
              <a:buNone/>
            </a:pPr>
            <a:r>
              <a:rPr lang="en-US" sz="1200" b="0" i="0" u="none" strike="noStrike" kern="1200" dirty="0">
                <a:solidFill>
                  <a:schemeClr val="tx1"/>
                </a:solidFill>
                <a:effectLst/>
                <a:latin typeface="+mn-lt"/>
                <a:ea typeface="+mn-ea"/>
                <a:cs typeface="+mn-cs"/>
              </a:rPr>
              <a:t>VMs are a</a:t>
            </a:r>
            <a:r>
              <a:rPr lang="en-US" sz="1200" b="0" i="0" u="none" strike="noStrike" kern="1200" baseline="0" dirty="0">
                <a:solidFill>
                  <a:schemeClr val="tx1"/>
                </a:solidFill>
                <a:effectLst/>
                <a:latin typeface="+mn-lt"/>
                <a:ea typeface="+mn-ea"/>
                <a:cs typeface="+mn-cs"/>
              </a:rPr>
              <a:t> full copy of an operating system with it’s own dedicated resources. If you decide you need a new house, you build a whole new house – it’s own foundation, plumbing etc. if you want a new VM you deploy a full copy of that environment – the OS, the apps, everything. VMs stand alone, and the leads to duplicating resources – every instance has it’s own full copy of the OS, for instance. Finally the smallest VMs are typically at least hundreds of MBs in size, and they take several minutes to boot up (partially due to the fact that you’re starting a full copy of the OS). </a:t>
            </a:r>
            <a:endParaRPr dirty="0"/>
          </a:p>
        </p:txBody>
      </p:sp>
      <p:sp>
        <p:nvSpPr>
          <p:cNvPr id="374" name="Shape 3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797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Shape 380"/>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rtl="0"/>
            <a:r>
              <a:rPr lang="en-US" sz="1200" b="0" i="0" u="none" strike="noStrike" kern="1200" dirty="0">
                <a:solidFill>
                  <a:schemeClr val="tx1"/>
                </a:solidFill>
                <a:effectLst/>
                <a:latin typeface="+mn-lt"/>
                <a:ea typeface="+mn-ea"/>
                <a:cs typeface="+mn-cs"/>
              </a:rPr>
              <a:t>Apartments (Docker containers) also offer protection from unwanted guests, but they are built around shared infrastructure. The apartment building (the server running the Docker daemon, otherwise known as a Docker host) offers shared plumbing, heating, electrical, etc. to each apartment. Additionally apartments are offered in several different sizes – from studio to multi-bedroom penthouse. You’re only renting exactly what you need.</a:t>
            </a:r>
            <a:endParaRPr lang="en-US" b="0" dirty="0">
              <a:effectLst/>
            </a:endParaRPr>
          </a:p>
          <a:p>
            <a:pPr rtl="0"/>
            <a:br>
              <a:rPr lang="en-US" b="0" dirty="0">
                <a:effectLst/>
              </a:rPr>
            </a:br>
            <a:endParaRPr lang="en-US" b="0" dirty="0">
              <a:effectLst/>
            </a:endParaRPr>
          </a:p>
          <a:p>
            <a:r>
              <a:rPr lang="en-US" sz="1200" b="0" i="0" u="none" strike="noStrike" kern="1200" dirty="0">
                <a:solidFill>
                  <a:schemeClr val="tx1"/>
                </a:solidFill>
                <a:effectLst/>
                <a:latin typeface="+mn-lt"/>
                <a:ea typeface="+mn-ea"/>
                <a:cs typeface="+mn-cs"/>
              </a:rPr>
              <a:t>Docker containers share the underlying resources of the Docker host. Furthermore, developers build a Docker image that includes exactly what they need to run their application: starting with the basics and adding in only what is needed by the application. Containers are very</a:t>
            </a:r>
            <a:r>
              <a:rPr lang="en-US" sz="1200" b="0" i="0" u="none" strike="noStrike" kern="1200" baseline="0" dirty="0">
                <a:solidFill>
                  <a:schemeClr val="tx1"/>
                </a:solidFill>
                <a:effectLst/>
                <a:latin typeface="+mn-lt"/>
                <a:ea typeface="+mn-ea"/>
                <a:cs typeface="+mn-cs"/>
              </a:rPr>
              <a:t> small (some base OS images are less than 3MBs) start up very quickly (&lt; 3/8s of a second) because you’re not booting a full operating system. You’re just starting a process. </a:t>
            </a:r>
            <a:endParaRPr dirty="0"/>
          </a:p>
        </p:txBody>
      </p:sp>
      <p:sp>
        <p:nvSpPr>
          <p:cNvPr id="381" name="Shape 38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07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4" y="0"/>
            <a:ext cx="9141291" cy="5143500"/>
          </a:xfrm>
          <a:prstGeom prst="rect">
            <a:avLst/>
          </a:prstGeom>
          <a:gradFill>
            <a:gsLst>
              <a:gs pos="59300">
                <a:srgbClr val="A5D3E9">
                  <a:alpha val="81000"/>
                </a:srgbClr>
              </a:gs>
              <a:gs pos="100000">
                <a:schemeClr val="bg1">
                  <a:alpha val="0"/>
                </a:schemeClr>
              </a:gs>
              <a:gs pos="0">
                <a:schemeClr val="accent1">
                  <a:alpha val="70000"/>
                </a:schemeClr>
              </a:gs>
            </a:gsLst>
            <a:lin ang="5400000" scaled="1"/>
          </a:gradFill>
        </p:spPr>
      </p:pic>
      <p:pic>
        <p:nvPicPr>
          <p:cNvPr id="8" name="Picture 7"/>
          <p:cNvPicPr>
            <a:picLocks noChangeAspect="1"/>
          </p:cNvPicPr>
          <p:nvPr userDrawn="1"/>
        </p:nvPicPr>
        <p:blipFill rotWithShape="1">
          <a:blip r:embed="rId3">
            <a:extLst>
              <a:ext uri="{28A0092B-C50C-407E-A947-70E740481C1C}">
                <a14:useLocalDpi xmlns:a14="http://schemas.microsoft.com/office/drawing/2010/main" val="0"/>
              </a:ext>
            </a:extLst>
          </a:blip>
          <a:srcRect l="1528" t="1343" b="2668"/>
          <a:stretch/>
        </p:blipFill>
        <p:spPr>
          <a:xfrm>
            <a:off x="0" y="0"/>
            <a:ext cx="4176000" cy="5143500"/>
          </a:xfrm>
          <a:prstGeom prst="rect">
            <a:avLst/>
          </a:prstGeom>
        </p:spPr>
      </p:pic>
      <p:sp>
        <p:nvSpPr>
          <p:cNvPr id="13" name="Text Placeholder 12"/>
          <p:cNvSpPr>
            <a:spLocks noGrp="1"/>
          </p:cNvSpPr>
          <p:nvPr>
            <p:ph type="body" sz="quarter" idx="10" hasCustomPrompt="1"/>
          </p:nvPr>
        </p:nvSpPr>
        <p:spPr>
          <a:xfrm>
            <a:off x="685800" y="1323361"/>
            <a:ext cx="7427913" cy="1174750"/>
          </a:xfrm>
          <a:prstGeom prst="rect">
            <a:avLst/>
          </a:prstGeom>
        </p:spPr>
        <p:txBody>
          <a:bodyPr>
            <a:noAutofit/>
          </a:bodyPr>
          <a:lstStyle>
            <a:lvl1pPr marL="0" marR="0" indent="0" algn="l" defTabSz="914400" rtl="0" eaLnBrk="1" fontAlgn="auto" latinLnBrk="0" hangingPunct="1">
              <a:lnSpc>
                <a:spcPct val="100000"/>
              </a:lnSpc>
              <a:spcBef>
                <a:spcPct val="0"/>
              </a:spcBef>
              <a:spcAft>
                <a:spcPts val="0"/>
              </a:spcAft>
              <a:buClrTx/>
              <a:buSzTx/>
              <a:buFontTx/>
              <a:buNone/>
              <a:tabLst/>
              <a:defRPr sz="4000">
                <a:solidFill>
                  <a:schemeClr val="bg1"/>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Title Goes Here – Can Be One Line or Two Lines</a:t>
            </a:r>
          </a:p>
        </p:txBody>
      </p:sp>
      <p:sp>
        <p:nvSpPr>
          <p:cNvPr id="18" name="Text Placeholder 17"/>
          <p:cNvSpPr>
            <a:spLocks noGrp="1"/>
          </p:cNvSpPr>
          <p:nvPr>
            <p:ph type="body" sz="quarter" idx="12" hasCustomPrompt="1"/>
          </p:nvPr>
        </p:nvSpPr>
        <p:spPr>
          <a:xfrm>
            <a:off x="685800" y="2741694"/>
            <a:ext cx="7427913" cy="489778"/>
          </a:xfrm>
          <a:prstGeom prst="rect">
            <a:avLst/>
          </a:prstGeom>
        </p:spPr>
        <p:txBody>
          <a:bodyPr>
            <a:normAutofit/>
          </a:bodyPr>
          <a:lstStyle>
            <a:lvl1pPr marL="0" indent="0">
              <a:buNone/>
              <a:defRPr sz="2000">
                <a:solidFill>
                  <a:schemeClr val="tx2"/>
                </a:solidFill>
              </a:defRPr>
            </a:lvl1pPr>
          </a:lstStyle>
          <a:p>
            <a:pPr lvl="0"/>
            <a:r>
              <a:rPr lang="en-US" dirty="0"/>
              <a:t>SUBTITLE GOES HERE</a:t>
            </a:r>
          </a:p>
        </p:txBody>
      </p:sp>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40664" y="3860713"/>
            <a:ext cx="1274736" cy="1069393"/>
          </a:xfrm>
          <a:prstGeom prst="rect">
            <a:avLst/>
          </a:prstGeom>
        </p:spPr>
      </p:pic>
    </p:spTree>
    <p:extLst>
      <p:ext uri="{BB962C8B-B14F-4D97-AF65-F5344CB8AC3E}">
        <p14:creationId xmlns:p14="http://schemas.microsoft.com/office/powerpoint/2010/main" val="133690899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 Blue">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gradFill>
            <a:gsLst>
              <a:gs pos="0">
                <a:srgbClr val="116B91"/>
              </a:gs>
              <a:gs pos="100000">
                <a:srgbClr val="2194CA"/>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a:xfrm>
            <a:off x="228600" y="4768503"/>
            <a:ext cx="2161761" cy="273844"/>
          </a:xfrm>
          <a:prstGeom prst="rect">
            <a:avLst/>
          </a:prstGeom>
        </p:spPr>
        <p:txBody>
          <a:bodyPr anchor="ctr"/>
          <a:lstStyle>
            <a:lvl1pPr algn="l">
              <a:defRPr sz="1000">
                <a:solidFill>
                  <a:schemeClr val="bg1"/>
                </a:solidFill>
              </a:defRPr>
            </a:lvl1pPr>
          </a:lstStyle>
          <a:p>
            <a:fld id="{CEAC6D12-1B49-4D3D-B0F5-442C9C564C92}" type="slidenum">
              <a:rPr lang="en-US" smtClean="0"/>
              <a:pPr/>
              <a:t>‹#›</a:t>
            </a:fld>
            <a:endParaRPr lang="en-US" dirty="0"/>
          </a:p>
        </p:txBody>
      </p:sp>
      <p:sp>
        <p:nvSpPr>
          <p:cNvPr id="2" name="Title 1"/>
          <p:cNvSpPr>
            <a:spLocks noGrp="1"/>
          </p:cNvSpPr>
          <p:nvPr>
            <p:ph type="title"/>
          </p:nvPr>
        </p:nvSpPr>
        <p:spPr>
          <a:xfrm>
            <a:off x="228600" y="273844"/>
            <a:ext cx="8686800" cy="479918"/>
          </a:xfrm>
          <a:prstGeom prst="rect">
            <a:avLst/>
          </a:prstGeom>
        </p:spPr>
        <p:txBody>
          <a:bodyPr anchor="t">
            <a:normAutofit/>
          </a:bodyPr>
          <a:lstStyle>
            <a:lvl1pPr>
              <a:defRPr sz="3200">
                <a:solidFill>
                  <a:schemeClr val="bg1"/>
                </a:solidFill>
              </a:defRPr>
            </a:lvl1pPr>
          </a:lstStyle>
          <a:p>
            <a:r>
              <a:rPr lang="en-US" dirty="0"/>
              <a:t>Click to edit Master title style</a:t>
            </a:r>
          </a:p>
        </p:txBody>
      </p:sp>
      <p:sp>
        <p:nvSpPr>
          <p:cNvPr id="8" name="Text Placeholder 7"/>
          <p:cNvSpPr>
            <a:spLocks noGrp="1"/>
          </p:cNvSpPr>
          <p:nvPr>
            <p:ph type="body" sz="quarter" idx="13" hasCustomPrompt="1"/>
          </p:nvPr>
        </p:nvSpPr>
        <p:spPr>
          <a:xfrm>
            <a:off x="228600" y="766763"/>
            <a:ext cx="8686800" cy="468312"/>
          </a:xfrm>
          <a:prstGeom prst="rect">
            <a:avLst/>
          </a:prstGeom>
        </p:spPr>
        <p:txBody>
          <a:bodyPr/>
          <a:lstStyle>
            <a:lvl1pPr marL="0" indent="0">
              <a:buNone/>
              <a:defRPr>
                <a:solidFill>
                  <a:schemeClr val="bg1"/>
                </a:solidFill>
              </a:defRPr>
            </a:lvl1pPr>
          </a:lstStyle>
          <a:p>
            <a:pPr lvl="0"/>
            <a:r>
              <a:rPr lang="en-US" dirty="0"/>
              <a:t>Click to add text</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4616" y="4819471"/>
            <a:ext cx="779985" cy="171908"/>
          </a:xfrm>
          <a:prstGeom prst="rect">
            <a:avLst/>
          </a:prstGeom>
        </p:spPr>
      </p:pic>
    </p:spTree>
    <p:extLst>
      <p:ext uri="{BB962C8B-B14F-4D97-AF65-F5344CB8AC3E}">
        <p14:creationId xmlns:p14="http://schemas.microsoft.com/office/powerpoint/2010/main" val="1487757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 White">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228600" y="4768503"/>
            <a:ext cx="2161761" cy="273844"/>
          </a:xfrm>
          <a:prstGeom prst="rect">
            <a:avLst/>
          </a:prstGeom>
        </p:spPr>
        <p:txBody>
          <a:bodyPr anchor="ctr"/>
          <a:lstStyle>
            <a:lvl1pPr algn="l">
              <a:defRPr sz="1000">
                <a:solidFill>
                  <a:schemeClr val="accent1"/>
                </a:solidFill>
              </a:defRPr>
            </a:lvl1pPr>
          </a:lstStyle>
          <a:p>
            <a:fld id="{CEAC6D12-1B49-4D3D-B0F5-442C9C564C92}" type="slidenum">
              <a:rPr lang="en-US" smtClean="0"/>
              <a:pPr/>
              <a:t>‹#›</a:t>
            </a:fld>
            <a:endParaRPr lang="en-US" dirty="0"/>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9403" y="4791125"/>
            <a:ext cx="875997" cy="228601"/>
          </a:xfrm>
          <a:prstGeom prst="rect">
            <a:avLst/>
          </a:prstGeom>
        </p:spPr>
      </p:pic>
      <p:sp>
        <p:nvSpPr>
          <p:cNvPr id="6" name="Title 1"/>
          <p:cNvSpPr>
            <a:spLocks noGrp="1"/>
          </p:cNvSpPr>
          <p:nvPr>
            <p:ph type="title"/>
          </p:nvPr>
        </p:nvSpPr>
        <p:spPr>
          <a:xfrm>
            <a:off x="228600" y="273844"/>
            <a:ext cx="8686800" cy="479918"/>
          </a:xfrm>
          <a:prstGeom prst="rect">
            <a:avLst/>
          </a:prstGeom>
        </p:spPr>
        <p:txBody>
          <a:bodyPr anchor="t">
            <a:normAutofit/>
          </a:bodyPr>
          <a:lstStyle>
            <a:lvl1pPr>
              <a:defRPr sz="3200">
                <a:solidFill>
                  <a:schemeClr val="accent1"/>
                </a:solidFill>
              </a:defRPr>
            </a:lvl1pPr>
          </a:lstStyle>
          <a:p>
            <a:r>
              <a:rPr lang="en-US" dirty="0"/>
              <a:t>Click to edit Master title style</a:t>
            </a:r>
          </a:p>
        </p:txBody>
      </p:sp>
    </p:spTree>
    <p:extLst>
      <p:ext uri="{BB962C8B-B14F-4D97-AF65-F5344CB8AC3E}">
        <p14:creationId xmlns:p14="http://schemas.microsoft.com/office/powerpoint/2010/main" val="3666386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Blank - Blue ">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gradFill>
            <a:gsLst>
              <a:gs pos="0">
                <a:srgbClr val="116B91"/>
              </a:gs>
              <a:gs pos="100000">
                <a:srgbClr val="2194CA"/>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a:xfrm>
            <a:off x="228600" y="4768503"/>
            <a:ext cx="2161761" cy="273844"/>
          </a:xfrm>
          <a:prstGeom prst="rect">
            <a:avLst/>
          </a:prstGeom>
        </p:spPr>
        <p:txBody>
          <a:bodyPr anchor="ctr"/>
          <a:lstStyle>
            <a:lvl1pPr algn="l">
              <a:defRPr sz="1000">
                <a:solidFill>
                  <a:schemeClr val="bg1"/>
                </a:solidFill>
              </a:defRPr>
            </a:lvl1pPr>
          </a:lstStyle>
          <a:p>
            <a:fld id="{CEAC6D12-1B49-4D3D-B0F5-442C9C564C92}" type="slidenum">
              <a:rPr lang="en-US" smtClean="0"/>
              <a:pPr/>
              <a:t>‹#›</a:t>
            </a:fld>
            <a:endParaRPr lang="en-US" dirty="0"/>
          </a:p>
        </p:txBody>
      </p:sp>
      <p:sp>
        <p:nvSpPr>
          <p:cNvPr id="2" name="Title 1"/>
          <p:cNvSpPr>
            <a:spLocks noGrp="1"/>
          </p:cNvSpPr>
          <p:nvPr>
            <p:ph type="title"/>
          </p:nvPr>
        </p:nvSpPr>
        <p:spPr>
          <a:xfrm>
            <a:off x="228600" y="273844"/>
            <a:ext cx="8686800" cy="479918"/>
          </a:xfrm>
          <a:prstGeom prst="rect">
            <a:avLst/>
          </a:prstGeom>
        </p:spPr>
        <p:txBody>
          <a:bodyPr anchor="t">
            <a:normAutofit/>
          </a:bodyPr>
          <a:lstStyle>
            <a:lvl1pPr>
              <a:defRPr sz="3200">
                <a:solidFill>
                  <a:schemeClr val="bg1"/>
                </a:solidFill>
              </a:defRPr>
            </a:lvl1pPr>
          </a:lstStyle>
          <a:p>
            <a:r>
              <a:rPr lang="en-US" dirty="0"/>
              <a:t>Click to edit Master 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4616" y="4819471"/>
            <a:ext cx="779985" cy="171908"/>
          </a:xfrm>
          <a:prstGeom prst="rect">
            <a:avLst/>
          </a:prstGeom>
        </p:spPr>
      </p:pic>
    </p:spTree>
    <p:extLst>
      <p:ext uri="{BB962C8B-B14F-4D97-AF65-F5344CB8AC3E}">
        <p14:creationId xmlns:p14="http://schemas.microsoft.com/office/powerpoint/2010/main" val="27021405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Title - Dark Blue">
    <p:spTree>
      <p:nvGrpSpPr>
        <p:cNvPr id="1" name=""/>
        <p:cNvGrpSpPr/>
        <p:nvPr/>
      </p:nvGrpSpPr>
      <p:grpSpPr>
        <a:xfrm>
          <a:off x="0" y="0"/>
          <a:ext cx="0" cy="0"/>
          <a:chOff x="0" y="0"/>
          <a:chExt cx="0" cy="0"/>
        </a:xfrm>
      </p:grpSpPr>
      <p:pic>
        <p:nvPicPr>
          <p:cNvPr id="92" name="Picture 9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sp>
        <p:nvSpPr>
          <p:cNvPr id="11" name="Text Placeholder 10"/>
          <p:cNvSpPr>
            <a:spLocks noGrp="1"/>
          </p:cNvSpPr>
          <p:nvPr>
            <p:ph type="body" sz="quarter" idx="12" hasCustomPrompt="1"/>
          </p:nvPr>
        </p:nvSpPr>
        <p:spPr>
          <a:xfrm>
            <a:off x="228599" y="2551113"/>
            <a:ext cx="8658225" cy="1087437"/>
          </a:xfrm>
          <a:prstGeom prst="rect">
            <a:avLst/>
          </a:prstGeom>
        </p:spPr>
        <p:txBody>
          <a:bodyPr anchor="b"/>
          <a:lstStyle>
            <a:lvl1pPr marL="0" indent="0">
              <a:buNone/>
              <a:defRPr sz="3600" baseline="0">
                <a:solidFill>
                  <a:schemeClr val="bg1"/>
                </a:solidFill>
              </a:defRPr>
            </a:lvl1pPr>
            <a:lvl2pPr marL="342900" indent="0">
              <a:buNone/>
              <a:defRPr>
                <a:solidFill>
                  <a:schemeClr val="bg1"/>
                </a:solidFill>
              </a:defRPr>
            </a:lvl2pPr>
            <a:lvl3pPr marL="685800" indent="0">
              <a:buNone/>
              <a:defRPr>
                <a:solidFill>
                  <a:schemeClr val="bg1"/>
                </a:solidFill>
              </a:defRPr>
            </a:lvl3pPr>
            <a:lvl4pPr marL="1028700" indent="0">
              <a:buNone/>
              <a:defRPr>
                <a:solidFill>
                  <a:schemeClr val="bg1"/>
                </a:solidFill>
              </a:defRPr>
            </a:lvl4pPr>
            <a:lvl5pPr marL="1371600" indent="0">
              <a:buNone/>
              <a:defRPr>
                <a:solidFill>
                  <a:schemeClr val="bg1"/>
                </a:solidFill>
              </a:defRPr>
            </a:lvl5pPr>
          </a:lstStyle>
          <a:p>
            <a:pPr lvl="0"/>
            <a:r>
              <a:rPr lang="en-US" dirty="0"/>
              <a:t>Click to edit Master text styles</a:t>
            </a:r>
          </a:p>
        </p:txBody>
      </p:sp>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84616" y="4819471"/>
            <a:ext cx="779985" cy="171908"/>
          </a:xfrm>
          <a:prstGeom prst="rect">
            <a:avLst/>
          </a:prstGeom>
        </p:spPr>
      </p:pic>
      <p:grpSp>
        <p:nvGrpSpPr>
          <p:cNvPr id="10" name="Group 9"/>
          <p:cNvGrpSpPr/>
          <p:nvPr userDrawn="1"/>
        </p:nvGrpSpPr>
        <p:grpSpPr>
          <a:xfrm>
            <a:off x="5443" y="0"/>
            <a:ext cx="9133114" cy="5143500"/>
            <a:chOff x="0" y="-20354"/>
            <a:chExt cx="9133114" cy="5143500"/>
          </a:xfrm>
        </p:grpSpPr>
        <p:cxnSp>
          <p:nvCxnSpPr>
            <p:cNvPr id="3" name="Straight Connector 2"/>
            <p:cNvCxnSpPr/>
            <p:nvPr userDrawn="1"/>
          </p:nvCxnSpPr>
          <p:spPr>
            <a:xfrm>
              <a:off x="8448136"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a:off x="867646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8904792"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7991480"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userDrawn="1"/>
          </p:nvCxnSpPr>
          <p:spPr>
            <a:xfrm>
              <a:off x="8219808"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userDrawn="1"/>
          </p:nvCxnSpPr>
          <p:spPr>
            <a:xfrm>
              <a:off x="7763152"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7078168"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306496"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userDrawn="1"/>
          </p:nvCxnSpPr>
          <p:spPr>
            <a:xfrm>
              <a:off x="753482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userDrawn="1"/>
          </p:nvCxnSpPr>
          <p:spPr>
            <a:xfrm>
              <a:off x="6621512"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6849840"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userDrawn="1"/>
          </p:nvCxnSpPr>
          <p:spPr>
            <a:xfrm>
              <a:off x="639318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userDrawn="1"/>
          </p:nvCxnSpPr>
          <p:spPr>
            <a:xfrm>
              <a:off x="5708200"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5936528"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userDrawn="1"/>
          </p:nvCxnSpPr>
          <p:spPr>
            <a:xfrm>
              <a:off x="6164856"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525154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5479872"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5023216"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a:off x="4794888"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a:off x="4566560"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a:off x="3881576"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a:off x="410990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userDrawn="1"/>
          </p:nvCxnSpPr>
          <p:spPr>
            <a:xfrm>
              <a:off x="4338232"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a:off x="3424920"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a:off x="3653248"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userDrawn="1"/>
          </p:nvCxnSpPr>
          <p:spPr>
            <a:xfrm>
              <a:off x="3196592"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userDrawn="1"/>
          </p:nvCxnSpPr>
          <p:spPr>
            <a:xfrm>
              <a:off x="2511608"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userDrawn="1"/>
          </p:nvCxnSpPr>
          <p:spPr>
            <a:xfrm>
              <a:off x="2739936"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userDrawn="1"/>
          </p:nvCxnSpPr>
          <p:spPr>
            <a:xfrm>
              <a:off x="296826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a:off x="2054952"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userDrawn="1"/>
          </p:nvCxnSpPr>
          <p:spPr>
            <a:xfrm>
              <a:off x="2283280"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userDrawn="1"/>
          </p:nvCxnSpPr>
          <p:spPr>
            <a:xfrm>
              <a:off x="182662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userDrawn="1"/>
          </p:nvCxnSpPr>
          <p:spPr>
            <a:xfrm>
              <a:off x="1598296"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userDrawn="1"/>
          </p:nvCxnSpPr>
          <p:spPr>
            <a:xfrm>
              <a:off x="1369968"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userDrawn="1"/>
          </p:nvCxnSpPr>
          <p:spPr>
            <a:xfrm>
              <a:off x="68498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userDrawn="1"/>
          </p:nvCxnSpPr>
          <p:spPr>
            <a:xfrm>
              <a:off x="913312"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userDrawn="1"/>
          </p:nvCxnSpPr>
          <p:spPr>
            <a:xfrm>
              <a:off x="1141640"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userDrawn="1"/>
          </p:nvCxnSpPr>
          <p:spPr>
            <a:xfrm>
              <a:off x="228328"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userDrawn="1"/>
          </p:nvCxnSpPr>
          <p:spPr>
            <a:xfrm>
              <a:off x="456656"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userDrawn="1"/>
          </p:nvCxnSpPr>
          <p:spPr>
            <a:xfrm>
              <a:off x="0"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userDrawn="1"/>
          </p:nvCxnSpPr>
          <p:spPr>
            <a:xfrm>
              <a:off x="9133114" y="-20354"/>
              <a:ext cx="0" cy="51435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userDrawn="1"/>
        </p:nvGrpSpPr>
        <p:grpSpPr>
          <a:xfrm>
            <a:off x="0" y="60142"/>
            <a:ext cx="9144000" cy="5023216"/>
            <a:chOff x="0" y="0"/>
            <a:chExt cx="9144000" cy="5023216"/>
          </a:xfrm>
        </p:grpSpPr>
        <p:cxnSp>
          <p:nvCxnSpPr>
            <p:cNvPr id="69" name="Straight Connector 68"/>
            <p:cNvCxnSpPr/>
            <p:nvPr userDrawn="1"/>
          </p:nvCxnSpPr>
          <p:spPr>
            <a:xfrm rot="5400000">
              <a:off x="4572000" y="451216"/>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rot="5400000">
              <a:off x="4572000" y="222888"/>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rot="5400000">
              <a:off x="4572000" y="-5440"/>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rot="5400000">
              <a:off x="4572000" y="-690424"/>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rot="5400000">
              <a:off x="4572000" y="-462096"/>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rot="5400000">
              <a:off x="4572000" y="-233768"/>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rot="5400000">
              <a:off x="4572000" y="-1147080"/>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rot="5400000">
              <a:off x="4572000" y="-918752"/>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userDrawn="1"/>
          </p:nvCxnSpPr>
          <p:spPr>
            <a:xfrm rot="5400000">
              <a:off x="4572000" y="-1375408"/>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userDrawn="1"/>
          </p:nvCxnSpPr>
          <p:spPr>
            <a:xfrm rot="5400000">
              <a:off x="4572000" y="-2060392"/>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userDrawn="1"/>
          </p:nvCxnSpPr>
          <p:spPr>
            <a:xfrm rot="5400000">
              <a:off x="4572000" y="-1832064"/>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userDrawn="1"/>
          </p:nvCxnSpPr>
          <p:spPr>
            <a:xfrm rot="5400000">
              <a:off x="4572000" y="-1603736"/>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userDrawn="1"/>
          </p:nvCxnSpPr>
          <p:spPr>
            <a:xfrm rot="5400000">
              <a:off x="4572000" y="-2517048"/>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userDrawn="1"/>
          </p:nvCxnSpPr>
          <p:spPr>
            <a:xfrm rot="5400000">
              <a:off x="4572000" y="-2288720"/>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userDrawn="1"/>
          </p:nvCxnSpPr>
          <p:spPr>
            <a:xfrm rot="5400000">
              <a:off x="4572000" y="-2745376"/>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userDrawn="1"/>
          </p:nvCxnSpPr>
          <p:spPr>
            <a:xfrm rot="5400000">
              <a:off x="4572000" y="-2973704"/>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userDrawn="1"/>
          </p:nvCxnSpPr>
          <p:spPr>
            <a:xfrm rot="5400000">
              <a:off x="4572000" y="-3202032"/>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userDrawn="1"/>
          </p:nvCxnSpPr>
          <p:spPr>
            <a:xfrm rot="5400000">
              <a:off x="4572000" y="-3887016"/>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userDrawn="1"/>
          </p:nvCxnSpPr>
          <p:spPr>
            <a:xfrm rot="5400000">
              <a:off x="4572000" y="-3658688"/>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userDrawn="1"/>
          </p:nvCxnSpPr>
          <p:spPr>
            <a:xfrm rot="5400000">
              <a:off x="4572000" y="-3430360"/>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userDrawn="1"/>
          </p:nvCxnSpPr>
          <p:spPr>
            <a:xfrm rot="5400000">
              <a:off x="4572000" y="-4343672"/>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userDrawn="1"/>
          </p:nvCxnSpPr>
          <p:spPr>
            <a:xfrm rot="5400000">
              <a:off x="4572000" y="-4115344"/>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userDrawn="1"/>
          </p:nvCxnSpPr>
          <p:spPr>
            <a:xfrm rot="5400000">
              <a:off x="4572000" y="-4572000"/>
              <a:ext cx="0" cy="9144000"/>
            </a:xfrm>
            <a:prstGeom prst="line">
              <a:avLst/>
            </a:prstGeom>
            <a:ln>
              <a:solidFill>
                <a:schemeClr val="bg1">
                  <a:alpha val="1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36668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losing - Light">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4" y="0"/>
            <a:ext cx="9141291" cy="5143500"/>
          </a:xfrm>
          <a:prstGeom prst="rect">
            <a:avLst/>
          </a:prstGeom>
        </p:spPr>
      </p:pic>
      <p:pic>
        <p:nvPicPr>
          <p:cNvPr id="4" name="Picture 3"/>
          <p:cNvPicPr>
            <a:picLocks noChangeAspect="1"/>
          </p:cNvPicPr>
          <p:nvPr userDrawn="1"/>
        </p:nvPicPr>
        <p:blipFill rotWithShape="1">
          <a:blip r:embed="rId3">
            <a:extLst>
              <a:ext uri="{28A0092B-C50C-407E-A947-70E740481C1C}">
                <a14:useLocalDpi xmlns:a14="http://schemas.microsoft.com/office/drawing/2010/main" val="0"/>
              </a:ext>
            </a:extLst>
          </a:blip>
          <a:srcRect l="1528" t="1343" b="2668"/>
          <a:stretch/>
        </p:blipFill>
        <p:spPr>
          <a:xfrm>
            <a:off x="0" y="0"/>
            <a:ext cx="4176000" cy="5143500"/>
          </a:xfrm>
          <a:prstGeom prst="rect">
            <a:avLst/>
          </a:prstGeom>
        </p:spPr>
      </p:pic>
      <p:pic>
        <p:nvPicPr>
          <p:cNvPr id="6" name="Picture 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100615" y="1155091"/>
            <a:ext cx="2942771" cy="2468730"/>
          </a:xfrm>
          <a:prstGeom prst="rect">
            <a:avLst/>
          </a:prstGeom>
        </p:spPr>
      </p:pic>
    </p:spTree>
    <p:extLst>
      <p:ext uri="{BB962C8B-B14F-4D97-AF65-F5344CB8AC3E}">
        <p14:creationId xmlns:p14="http://schemas.microsoft.com/office/powerpoint/2010/main" val="913553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losing - Dark">
    <p:spTree>
      <p:nvGrpSpPr>
        <p:cNvPr id="1" name=""/>
        <p:cNvGrpSpPr/>
        <p:nvPr/>
      </p:nvGrpSpPr>
      <p:grpSpPr>
        <a:xfrm>
          <a:off x="0" y="0"/>
          <a:ext cx="0" cy="0"/>
          <a:chOff x="0" y="0"/>
          <a:chExt cx="0" cy="0"/>
        </a:xfrm>
      </p:grpSpPr>
      <p:sp>
        <p:nvSpPr>
          <p:cNvPr id="5" name="Rectangle 4"/>
          <p:cNvSpPr/>
          <p:nvPr userDrawn="1"/>
        </p:nvSpPr>
        <p:spPr>
          <a:xfrm>
            <a:off x="0" y="0"/>
            <a:ext cx="9144000" cy="5143500"/>
          </a:xfrm>
          <a:prstGeom prst="rect">
            <a:avLst/>
          </a:prstGeom>
          <a:gradFill>
            <a:gsLst>
              <a:gs pos="0">
                <a:schemeClr val="accent1"/>
              </a:gs>
              <a:gs pos="100000">
                <a:srgbClr val="124B6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4" name="Picture 3"/>
          <p:cNvPicPr>
            <a:picLocks noChangeAspect="1"/>
          </p:cNvPicPr>
          <p:nvPr userDrawn="1"/>
        </p:nvPicPr>
        <p:blipFill rotWithShape="1">
          <a:blip r:embed="rId2">
            <a:extLst>
              <a:ext uri="{28A0092B-C50C-407E-A947-70E740481C1C}">
                <a14:useLocalDpi xmlns:a14="http://schemas.microsoft.com/office/drawing/2010/main" val="0"/>
              </a:ext>
            </a:extLst>
          </a:blip>
          <a:srcRect l="1528" t="1343" b="2668"/>
          <a:stretch/>
        </p:blipFill>
        <p:spPr>
          <a:xfrm>
            <a:off x="0" y="0"/>
            <a:ext cx="4176000" cy="5143500"/>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100615" y="1155091"/>
            <a:ext cx="2942771" cy="2468730"/>
          </a:xfrm>
          <a:prstGeom prst="rect">
            <a:avLst/>
          </a:prstGeom>
        </p:spPr>
      </p:pic>
    </p:spTree>
    <p:extLst>
      <p:ext uri="{BB962C8B-B14F-4D97-AF65-F5344CB8AC3E}">
        <p14:creationId xmlns:p14="http://schemas.microsoft.com/office/powerpoint/2010/main" val="20417849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00151"/>
            <a:ext cx="8229600" cy="339447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68C2560D-EC28-3B41-86E8-18F1CE0113B4}" type="datetimeFigureOut">
              <a:rPr lang="en-US" smtClean="0"/>
              <a:t>3/24/2025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4709989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68C2560D-EC28-3B41-86E8-18F1CE0113B4}" type="datetimeFigureOut">
              <a:rPr lang="en-US" smtClean="0"/>
              <a:t>3/24/2025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484347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68C2560D-EC28-3B41-86E8-18F1CE0113B4}" type="datetimeFigureOut">
              <a:rPr lang="en-US" smtClean="0"/>
              <a:t>3/24/2025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8111448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210"/>
        <p:cNvGrpSpPr/>
        <p:nvPr/>
      </p:nvGrpSpPr>
      <p:grpSpPr>
        <a:xfrm>
          <a:off x="0" y="0"/>
          <a:ext cx="0" cy="0"/>
          <a:chOff x="0" y="0"/>
          <a:chExt cx="0" cy="0"/>
        </a:xfrm>
      </p:grpSpPr>
      <p:sp>
        <p:nvSpPr>
          <p:cNvPr id="211" name="Shape 211"/>
          <p:cNvSpPr txBox="1">
            <a:spLocks noGrp="1"/>
          </p:cNvSpPr>
          <p:nvPr>
            <p:ph type="dt" idx="10"/>
          </p:nvPr>
        </p:nvSpPr>
        <p:spPr>
          <a:xfrm>
            <a:off x="628650" y="4767262"/>
            <a:ext cx="2057398" cy="273842"/>
          </a:xfrm>
          <a:prstGeom prst="rect">
            <a:avLst/>
          </a:prstGeom>
          <a:noFill/>
          <a:ln>
            <a:noFill/>
          </a:ln>
        </p:spPr>
        <p:txBody>
          <a:bodyPr lIns="91425" tIns="91425" rIns="91425" bIns="91425" anchor="ctr" anchorCtr="0"/>
          <a:lstStyle>
            <a:lvl1pPr marL="0" marR="0" lvl="0" indent="0" algn="l" rtl="0">
              <a:spcBef>
                <a:spcPts val="0"/>
              </a:spcBef>
              <a:buClr>
                <a:srgbClr val="888888"/>
              </a:buClr>
              <a:buFont typeface="Calibri"/>
              <a:buNone/>
              <a:defRPr sz="900" b="0" i="0" u="none" strike="noStrike" cap="none">
                <a:solidFill>
                  <a:srgbClr val="888888"/>
                </a:solidFill>
                <a:latin typeface="Calibri"/>
                <a:ea typeface="Calibri"/>
                <a:cs typeface="Calibri"/>
                <a:sym typeface="Calibri"/>
              </a:defRPr>
            </a:lvl1pPr>
            <a:lvl2pPr marL="342878" marR="0" lvl="1"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2pPr>
            <a:lvl3pPr marL="685755" marR="0" lvl="2"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3pPr>
            <a:lvl4pPr marL="1028632" marR="0" lvl="3"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4pPr>
            <a:lvl5pPr marL="1371510" marR="0" lvl="4"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5pPr>
            <a:lvl6pPr marL="1714388" marR="0" lvl="5"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6pPr>
            <a:lvl7pPr marL="2057265" marR="0" lvl="6"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7pPr>
            <a:lvl8pPr marL="2400143" marR="0" lvl="7"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8pPr>
            <a:lvl9pPr marL="2743020" marR="0" lvl="8"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212" name="Shape 212"/>
          <p:cNvSpPr txBox="1">
            <a:spLocks noGrp="1"/>
          </p:cNvSpPr>
          <p:nvPr>
            <p:ph type="ftr" idx="11"/>
          </p:nvPr>
        </p:nvSpPr>
        <p:spPr>
          <a:xfrm>
            <a:off x="3028951" y="4767262"/>
            <a:ext cx="3086099" cy="273842"/>
          </a:xfrm>
          <a:prstGeom prst="rect">
            <a:avLst/>
          </a:prstGeom>
          <a:noFill/>
          <a:ln>
            <a:noFill/>
          </a:ln>
        </p:spPr>
        <p:txBody>
          <a:bodyPr lIns="91425" tIns="91425" rIns="91425" bIns="91425" anchor="ctr" anchorCtr="0"/>
          <a:lstStyle>
            <a:lvl1pPr marL="0" marR="0" lvl="0" indent="0" algn="ctr" rtl="0">
              <a:spcBef>
                <a:spcPts val="0"/>
              </a:spcBef>
              <a:buClr>
                <a:srgbClr val="888888"/>
              </a:buClr>
              <a:buFont typeface="Calibri"/>
              <a:buNone/>
              <a:defRPr sz="900" b="0" i="0" u="none" strike="noStrike" cap="none">
                <a:solidFill>
                  <a:srgbClr val="888888"/>
                </a:solidFill>
                <a:latin typeface="Calibri"/>
                <a:ea typeface="Calibri"/>
                <a:cs typeface="Calibri"/>
                <a:sym typeface="Calibri"/>
              </a:defRPr>
            </a:lvl1pPr>
            <a:lvl2pPr marL="342878" marR="0" lvl="1"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2pPr>
            <a:lvl3pPr marL="685755" marR="0" lvl="2"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3pPr>
            <a:lvl4pPr marL="1028632" marR="0" lvl="3"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4pPr>
            <a:lvl5pPr marL="1371510" marR="0" lvl="4"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5pPr>
            <a:lvl6pPr marL="1714388" marR="0" lvl="5"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6pPr>
            <a:lvl7pPr marL="2057265" marR="0" lvl="6"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7pPr>
            <a:lvl8pPr marL="2400143" marR="0" lvl="7"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8pPr>
            <a:lvl9pPr marL="2743020" marR="0" lvl="8" indent="0" algn="l" rtl="0">
              <a:spcBef>
                <a:spcPts val="0"/>
              </a:spcBef>
              <a:buClr>
                <a:schemeClr val="dk1"/>
              </a:buClr>
              <a:buFont typeface="Calibri"/>
              <a:buNone/>
              <a:defRPr sz="1400" b="0" i="0" u="none" strike="noStrike" cap="none">
                <a:solidFill>
                  <a:schemeClr val="dk1"/>
                </a:solidFill>
                <a:latin typeface="Calibri"/>
                <a:ea typeface="Calibri"/>
                <a:cs typeface="Calibri"/>
                <a:sym typeface="Calibri"/>
              </a:defRPr>
            </a:lvl9pPr>
          </a:lstStyle>
          <a:p>
            <a:endParaRPr/>
          </a:p>
        </p:txBody>
      </p:sp>
      <p:sp>
        <p:nvSpPr>
          <p:cNvPr id="213" name="Shape 213"/>
          <p:cNvSpPr txBox="1">
            <a:spLocks noGrp="1"/>
          </p:cNvSpPr>
          <p:nvPr>
            <p:ph type="sldNum" idx="12"/>
          </p:nvPr>
        </p:nvSpPr>
        <p:spPr>
          <a:xfrm>
            <a:off x="6457950" y="4767262"/>
            <a:ext cx="2057398" cy="273842"/>
          </a:xfrm>
          <a:prstGeom prst="rect">
            <a:avLst/>
          </a:prstGeom>
          <a:noFill/>
          <a:ln>
            <a:noFill/>
          </a:ln>
        </p:spPr>
        <p:txBody>
          <a:bodyPr lIns="68575" tIns="34275" rIns="68575" bIns="34275" anchor="ctr" anchorCtr="0">
            <a:noAutofit/>
          </a:bodyPr>
          <a:lstStyle/>
          <a:p>
            <a:pPr algn="r">
              <a:buClr>
                <a:srgbClr val="888888"/>
              </a:buClr>
              <a:buSzPct val="25000"/>
            </a:pPr>
            <a:fld id="{00000000-1234-1234-1234-123412341234}" type="slidenum">
              <a:rPr lang="en" sz="900" smtClean="0">
                <a:solidFill>
                  <a:srgbClr val="888888"/>
                </a:solidFill>
                <a:latin typeface="Calibri"/>
                <a:ea typeface="Calibri"/>
                <a:cs typeface="Calibri"/>
                <a:sym typeface="Calibri"/>
              </a:rPr>
              <a:pPr algn="r">
                <a:buClr>
                  <a:srgbClr val="888888"/>
                </a:buClr>
                <a:buSzPct val="25000"/>
              </a:pPr>
              <a:t>‹#›</a:t>
            </a:fld>
            <a:endParaRPr lang="en" sz="900">
              <a:solidFill>
                <a:srgbClr val="888888"/>
              </a:solidFill>
              <a:latin typeface="Calibri"/>
              <a:ea typeface="Calibri"/>
              <a:cs typeface="Calibri"/>
              <a:sym typeface="Calibri"/>
            </a:endParaRPr>
          </a:p>
        </p:txBody>
      </p:sp>
    </p:spTree>
    <p:extLst>
      <p:ext uri="{BB962C8B-B14F-4D97-AF65-F5344CB8AC3E}">
        <p14:creationId xmlns:p14="http://schemas.microsoft.com/office/powerpoint/2010/main" val="95517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5143500"/>
          </a:xfrm>
          <a:prstGeom prst="rect">
            <a:avLst/>
          </a:prstGeom>
          <a:gradFill>
            <a:gsLst>
              <a:gs pos="0">
                <a:schemeClr val="accent1"/>
              </a:gs>
              <a:gs pos="100000">
                <a:srgbClr val="124B6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1528" t="1343" b="2668"/>
          <a:stretch/>
        </p:blipFill>
        <p:spPr>
          <a:xfrm>
            <a:off x="0" y="0"/>
            <a:ext cx="4176000" cy="5143500"/>
          </a:xfrm>
          <a:prstGeom prst="rect">
            <a:avLst/>
          </a:prstGeom>
        </p:spPr>
      </p:pic>
      <p:sp>
        <p:nvSpPr>
          <p:cNvPr id="13" name="Text Placeholder 12"/>
          <p:cNvSpPr>
            <a:spLocks noGrp="1"/>
          </p:cNvSpPr>
          <p:nvPr>
            <p:ph type="body" sz="quarter" idx="10" hasCustomPrompt="1"/>
          </p:nvPr>
        </p:nvSpPr>
        <p:spPr>
          <a:xfrm>
            <a:off x="685800" y="1323361"/>
            <a:ext cx="7427913" cy="1174750"/>
          </a:xfrm>
          <a:prstGeom prst="rect">
            <a:avLst/>
          </a:prstGeom>
        </p:spPr>
        <p:txBody>
          <a:bodyPr>
            <a:noAutofit/>
          </a:bodyPr>
          <a:lstStyle>
            <a:lvl1pPr marL="0" marR="0" indent="0" algn="l" defTabSz="914400" rtl="0" eaLnBrk="1" fontAlgn="auto" latinLnBrk="0" hangingPunct="1">
              <a:lnSpc>
                <a:spcPct val="100000"/>
              </a:lnSpc>
              <a:spcBef>
                <a:spcPct val="0"/>
              </a:spcBef>
              <a:spcAft>
                <a:spcPts val="0"/>
              </a:spcAft>
              <a:buClrTx/>
              <a:buSzTx/>
              <a:buFontTx/>
              <a:buNone/>
              <a:tabLst/>
              <a:defRPr sz="4000">
                <a:solidFill>
                  <a:schemeClr val="bg1"/>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Title Goes Here – Can Be One Line or Two Lines</a:t>
            </a:r>
          </a:p>
        </p:txBody>
      </p:sp>
      <p:sp>
        <p:nvSpPr>
          <p:cNvPr id="18" name="Text Placeholder 17"/>
          <p:cNvSpPr>
            <a:spLocks noGrp="1"/>
          </p:cNvSpPr>
          <p:nvPr>
            <p:ph type="body" sz="quarter" idx="12" hasCustomPrompt="1"/>
          </p:nvPr>
        </p:nvSpPr>
        <p:spPr>
          <a:xfrm>
            <a:off x="685800" y="2741694"/>
            <a:ext cx="7427913" cy="489778"/>
          </a:xfrm>
          <a:prstGeom prst="rect">
            <a:avLst/>
          </a:prstGeom>
        </p:spPr>
        <p:txBody>
          <a:bodyPr>
            <a:normAutofit/>
          </a:bodyPr>
          <a:lstStyle>
            <a:lvl1pPr marL="0" indent="0">
              <a:buNone/>
              <a:defRPr sz="2000">
                <a:solidFill>
                  <a:schemeClr val="bg1"/>
                </a:solidFill>
              </a:defRPr>
            </a:lvl1pPr>
          </a:lstStyle>
          <a:p>
            <a:pPr lvl="0"/>
            <a:r>
              <a:rPr lang="en-US" dirty="0"/>
              <a:t>SUBTITLE GOES HERE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640664" y="3860713"/>
            <a:ext cx="1274736" cy="1069393"/>
          </a:xfrm>
          <a:prstGeom prst="rect">
            <a:avLst/>
          </a:prstGeom>
        </p:spPr>
      </p:pic>
    </p:spTree>
    <p:extLst>
      <p:ext uri="{BB962C8B-B14F-4D97-AF65-F5344CB8AC3E}">
        <p14:creationId xmlns:p14="http://schemas.microsoft.com/office/powerpoint/2010/main" val="278612057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prstGeom prst="rect">
            <a:avLst/>
          </a:prstGeo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2800646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2"/>
        <p:cNvGrpSpPr/>
        <p:nvPr/>
      </p:nvGrpSpPr>
      <p:grpSpPr>
        <a:xfrm>
          <a:off x="0" y="0"/>
          <a:ext cx="0" cy="0"/>
          <a:chOff x="0" y="0"/>
          <a:chExt cx="0" cy="0"/>
        </a:xfrm>
      </p:grpSpPr>
      <p:sp>
        <p:nvSpPr>
          <p:cNvPr id="13" name="Shape 13"/>
          <p:cNvSpPr txBox="1">
            <a:spLocks noGrp="1"/>
          </p:cNvSpPr>
          <p:nvPr>
            <p:ph type="title"/>
          </p:nvPr>
        </p:nvSpPr>
        <p:spPr>
          <a:xfrm>
            <a:off x="457200" y="205978"/>
            <a:ext cx="8229600" cy="857250"/>
          </a:xfrm>
          <a:prstGeom prst="rect">
            <a:avLst/>
          </a:prstGeom>
        </p:spPr>
        <p:txBody>
          <a:bodyPr lIns="91425" tIns="91425" rIns="91425" bIns="91425" anchor="b"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4" name="Shape 14"/>
          <p:cNvSpPr txBox="1">
            <a:spLocks noGrp="1"/>
          </p:cNvSpPr>
          <p:nvPr>
            <p:ph type="body" idx="1"/>
          </p:nvPr>
        </p:nvSpPr>
        <p:spPr>
          <a:xfrm>
            <a:off x="457200" y="1200150"/>
            <a:ext cx="8229600" cy="543162"/>
          </a:xfrm>
          <a:prstGeom prst="rect">
            <a:avLst/>
          </a:prstGeom>
        </p:spPr>
        <p:txBody>
          <a:bodyPr lIns="91425" tIns="91425" rIns="91425" bIns="91425" anchor="t" anchorCtr="0"/>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a:endParaRPr/>
          </a:p>
        </p:txBody>
      </p:sp>
      <p:sp>
        <p:nvSpPr>
          <p:cNvPr id="15" name="Shape 15"/>
          <p:cNvSpPr txBox="1">
            <a:spLocks noGrp="1"/>
          </p:cNvSpPr>
          <p:nvPr>
            <p:ph type="sldNum" idx="12"/>
          </p:nvPr>
        </p:nvSpPr>
        <p:spPr>
          <a:xfrm>
            <a:off x="8556794" y="4749850"/>
            <a:ext cx="548699" cy="393524"/>
          </a:xfrm>
          <a:prstGeom prst="rect">
            <a:avLst/>
          </a:prstGeom>
        </p:spPr>
        <p:txBody>
          <a:bodyPr lIns="91425" tIns="91425" rIns="91425" bIns="91425" anchor="ctr" anchorCtr="0">
            <a:noAutofit/>
          </a:bodyPr>
          <a:lstStyle>
            <a:lvl1pPr>
              <a:spcBef>
                <a:spcPts val="0"/>
              </a:spcBef>
              <a:buNone/>
              <a:defRPr/>
            </a:lvl1pPr>
          </a:lstStyle>
          <a:p>
            <a:fld id="{00000000-1234-1234-1234-123412341234}" type="slidenum">
              <a:rPr lang="en" smtClean="0"/>
              <a:pPr/>
              <a:t>‹#›</a:t>
            </a:fld>
            <a:endParaRPr lang="en"/>
          </a:p>
        </p:txBody>
      </p:sp>
    </p:spTree>
    <p:extLst>
      <p:ext uri="{BB962C8B-B14F-4D97-AF65-F5344CB8AC3E}">
        <p14:creationId xmlns:p14="http://schemas.microsoft.com/office/powerpoint/2010/main" val="500530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wo Column Bullet text">
    <p:bg>
      <p:bgPr>
        <a:solidFill>
          <a:srgbClr val="F8F8F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a:prstGeom prst="rect">
            <a:avLst/>
          </a:prstGeom>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01930" y="891882"/>
            <a:ext cx="4033911" cy="1783455"/>
          </a:xfrm>
          <a:prstGeom prst="rect">
            <a:avLst/>
          </a:prstGeo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4908161" y="891882"/>
            <a:ext cx="4033911" cy="1783455"/>
          </a:xfrm>
          <a:prstGeom prst="rect">
            <a:avLst/>
          </a:prstGeo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911859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54" y="0"/>
            <a:ext cx="9141291" cy="4108704"/>
          </a:xfrm>
          <a:prstGeom prst="rect">
            <a:avLst/>
          </a:prstGeom>
        </p:spPr>
      </p:pic>
      <p:pic>
        <p:nvPicPr>
          <p:cNvPr id="8" name="Picture 7"/>
          <p:cNvPicPr>
            <a:picLocks noChangeAspect="1"/>
          </p:cNvPicPr>
          <p:nvPr userDrawn="1"/>
        </p:nvPicPr>
        <p:blipFill rotWithShape="1">
          <a:blip r:embed="rId3">
            <a:extLst>
              <a:ext uri="{28A0092B-C50C-407E-A947-70E740481C1C}">
                <a14:useLocalDpi xmlns:a14="http://schemas.microsoft.com/office/drawing/2010/main" val="0"/>
              </a:ext>
            </a:extLst>
          </a:blip>
          <a:srcRect l="1528" t="1343" b="2668"/>
          <a:stretch/>
        </p:blipFill>
        <p:spPr>
          <a:xfrm>
            <a:off x="0" y="0"/>
            <a:ext cx="4176000" cy="5143500"/>
          </a:xfrm>
          <a:prstGeom prst="rect">
            <a:avLst/>
          </a:prstGeom>
        </p:spPr>
      </p:pic>
      <p:sp>
        <p:nvSpPr>
          <p:cNvPr id="13" name="Text Placeholder 12"/>
          <p:cNvSpPr>
            <a:spLocks noGrp="1"/>
          </p:cNvSpPr>
          <p:nvPr>
            <p:ph type="body" sz="quarter" idx="10" hasCustomPrompt="1"/>
          </p:nvPr>
        </p:nvSpPr>
        <p:spPr>
          <a:xfrm>
            <a:off x="685800" y="1323361"/>
            <a:ext cx="7427913" cy="1174750"/>
          </a:xfrm>
          <a:prstGeom prst="rect">
            <a:avLst/>
          </a:prstGeom>
        </p:spPr>
        <p:txBody>
          <a:bodyPr>
            <a:noAutofit/>
          </a:bodyPr>
          <a:lstStyle>
            <a:lvl1pPr marL="0" marR="0" indent="0" algn="l" defTabSz="914400" rtl="0" eaLnBrk="1" fontAlgn="auto" latinLnBrk="0" hangingPunct="1">
              <a:lnSpc>
                <a:spcPct val="100000"/>
              </a:lnSpc>
              <a:spcBef>
                <a:spcPct val="0"/>
              </a:spcBef>
              <a:spcAft>
                <a:spcPts val="0"/>
              </a:spcAft>
              <a:buClrTx/>
              <a:buSzTx/>
              <a:buFontTx/>
              <a:buNone/>
              <a:tabLst/>
              <a:defRPr sz="4000">
                <a:solidFill>
                  <a:schemeClr val="bg1"/>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Title Goes Here – Can Be One Line or Two Lines</a:t>
            </a:r>
          </a:p>
        </p:txBody>
      </p:sp>
      <p:sp>
        <p:nvSpPr>
          <p:cNvPr id="18" name="Text Placeholder 17"/>
          <p:cNvSpPr>
            <a:spLocks noGrp="1"/>
          </p:cNvSpPr>
          <p:nvPr>
            <p:ph type="body" sz="quarter" idx="12" hasCustomPrompt="1"/>
          </p:nvPr>
        </p:nvSpPr>
        <p:spPr>
          <a:xfrm>
            <a:off x="685800" y="2741694"/>
            <a:ext cx="7427913" cy="489778"/>
          </a:xfrm>
          <a:prstGeom prst="rect">
            <a:avLst/>
          </a:prstGeom>
        </p:spPr>
        <p:txBody>
          <a:bodyPr>
            <a:normAutofit/>
          </a:bodyPr>
          <a:lstStyle>
            <a:lvl1pPr marL="0" indent="0">
              <a:buNone/>
              <a:defRPr sz="2000">
                <a:solidFill>
                  <a:schemeClr val="bg1"/>
                </a:solidFill>
              </a:defRPr>
            </a:lvl1pPr>
          </a:lstStyle>
          <a:p>
            <a:pPr lvl="0"/>
            <a:r>
              <a:rPr lang="en-US" dirty="0"/>
              <a:t>SUBTITLE GOES HERE</a:t>
            </a:r>
          </a:p>
        </p:txBody>
      </p:sp>
      <p:pic>
        <p:nvPicPr>
          <p:cNvPr id="3" name="Picture 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193024" y="4326076"/>
            <a:ext cx="722376" cy="604029"/>
          </a:xfrm>
          <a:prstGeom prst="rect">
            <a:avLst/>
          </a:prstGeom>
        </p:spPr>
      </p:pic>
    </p:spTree>
    <p:extLst>
      <p:ext uri="{BB962C8B-B14F-4D97-AF65-F5344CB8AC3E}">
        <p14:creationId xmlns:p14="http://schemas.microsoft.com/office/powerpoint/2010/main" val="392840650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9" name="Rectangle 8"/>
          <p:cNvSpPr/>
          <p:nvPr userDrawn="1"/>
        </p:nvSpPr>
        <p:spPr>
          <a:xfrm>
            <a:off x="0" y="1"/>
            <a:ext cx="9144000" cy="4108704"/>
          </a:xfrm>
          <a:prstGeom prst="rect">
            <a:avLst/>
          </a:prstGeom>
          <a:gradFill>
            <a:gsLst>
              <a:gs pos="0">
                <a:schemeClr val="accent1"/>
              </a:gs>
              <a:gs pos="100000">
                <a:srgbClr val="124B6A"/>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pic>
        <p:nvPicPr>
          <p:cNvPr id="8" name="Picture 7"/>
          <p:cNvPicPr>
            <a:picLocks noChangeAspect="1"/>
          </p:cNvPicPr>
          <p:nvPr userDrawn="1"/>
        </p:nvPicPr>
        <p:blipFill rotWithShape="1">
          <a:blip r:embed="rId2">
            <a:extLst>
              <a:ext uri="{28A0092B-C50C-407E-A947-70E740481C1C}">
                <a14:useLocalDpi xmlns:a14="http://schemas.microsoft.com/office/drawing/2010/main" val="0"/>
              </a:ext>
            </a:extLst>
          </a:blip>
          <a:srcRect l="1528" t="1343" b="2668"/>
          <a:stretch/>
        </p:blipFill>
        <p:spPr>
          <a:xfrm>
            <a:off x="0" y="0"/>
            <a:ext cx="4176000" cy="5143500"/>
          </a:xfrm>
          <a:prstGeom prst="rect">
            <a:avLst/>
          </a:prstGeom>
        </p:spPr>
      </p:pic>
      <p:sp>
        <p:nvSpPr>
          <p:cNvPr id="13" name="Text Placeholder 12"/>
          <p:cNvSpPr>
            <a:spLocks noGrp="1"/>
          </p:cNvSpPr>
          <p:nvPr>
            <p:ph type="body" sz="quarter" idx="10" hasCustomPrompt="1"/>
          </p:nvPr>
        </p:nvSpPr>
        <p:spPr>
          <a:xfrm>
            <a:off x="685800" y="1323361"/>
            <a:ext cx="7427913" cy="1174750"/>
          </a:xfrm>
          <a:prstGeom prst="rect">
            <a:avLst/>
          </a:prstGeom>
        </p:spPr>
        <p:txBody>
          <a:bodyPr>
            <a:noAutofit/>
          </a:bodyPr>
          <a:lstStyle>
            <a:lvl1pPr marL="0" marR="0" indent="0" algn="l" defTabSz="914400" rtl="0" eaLnBrk="1" fontAlgn="auto" latinLnBrk="0" hangingPunct="1">
              <a:lnSpc>
                <a:spcPct val="100000"/>
              </a:lnSpc>
              <a:spcBef>
                <a:spcPct val="0"/>
              </a:spcBef>
              <a:spcAft>
                <a:spcPts val="0"/>
              </a:spcAft>
              <a:buClrTx/>
              <a:buSzTx/>
              <a:buFontTx/>
              <a:buNone/>
              <a:tabLst/>
              <a:defRPr sz="4000">
                <a:solidFill>
                  <a:schemeClr val="bg1"/>
                </a:solidFill>
              </a:defRPr>
            </a:lvl1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Title Goes Here – Can Be One Line or Two Lines</a:t>
            </a:r>
          </a:p>
        </p:txBody>
      </p:sp>
      <p:sp>
        <p:nvSpPr>
          <p:cNvPr id="18" name="Text Placeholder 17"/>
          <p:cNvSpPr>
            <a:spLocks noGrp="1"/>
          </p:cNvSpPr>
          <p:nvPr>
            <p:ph type="body" sz="quarter" idx="12" hasCustomPrompt="1"/>
          </p:nvPr>
        </p:nvSpPr>
        <p:spPr>
          <a:xfrm>
            <a:off x="685800" y="2741694"/>
            <a:ext cx="7427913" cy="489778"/>
          </a:xfrm>
          <a:prstGeom prst="rect">
            <a:avLst/>
          </a:prstGeom>
        </p:spPr>
        <p:txBody>
          <a:bodyPr>
            <a:normAutofit/>
          </a:bodyPr>
          <a:lstStyle>
            <a:lvl1pPr marL="0" indent="0">
              <a:buNone/>
              <a:defRPr sz="2000">
                <a:solidFill>
                  <a:schemeClr val="bg1"/>
                </a:solidFill>
              </a:defRPr>
            </a:lvl1pPr>
          </a:lstStyle>
          <a:p>
            <a:pPr lvl="0"/>
            <a:r>
              <a:rPr lang="en-US" dirty="0"/>
              <a:t>SUBTITLE GOES HERE</a:t>
            </a:r>
          </a:p>
        </p:txBody>
      </p:sp>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193024" y="4326076"/>
            <a:ext cx="722376" cy="604029"/>
          </a:xfrm>
          <a:prstGeom prst="rect">
            <a:avLst/>
          </a:prstGeom>
        </p:spPr>
      </p:pic>
    </p:spTree>
    <p:extLst>
      <p:ext uri="{BB962C8B-B14F-4D97-AF65-F5344CB8AC3E}">
        <p14:creationId xmlns:p14="http://schemas.microsoft.com/office/powerpoint/2010/main" val="134846852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 Title and Content - Whit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228600" y="4768503"/>
            <a:ext cx="2161761" cy="273844"/>
          </a:xfrm>
          <a:prstGeom prst="rect">
            <a:avLst/>
          </a:prstGeom>
        </p:spPr>
        <p:txBody>
          <a:bodyPr anchor="ctr"/>
          <a:lstStyle>
            <a:lvl1pPr algn="l">
              <a:defRPr sz="1000">
                <a:solidFill>
                  <a:schemeClr val="accent1"/>
                </a:solidFill>
              </a:defRPr>
            </a:lvl1pPr>
          </a:lstStyle>
          <a:p>
            <a:fld id="{ADB58DA1-B2F1-45C7-8646-C2825988B19D}" type="slidenum">
              <a:rPr lang="en-US" smtClean="0"/>
              <a:pPr/>
              <a:t>‹#›</a:t>
            </a:fld>
            <a:endParaRPr lang="en-US" dirty="0"/>
          </a:p>
        </p:txBody>
      </p:sp>
      <p:sp>
        <p:nvSpPr>
          <p:cNvPr id="2" name="Title 1"/>
          <p:cNvSpPr>
            <a:spLocks noGrp="1"/>
          </p:cNvSpPr>
          <p:nvPr>
            <p:ph type="title"/>
          </p:nvPr>
        </p:nvSpPr>
        <p:spPr>
          <a:xfrm>
            <a:off x="228600" y="273844"/>
            <a:ext cx="8686800" cy="479918"/>
          </a:xfrm>
          <a:prstGeom prst="rect">
            <a:avLst/>
          </a:prstGeom>
        </p:spPr>
        <p:txBody>
          <a:bodyPr anchor="t">
            <a:normAutofit/>
          </a:bodyPr>
          <a:lstStyle>
            <a:lvl1pPr>
              <a:defRPr sz="3200">
                <a:solidFill>
                  <a:schemeClr val="accent1"/>
                </a:solidFill>
              </a:defRPr>
            </a:lvl1pPr>
          </a:lstStyle>
          <a:p>
            <a:r>
              <a:rPr lang="en-US" dirty="0"/>
              <a:t>Click to edit Master title style</a:t>
            </a:r>
          </a:p>
        </p:txBody>
      </p:sp>
      <p:sp>
        <p:nvSpPr>
          <p:cNvPr id="3" name="Content Placeholder 2"/>
          <p:cNvSpPr>
            <a:spLocks noGrp="1"/>
          </p:cNvSpPr>
          <p:nvPr>
            <p:ph idx="1"/>
          </p:nvPr>
        </p:nvSpPr>
        <p:spPr>
          <a:xfrm>
            <a:off x="228600" y="1369219"/>
            <a:ext cx="8686800" cy="3263504"/>
          </a:xfrm>
          <a:prstGeom prst="rect">
            <a:avLst/>
          </a:prstGeom>
        </p:spPr>
        <p:txBody>
          <a:bodyPr/>
          <a:lstStyle>
            <a:lvl1pPr>
              <a:buClr>
                <a:schemeClr val="accent1"/>
              </a:buClr>
              <a:defRPr sz="2000">
                <a:solidFill>
                  <a:schemeClr val="tx2"/>
                </a:solidFill>
              </a:defRPr>
            </a:lvl1pPr>
            <a:lvl2pPr marL="514350" indent="-171450">
              <a:buClr>
                <a:schemeClr val="accent1"/>
              </a:buClr>
              <a:buFont typeface="Arial" panose="020B0604020202020204" pitchFamily="34" charset="0"/>
              <a:buChar char="−"/>
              <a:defRPr>
                <a:solidFill>
                  <a:schemeClr val="tx2"/>
                </a:solidFill>
              </a:defRPr>
            </a:lvl2pPr>
            <a:lvl3pPr>
              <a:buClr>
                <a:schemeClr val="accent1"/>
              </a:buClr>
              <a:defRPr>
                <a:solidFill>
                  <a:schemeClr val="tx2"/>
                </a:solidFill>
              </a:defRPr>
            </a:lvl3pPr>
            <a:lvl4pPr marL="1200150" indent="-171450">
              <a:buClr>
                <a:schemeClr val="accent1"/>
              </a:buClr>
              <a:buFont typeface="Arial" panose="020B0604020202020204" pitchFamily="34" charset="0"/>
              <a:buChar char="−"/>
              <a:defRPr>
                <a:solidFill>
                  <a:schemeClr val="tx2"/>
                </a:solidFill>
              </a:defRPr>
            </a:lvl4pPr>
            <a:lvl5pPr marL="1543050" indent="-171450">
              <a:buClr>
                <a:schemeClr val="accent1"/>
              </a:buClr>
              <a:buFont typeface="Wingdings" panose="05000000000000000000" pitchFamily="2" charset="2"/>
              <a:buChar char="Ø"/>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hasCustomPrompt="1"/>
          </p:nvPr>
        </p:nvSpPr>
        <p:spPr>
          <a:xfrm>
            <a:off x="228600" y="766763"/>
            <a:ext cx="8686800" cy="468312"/>
          </a:xfrm>
          <a:prstGeom prst="rect">
            <a:avLst/>
          </a:prstGeom>
        </p:spPr>
        <p:txBody>
          <a:bodyPr/>
          <a:lstStyle>
            <a:lvl1pPr marL="0" indent="0">
              <a:buNone/>
              <a:defRPr>
                <a:solidFill>
                  <a:schemeClr val="tx2"/>
                </a:solidFill>
              </a:defRPr>
            </a:lvl1pPr>
          </a:lstStyle>
          <a:p>
            <a:pPr lvl="0"/>
            <a:r>
              <a:rPr lang="en-US" dirty="0"/>
              <a:t>Click to add text</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9403" y="4791125"/>
            <a:ext cx="875997" cy="228601"/>
          </a:xfrm>
          <a:prstGeom prst="rect">
            <a:avLst/>
          </a:prstGeom>
        </p:spPr>
      </p:pic>
    </p:spTree>
    <p:extLst>
      <p:ext uri="{BB962C8B-B14F-4D97-AF65-F5344CB8AC3E}">
        <p14:creationId xmlns:p14="http://schemas.microsoft.com/office/powerpoint/2010/main" val="713090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 Blue">
    <p:spTree>
      <p:nvGrpSpPr>
        <p:cNvPr id="1" name=""/>
        <p:cNvGrpSpPr/>
        <p:nvPr/>
      </p:nvGrpSpPr>
      <p:grpSpPr>
        <a:xfrm>
          <a:off x="0" y="0"/>
          <a:ext cx="0" cy="0"/>
          <a:chOff x="0" y="0"/>
          <a:chExt cx="0" cy="0"/>
        </a:xfrm>
      </p:grpSpPr>
      <p:sp>
        <p:nvSpPr>
          <p:cNvPr id="11" name="Rectangle 10"/>
          <p:cNvSpPr/>
          <p:nvPr userDrawn="1"/>
        </p:nvSpPr>
        <p:spPr>
          <a:xfrm>
            <a:off x="0" y="0"/>
            <a:ext cx="9144000" cy="5143500"/>
          </a:xfrm>
          <a:prstGeom prst="rect">
            <a:avLst/>
          </a:prstGeom>
          <a:gradFill>
            <a:gsLst>
              <a:gs pos="0">
                <a:srgbClr val="116B91"/>
              </a:gs>
              <a:gs pos="100000">
                <a:srgbClr val="2194CA"/>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4616" y="4819471"/>
            <a:ext cx="779985" cy="171908"/>
          </a:xfrm>
          <a:prstGeom prst="rect">
            <a:avLst/>
          </a:prstGeom>
        </p:spPr>
      </p:pic>
      <p:sp>
        <p:nvSpPr>
          <p:cNvPr id="6" name="Slide Number Placeholder 5"/>
          <p:cNvSpPr>
            <a:spLocks noGrp="1"/>
          </p:cNvSpPr>
          <p:nvPr>
            <p:ph type="sldNum" sz="quarter" idx="12"/>
          </p:nvPr>
        </p:nvSpPr>
        <p:spPr>
          <a:xfrm>
            <a:off x="228600" y="4768503"/>
            <a:ext cx="2161761" cy="273844"/>
          </a:xfrm>
          <a:prstGeom prst="rect">
            <a:avLst/>
          </a:prstGeom>
        </p:spPr>
        <p:txBody>
          <a:bodyPr anchor="ctr"/>
          <a:lstStyle>
            <a:lvl1pPr algn="l">
              <a:defRPr sz="1000">
                <a:solidFill>
                  <a:schemeClr val="bg1"/>
                </a:solidFill>
              </a:defRPr>
            </a:lvl1pPr>
          </a:lstStyle>
          <a:p>
            <a:fld id="{CEAC6D12-1B49-4D3D-B0F5-442C9C564C92}" type="slidenum">
              <a:rPr lang="en-US" smtClean="0"/>
              <a:pPr/>
              <a:t>‹#›</a:t>
            </a:fld>
            <a:endParaRPr lang="en-US" dirty="0"/>
          </a:p>
        </p:txBody>
      </p:sp>
      <p:sp>
        <p:nvSpPr>
          <p:cNvPr id="2" name="Title 1"/>
          <p:cNvSpPr>
            <a:spLocks noGrp="1"/>
          </p:cNvSpPr>
          <p:nvPr>
            <p:ph type="title"/>
          </p:nvPr>
        </p:nvSpPr>
        <p:spPr>
          <a:xfrm>
            <a:off x="228600" y="273844"/>
            <a:ext cx="8686800" cy="479918"/>
          </a:xfrm>
          <a:prstGeom prst="rect">
            <a:avLst/>
          </a:prstGeom>
        </p:spPr>
        <p:txBody>
          <a:bodyPr anchor="t">
            <a:normAutofit/>
          </a:bodyPr>
          <a:lstStyle>
            <a:lvl1pPr>
              <a:defRPr sz="3200">
                <a:solidFill>
                  <a:schemeClr val="bg1"/>
                </a:solidFill>
              </a:defRPr>
            </a:lvl1pPr>
          </a:lstStyle>
          <a:p>
            <a:r>
              <a:rPr lang="en-US" dirty="0"/>
              <a:t>Click to edit Master title style</a:t>
            </a:r>
          </a:p>
        </p:txBody>
      </p:sp>
      <p:sp>
        <p:nvSpPr>
          <p:cNvPr id="8" name="Text Placeholder 7"/>
          <p:cNvSpPr>
            <a:spLocks noGrp="1"/>
          </p:cNvSpPr>
          <p:nvPr>
            <p:ph type="body" sz="quarter" idx="13" hasCustomPrompt="1"/>
          </p:nvPr>
        </p:nvSpPr>
        <p:spPr>
          <a:xfrm>
            <a:off x="228600" y="766763"/>
            <a:ext cx="8686800" cy="468312"/>
          </a:xfrm>
          <a:prstGeom prst="rect">
            <a:avLst/>
          </a:prstGeom>
        </p:spPr>
        <p:txBody>
          <a:bodyPr/>
          <a:lstStyle>
            <a:lvl1pPr marL="0" indent="0">
              <a:buNone/>
              <a:defRPr>
                <a:solidFill>
                  <a:schemeClr val="bg1"/>
                </a:solidFill>
              </a:defRPr>
            </a:lvl1pPr>
          </a:lstStyle>
          <a:p>
            <a:pPr lvl="0"/>
            <a:r>
              <a:rPr lang="en-US" dirty="0"/>
              <a:t>Click to add text</a:t>
            </a:r>
          </a:p>
        </p:txBody>
      </p:sp>
      <p:sp>
        <p:nvSpPr>
          <p:cNvPr id="12" name="Content Placeholder 2"/>
          <p:cNvSpPr>
            <a:spLocks noGrp="1"/>
          </p:cNvSpPr>
          <p:nvPr>
            <p:ph idx="14"/>
          </p:nvPr>
        </p:nvSpPr>
        <p:spPr>
          <a:xfrm>
            <a:off x="228600" y="1369218"/>
            <a:ext cx="8686800" cy="3298131"/>
          </a:xfrm>
          <a:prstGeom prst="rect">
            <a:avLst/>
          </a:prstGeom>
        </p:spPr>
        <p:txBody>
          <a:bodyPr/>
          <a:lstStyle>
            <a:lvl1pPr>
              <a:buClr>
                <a:schemeClr val="accent1"/>
              </a:buClr>
              <a:defRPr sz="2000">
                <a:solidFill>
                  <a:schemeClr val="bg1"/>
                </a:solidFill>
              </a:defRPr>
            </a:lvl1pPr>
            <a:lvl2pPr marL="514350" indent="-171450">
              <a:buClr>
                <a:schemeClr val="accent1"/>
              </a:buClr>
              <a:buFont typeface="Arial" panose="020B0604020202020204" pitchFamily="34" charset="0"/>
              <a:buChar char="−"/>
              <a:defRPr>
                <a:solidFill>
                  <a:schemeClr val="bg1"/>
                </a:solidFill>
              </a:defRPr>
            </a:lvl2pPr>
            <a:lvl3pPr>
              <a:buClr>
                <a:schemeClr val="accent1"/>
              </a:buClr>
              <a:defRPr>
                <a:solidFill>
                  <a:schemeClr val="bg1"/>
                </a:solidFill>
              </a:defRPr>
            </a:lvl3pPr>
            <a:lvl4pPr marL="1200150" indent="-171450">
              <a:buClr>
                <a:schemeClr val="accent1"/>
              </a:buClr>
              <a:buFont typeface="Arial" panose="020B0604020202020204" pitchFamily="34" charset="0"/>
              <a:buChar char="−"/>
              <a:defRPr>
                <a:solidFill>
                  <a:schemeClr val="bg1"/>
                </a:solidFill>
              </a:defRPr>
            </a:lvl4pPr>
            <a:lvl5pPr marL="1543050" indent="-171450">
              <a:buClr>
                <a:schemeClr val="accent1"/>
              </a:buClr>
              <a:buFont typeface="Wingdings" panose="05000000000000000000" pitchFamily="2" charset="2"/>
              <a:buChar char="Ø"/>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11710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 White">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228600" y="4768503"/>
            <a:ext cx="2161761" cy="273844"/>
          </a:xfrm>
          <a:prstGeom prst="rect">
            <a:avLst/>
          </a:prstGeom>
        </p:spPr>
        <p:txBody>
          <a:bodyPr anchor="ctr"/>
          <a:lstStyle>
            <a:lvl1pPr algn="l">
              <a:defRPr sz="1000">
                <a:solidFill>
                  <a:schemeClr val="accent1"/>
                </a:solidFill>
              </a:defRPr>
            </a:lvl1pPr>
          </a:lstStyle>
          <a:p>
            <a:fld id="{CEAC6D12-1B49-4D3D-B0F5-442C9C564C92}" type="slidenum">
              <a:rPr lang="en-US" smtClean="0"/>
              <a:pPr/>
              <a:t>‹#›</a:t>
            </a:fld>
            <a:endParaRPr lang="en-US" dirty="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9403" y="4791125"/>
            <a:ext cx="875997" cy="228601"/>
          </a:xfrm>
          <a:prstGeom prst="rect">
            <a:avLst/>
          </a:prstGeom>
        </p:spPr>
      </p:pic>
      <p:sp>
        <p:nvSpPr>
          <p:cNvPr id="11" name="Content Placeholder 2"/>
          <p:cNvSpPr>
            <a:spLocks noGrp="1"/>
          </p:cNvSpPr>
          <p:nvPr>
            <p:ph idx="13"/>
          </p:nvPr>
        </p:nvSpPr>
        <p:spPr>
          <a:xfrm>
            <a:off x="228600" y="845076"/>
            <a:ext cx="8686800" cy="3787647"/>
          </a:xfrm>
          <a:prstGeom prst="rect">
            <a:avLst/>
          </a:prstGeom>
        </p:spPr>
        <p:txBody>
          <a:bodyPr/>
          <a:lstStyle>
            <a:lvl1pPr>
              <a:buClr>
                <a:schemeClr val="accent1"/>
              </a:buClr>
              <a:defRPr sz="2000">
                <a:solidFill>
                  <a:schemeClr val="tx2"/>
                </a:solidFill>
              </a:defRPr>
            </a:lvl1pPr>
            <a:lvl2pPr marL="514350" indent="-171450">
              <a:buClr>
                <a:schemeClr val="accent1"/>
              </a:buClr>
              <a:buFont typeface="Arial" panose="020B0604020202020204" pitchFamily="34" charset="0"/>
              <a:buChar char="−"/>
              <a:defRPr>
                <a:solidFill>
                  <a:schemeClr val="tx2"/>
                </a:solidFill>
              </a:defRPr>
            </a:lvl2pPr>
            <a:lvl3pPr>
              <a:buClr>
                <a:schemeClr val="accent1"/>
              </a:buClr>
              <a:defRPr>
                <a:solidFill>
                  <a:schemeClr val="tx2"/>
                </a:solidFill>
              </a:defRPr>
            </a:lvl3pPr>
            <a:lvl4pPr marL="1200150" indent="-171450">
              <a:buClr>
                <a:schemeClr val="accent1"/>
              </a:buClr>
              <a:buFont typeface="Arial" panose="020B0604020202020204" pitchFamily="34" charset="0"/>
              <a:buChar char="−"/>
              <a:defRPr>
                <a:solidFill>
                  <a:schemeClr val="tx2"/>
                </a:solidFill>
              </a:defRPr>
            </a:lvl4pPr>
            <a:lvl5pPr marL="1543050" indent="-171450">
              <a:buClr>
                <a:schemeClr val="accent1"/>
              </a:buClr>
              <a:buFont typeface="Wingdings" panose="05000000000000000000" pitchFamily="2" charset="2"/>
              <a:buChar char="Ø"/>
              <a:defRPr>
                <a:solidFill>
                  <a:schemeClr val="tx2"/>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603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 Blue">
    <p:spTree>
      <p:nvGrpSpPr>
        <p:cNvPr id="1" name=""/>
        <p:cNvGrpSpPr/>
        <p:nvPr/>
      </p:nvGrpSpPr>
      <p:grpSpPr>
        <a:xfrm>
          <a:off x="0" y="0"/>
          <a:ext cx="0" cy="0"/>
          <a:chOff x="0" y="0"/>
          <a:chExt cx="0" cy="0"/>
        </a:xfrm>
      </p:grpSpPr>
      <p:sp>
        <p:nvSpPr>
          <p:cNvPr id="8" name="Rectangle 7"/>
          <p:cNvSpPr/>
          <p:nvPr userDrawn="1"/>
        </p:nvSpPr>
        <p:spPr>
          <a:xfrm>
            <a:off x="0" y="0"/>
            <a:ext cx="9144000" cy="5143500"/>
          </a:xfrm>
          <a:prstGeom prst="rect">
            <a:avLst/>
          </a:prstGeom>
          <a:gradFill>
            <a:gsLst>
              <a:gs pos="0">
                <a:srgbClr val="116B91"/>
              </a:gs>
              <a:gs pos="100000">
                <a:srgbClr val="2194CA"/>
              </a:gs>
            </a:gsLst>
            <a:lin ang="5400000" scaled="1"/>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6" name="Slide Number Placeholder 5"/>
          <p:cNvSpPr>
            <a:spLocks noGrp="1"/>
          </p:cNvSpPr>
          <p:nvPr>
            <p:ph type="sldNum" sz="quarter" idx="12"/>
          </p:nvPr>
        </p:nvSpPr>
        <p:spPr>
          <a:xfrm>
            <a:off x="228600" y="4768503"/>
            <a:ext cx="2161761" cy="273844"/>
          </a:xfrm>
          <a:prstGeom prst="rect">
            <a:avLst/>
          </a:prstGeom>
        </p:spPr>
        <p:txBody>
          <a:bodyPr anchor="ctr"/>
          <a:lstStyle>
            <a:lvl1pPr algn="l">
              <a:defRPr sz="1000">
                <a:solidFill>
                  <a:schemeClr val="bg1"/>
                </a:solidFill>
              </a:defRPr>
            </a:lvl1pPr>
          </a:lstStyle>
          <a:p>
            <a:fld id="{CEAC6D12-1B49-4D3D-B0F5-442C9C564C92}" type="slidenum">
              <a:rPr lang="en-US" smtClean="0"/>
              <a:pPr/>
              <a:t>‹#›</a:t>
            </a:fld>
            <a:endParaRPr lang="en-US" dirty="0"/>
          </a:p>
        </p:txBody>
      </p:sp>
      <p:sp>
        <p:nvSpPr>
          <p:cNvPr id="2" name="Title 1"/>
          <p:cNvSpPr>
            <a:spLocks noGrp="1"/>
          </p:cNvSpPr>
          <p:nvPr>
            <p:ph type="title"/>
          </p:nvPr>
        </p:nvSpPr>
        <p:spPr>
          <a:xfrm>
            <a:off x="228600" y="273844"/>
            <a:ext cx="8686800" cy="479918"/>
          </a:xfrm>
          <a:prstGeom prst="rect">
            <a:avLst/>
          </a:prstGeom>
        </p:spPr>
        <p:txBody>
          <a:bodyPr anchor="t">
            <a:normAutofit/>
          </a:bodyPr>
          <a:lstStyle>
            <a:lvl1pPr>
              <a:defRPr sz="3200">
                <a:solidFill>
                  <a:schemeClr val="bg1"/>
                </a:solidFill>
              </a:defRPr>
            </a:lvl1pPr>
          </a:lstStyle>
          <a:p>
            <a:r>
              <a:rPr lang="en-US" dirty="0"/>
              <a:t>Click to edit Master title style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84616" y="4819471"/>
            <a:ext cx="779985" cy="171908"/>
          </a:xfrm>
          <a:prstGeom prst="rect">
            <a:avLst/>
          </a:prstGeom>
        </p:spPr>
      </p:pic>
      <p:sp>
        <p:nvSpPr>
          <p:cNvPr id="12" name="Content Placeholder 2"/>
          <p:cNvSpPr>
            <a:spLocks noGrp="1"/>
          </p:cNvSpPr>
          <p:nvPr>
            <p:ph idx="13"/>
          </p:nvPr>
        </p:nvSpPr>
        <p:spPr>
          <a:xfrm>
            <a:off x="228600" y="837282"/>
            <a:ext cx="8686800" cy="3830068"/>
          </a:xfrm>
          <a:prstGeom prst="rect">
            <a:avLst/>
          </a:prstGeom>
        </p:spPr>
        <p:txBody>
          <a:bodyPr/>
          <a:lstStyle>
            <a:lvl1pPr>
              <a:buClr>
                <a:schemeClr val="accent1"/>
              </a:buClr>
              <a:defRPr sz="2000">
                <a:solidFill>
                  <a:schemeClr val="bg1"/>
                </a:solidFill>
              </a:defRPr>
            </a:lvl1pPr>
            <a:lvl2pPr marL="514350" indent="-171450">
              <a:buClr>
                <a:schemeClr val="accent1"/>
              </a:buClr>
              <a:buFont typeface="Arial" panose="020B0604020202020204" pitchFamily="34" charset="0"/>
              <a:buChar char="−"/>
              <a:defRPr>
                <a:solidFill>
                  <a:schemeClr val="bg1"/>
                </a:solidFill>
              </a:defRPr>
            </a:lvl2pPr>
            <a:lvl3pPr>
              <a:buClr>
                <a:schemeClr val="accent1"/>
              </a:buClr>
              <a:defRPr>
                <a:solidFill>
                  <a:schemeClr val="bg1"/>
                </a:solidFill>
              </a:defRPr>
            </a:lvl3pPr>
            <a:lvl4pPr marL="1200150" indent="-171450">
              <a:buClr>
                <a:schemeClr val="accent1"/>
              </a:buClr>
              <a:buFont typeface="Arial" panose="020B0604020202020204" pitchFamily="34" charset="0"/>
              <a:buChar char="−"/>
              <a:defRPr>
                <a:solidFill>
                  <a:schemeClr val="bg1"/>
                </a:solidFill>
              </a:defRPr>
            </a:lvl4pPr>
            <a:lvl5pPr marL="1543050" indent="-171450">
              <a:buClr>
                <a:schemeClr val="accent1"/>
              </a:buClr>
              <a:buFont typeface="Wingdings" panose="05000000000000000000" pitchFamily="2" charset="2"/>
              <a:buChar char="Ø"/>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0992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nd Content - White">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a:xfrm>
            <a:off x="228600" y="4768503"/>
            <a:ext cx="2161761" cy="273844"/>
          </a:xfrm>
          <a:prstGeom prst="rect">
            <a:avLst/>
          </a:prstGeom>
        </p:spPr>
        <p:txBody>
          <a:bodyPr anchor="ctr"/>
          <a:lstStyle>
            <a:lvl1pPr algn="l">
              <a:defRPr sz="1000">
                <a:solidFill>
                  <a:schemeClr val="accent1"/>
                </a:solidFill>
              </a:defRPr>
            </a:lvl1pPr>
          </a:lstStyle>
          <a:p>
            <a:fld id="{CEAC6D12-1B49-4D3D-B0F5-442C9C564C92}" type="slidenum">
              <a:rPr lang="en-US" smtClean="0"/>
              <a:pPr/>
              <a:t>‹#›</a:t>
            </a:fld>
            <a:endParaRPr lang="en-US" dirty="0"/>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39403" y="4791125"/>
            <a:ext cx="875997" cy="228601"/>
          </a:xfrm>
          <a:prstGeom prst="rect">
            <a:avLst/>
          </a:prstGeom>
        </p:spPr>
      </p:pic>
      <p:sp>
        <p:nvSpPr>
          <p:cNvPr id="9" name="Title 1"/>
          <p:cNvSpPr>
            <a:spLocks noGrp="1"/>
          </p:cNvSpPr>
          <p:nvPr>
            <p:ph type="title"/>
          </p:nvPr>
        </p:nvSpPr>
        <p:spPr>
          <a:xfrm>
            <a:off x="228600" y="273844"/>
            <a:ext cx="8686800" cy="479918"/>
          </a:xfrm>
          <a:prstGeom prst="rect">
            <a:avLst/>
          </a:prstGeom>
        </p:spPr>
        <p:txBody>
          <a:bodyPr anchor="t">
            <a:normAutofit/>
          </a:bodyPr>
          <a:lstStyle>
            <a:lvl1pPr>
              <a:defRPr sz="3200">
                <a:solidFill>
                  <a:schemeClr val="accent1"/>
                </a:solidFill>
              </a:defRPr>
            </a:lvl1pPr>
          </a:lstStyle>
          <a:p>
            <a:r>
              <a:rPr lang="en-US" dirty="0"/>
              <a:t>Click to edit Master title style</a:t>
            </a:r>
          </a:p>
        </p:txBody>
      </p:sp>
      <p:sp>
        <p:nvSpPr>
          <p:cNvPr id="10" name="Text Placeholder 7"/>
          <p:cNvSpPr>
            <a:spLocks noGrp="1"/>
          </p:cNvSpPr>
          <p:nvPr>
            <p:ph type="body" sz="quarter" idx="13" hasCustomPrompt="1"/>
          </p:nvPr>
        </p:nvSpPr>
        <p:spPr>
          <a:xfrm>
            <a:off x="228600" y="766763"/>
            <a:ext cx="8686800" cy="468312"/>
          </a:xfrm>
          <a:prstGeom prst="rect">
            <a:avLst/>
          </a:prstGeom>
        </p:spPr>
        <p:txBody>
          <a:bodyPr/>
          <a:lstStyle>
            <a:lvl1pPr marL="0" indent="0">
              <a:buNone/>
              <a:defRPr>
                <a:solidFill>
                  <a:schemeClr val="tx2"/>
                </a:solidFill>
              </a:defRPr>
            </a:lvl1pPr>
          </a:lstStyle>
          <a:p>
            <a:pPr lvl="0"/>
            <a:r>
              <a:rPr lang="en-US" dirty="0"/>
              <a:t>Click to add text</a:t>
            </a:r>
          </a:p>
        </p:txBody>
      </p:sp>
    </p:spTree>
    <p:extLst>
      <p:ext uri="{BB962C8B-B14F-4D97-AF65-F5344CB8AC3E}">
        <p14:creationId xmlns:p14="http://schemas.microsoft.com/office/powerpoint/2010/main" val="4089155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3759028"/>
      </p:ext>
    </p:extLst>
  </p:cSld>
  <p:clrMap bg1="lt1" tx1="dk1" bg2="lt2" tx2="dk2" accent1="accent1" accent2="accent2" accent3="accent3" accent4="accent4" accent5="accent5" accent6="accent6" hlink="hlink" folHlink="folHlink"/>
  <p:sldLayoutIdLst>
    <p:sldLayoutId id="2147483661" r:id="rId1"/>
    <p:sldLayoutId id="2147483678" r:id="rId2"/>
    <p:sldLayoutId id="2147483679" r:id="rId3"/>
    <p:sldLayoutId id="2147483680" r:id="rId4"/>
    <p:sldLayoutId id="2147483662" r:id="rId5"/>
    <p:sldLayoutId id="2147483667" r:id="rId6"/>
    <p:sldLayoutId id="2147483668" r:id="rId7"/>
    <p:sldLayoutId id="2147483669" r:id="rId8"/>
    <p:sldLayoutId id="2147483670" r:id="rId9"/>
    <p:sldLayoutId id="2147483671" r:id="rId10"/>
    <p:sldLayoutId id="2147483672" r:id="rId11"/>
    <p:sldLayoutId id="2147483675" r:id="rId12"/>
    <p:sldLayoutId id="2147483666" r:id="rId13"/>
    <p:sldLayoutId id="2147483677" r:id="rId14"/>
    <p:sldLayoutId id="2147483676" r:id="rId15"/>
    <p:sldLayoutId id="2147483686" r:id="rId16"/>
    <p:sldLayoutId id="2147483687" r:id="rId17"/>
    <p:sldLayoutId id="2147483688" r:id="rId18"/>
    <p:sldLayoutId id="2147483691" r:id="rId19"/>
    <p:sldLayoutId id="2147483694" r:id="rId20"/>
    <p:sldLayoutId id="2147483695" r:id="rId21"/>
    <p:sldLayoutId id="2147483696" r:id="rId2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2" userDrawn="1">
          <p15:clr>
            <a:srgbClr val="F26B43"/>
          </p15:clr>
        </p15:guide>
        <p15:guide id="2" pos="2880">
          <p15:clr>
            <a:srgbClr val="F26B43"/>
          </p15:clr>
        </p15:guide>
        <p15:guide id="3" pos="216" userDrawn="1">
          <p15:clr>
            <a:srgbClr val="F26B43"/>
          </p15:clr>
        </p15:guide>
        <p15:guide id="4" pos="5616">
          <p15:clr>
            <a:srgbClr val="F26B43"/>
          </p15:clr>
        </p15:guide>
        <p15:guide id="5" orient="horz" pos="7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hyperlink" Target="https://prakhar.me/docker-curriculum/" TargetMode="External"/><Relationship Id="rId2" Type="http://schemas.openxmlformats.org/officeDocument/2006/relationships/hyperlink" Target="https://github.com/docker/labs" TargetMode="Externa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Chapter 3: Docker</a:t>
            </a:r>
          </a:p>
        </p:txBody>
      </p:sp>
      <p:sp>
        <p:nvSpPr>
          <p:cNvPr id="3" name="Text Placeholder 2"/>
          <p:cNvSpPr>
            <a:spLocks noGrp="1"/>
          </p:cNvSpPr>
          <p:nvPr>
            <p:ph type="body" sz="quarter" idx="12"/>
          </p:nvPr>
        </p:nvSpPr>
        <p:spPr>
          <a:xfrm>
            <a:off x="685800" y="4011096"/>
            <a:ext cx="5607424" cy="944782"/>
          </a:xfrm>
        </p:spPr>
        <p:txBody>
          <a:bodyPr>
            <a:normAutofit/>
          </a:bodyPr>
          <a:lstStyle/>
          <a:p>
            <a:r>
              <a:rPr lang="en-US" b="1" dirty="0">
                <a:solidFill>
                  <a:schemeClr val="tx1"/>
                </a:solidFill>
              </a:rPr>
              <a:t>By Nguh Prince – tech nerd, guitar enthusiast</a:t>
            </a:r>
          </a:p>
        </p:txBody>
      </p:sp>
      <p:pic>
        <p:nvPicPr>
          <p:cNvPr id="5124" name="Picture 4" descr="Docker Tutorial - GeeksforGeeks">
            <a:extLst>
              <a:ext uri="{FF2B5EF4-FFF2-40B4-BE49-F238E27FC236}">
                <a16:creationId xmlns:a16="http://schemas.microsoft.com/office/drawing/2014/main" id="{1AFDBF37-40FF-A1A2-1C97-9C1D216C5D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6125" y="2096509"/>
            <a:ext cx="3124200" cy="1466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473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8" name="Shape 378"/>
          <p:cNvSpPr txBox="1">
            <a:spLocks noGrp="1"/>
          </p:cNvSpPr>
          <p:nvPr>
            <p:ph type="sldNum" sz="quarter" idx="12"/>
          </p:nvPr>
        </p:nvSpPr>
        <p:spPr>
          <a:prstGeom prst="rect">
            <a:avLst/>
          </a:prstGeom>
          <a:noFill/>
          <a:ln>
            <a:noFill/>
          </a:ln>
        </p:spPr>
        <p:txBody>
          <a:bodyPr lIns="91412" tIns="45693" rIns="91412" bIns="45693" anchor="ctr" anchorCtr="0">
            <a:noAutofit/>
          </a:bodyPr>
          <a:lstStyle/>
          <a:p>
            <a:pPr>
              <a:buClr>
                <a:srgbClr val="797979"/>
              </a:buClr>
              <a:buSzPct val="25000"/>
            </a:pPr>
            <a:fld id="{00000000-1234-1234-1234-123412341234}" type="slidenum">
              <a:rPr lang="en-US" sz="900">
                <a:solidFill>
                  <a:srgbClr val="797979"/>
                </a:solidFill>
                <a:latin typeface="Arial"/>
                <a:ea typeface="Arial"/>
                <a:cs typeface="Arial"/>
                <a:sym typeface="Arial"/>
              </a:rPr>
              <a:pPr>
                <a:buClr>
                  <a:srgbClr val="797979"/>
                </a:buClr>
                <a:buSzPct val="25000"/>
              </a:pPr>
              <a:t>10</a:t>
            </a:fld>
            <a:endParaRPr lang="en-US" sz="900">
              <a:solidFill>
                <a:srgbClr val="797979"/>
              </a:solidFill>
              <a:latin typeface="Arial"/>
              <a:ea typeface="Arial"/>
              <a:cs typeface="Arial"/>
              <a:sym typeface="Arial"/>
            </a:endParaRPr>
          </a:p>
        </p:txBody>
      </p:sp>
      <p:sp>
        <p:nvSpPr>
          <p:cNvPr id="376" name="Shape 376"/>
          <p:cNvSpPr txBox="1">
            <a:spLocks noGrp="1"/>
          </p:cNvSpPr>
          <p:nvPr>
            <p:ph type="title"/>
          </p:nvPr>
        </p:nvSpPr>
        <p:spPr>
          <a:prstGeom prst="rect">
            <a:avLst/>
          </a:prstGeom>
          <a:noFill/>
          <a:ln>
            <a:noFill/>
          </a:ln>
        </p:spPr>
        <p:txBody>
          <a:bodyPr vert="horz" wrap="square" lIns="91412" tIns="91412" rIns="91412" bIns="91412" rtlCol="0" anchor="ctr" anchorCtr="0">
            <a:noAutofit/>
          </a:bodyPr>
          <a:lstStyle/>
          <a:p>
            <a:pPr>
              <a:lnSpc>
                <a:spcPct val="100000"/>
              </a:lnSpc>
              <a:spcBef>
                <a:spcPts val="0"/>
              </a:spcBef>
              <a:buClr>
                <a:schemeClr val="dk2"/>
              </a:buClr>
              <a:buSzPct val="25000"/>
            </a:pPr>
            <a:r>
              <a:rPr lang="en-US" sz="3200" dirty="0">
                <a:ea typeface="Arial"/>
                <a:cs typeface="Arial"/>
                <a:sym typeface="Arial"/>
              </a:rPr>
              <a:t>VMs</a:t>
            </a:r>
          </a:p>
        </p:txBody>
      </p:sp>
      <p:pic>
        <p:nvPicPr>
          <p:cNvPr id="377" name="Shape 377"/>
          <p:cNvPicPr preferRelativeResize="0"/>
          <p:nvPr/>
        </p:nvPicPr>
        <p:blipFill rotWithShape="1">
          <a:blip r:embed="rId3">
            <a:alphaModFix/>
          </a:blip>
          <a:srcRect/>
          <a:stretch/>
        </p:blipFill>
        <p:spPr>
          <a:xfrm>
            <a:off x="5420298" y="780666"/>
            <a:ext cx="3495101" cy="3960933"/>
          </a:xfrm>
          <a:prstGeom prst="rect">
            <a:avLst/>
          </a:prstGeom>
          <a:noFill/>
          <a:ln>
            <a:noFill/>
          </a:ln>
          <a:effectLst>
            <a:outerShdw blurRad="50800" dist="76200" algn="l" rotWithShape="0">
              <a:prstClr val="black">
                <a:alpha val="40000"/>
              </a:prstClr>
            </a:outerShdw>
          </a:effectLst>
        </p:spPr>
      </p:pic>
      <p:sp>
        <p:nvSpPr>
          <p:cNvPr id="7" name="TextBox 6">
            <a:extLst>
              <a:ext uri="{FF2B5EF4-FFF2-40B4-BE49-F238E27FC236}">
                <a16:creationId xmlns:a16="http://schemas.microsoft.com/office/drawing/2014/main" id="{7A13B60C-643D-4499-C61D-ADC2119F5EBC}"/>
              </a:ext>
            </a:extLst>
          </p:cNvPr>
          <p:cNvSpPr txBox="1"/>
          <p:nvPr/>
        </p:nvSpPr>
        <p:spPr>
          <a:xfrm>
            <a:off x="400050" y="792800"/>
            <a:ext cx="4789170" cy="424731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a:ln>
                  <a:noFill/>
                </a:ln>
                <a:solidFill>
                  <a:schemeClr val="tx1"/>
                </a:solidFill>
                <a:effectLst/>
                <a:latin typeface="Arial" panose="020B0604020202020204" pitchFamily="34" charset="0"/>
              </a:rPr>
              <a:t>VM is like a standalone house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Each house (VM) has its own </a:t>
            </a:r>
            <a:r>
              <a:rPr kumimoji="0" lang="en-US" altLang="en-US" sz="1800" b="1" i="0" u="none" strike="noStrike" cap="none" normalizeH="0" baseline="0" dirty="0">
                <a:ln>
                  <a:noFill/>
                </a:ln>
                <a:solidFill>
                  <a:schemeClr val="tx1"/>
                </a:solidFill>
                <a:effectLst/>
                <a:latin typeface="Arial" panose="020B0604020202020204" pitchFamily="34" charset="0"/>
              </a:rPr>
              <a:t>foundation (kernel)</a:t>
            </a:r>
            <a:r>
              <a:rPr kumimoji="0" lang="en-US" altLang="en-US" sz="1800" b="0" i="0" u="none" strike="noStrike" cap="none" normalizeH="0" baseline="0" dirty="0">
                <a:ln>
                  <a:noFill/>
                </a:ln>
                <a:solidFill>
                  <a:schemeClr val="tx1"/>
                </a:solidFill>
                <a:effectLst/>
                <a:latin typeface="Arial" panose="020B0604020202020204" pitchFamily="34" charset="0"/>
              </a:rPr>
              <a:t>, plumbing, and electrical system (OS).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Even though all houses exist in the same neighborhood, each house is </a:t>
            </a:r>
            <a:r>
              <a:rPr kumimoji="0" lang="en-US" altLang="en-US" sz="1800" b="1" i="0" u="none" strike="noStrike" cap="none" normalizeH="0" baseline="0" dirty="0">
                <a:ln>
                  <a:noFill/>
                </a:ln>
                <a:solidFill>
                  <a:schemeClr val="tx1"/>
                </a:solidFill>
                <a:effectLst/>
                <a:latin typeface="Arial" panose="020B0604020202020204" pitchFamily="34" charset="0"/>
              </a:rPr>
              <a:t>self-contained and independent</a:t>
            </a:r>
            <a:r>
              <a:rPr kumimoji="0" lang="en-US" altLang="en-US" sz="1800" b="0" i="0" u="none" strike="noStrike" cap="none" normalizeH="0" baseline="0" dirty="0">
                <a:ln>
                  <a:noFill/>
                </a:ln>
                <a:solidFill>
                  <a:schemeClr val="tx1"/>
                </a:solidFill>
                <a:effectLst/>
                <a:latin typeface="Arial" panose="020B0604020202020204" pitchFamily="34" charset="0"/>
              </a:rPr>
              <a:t>—it doesn't share infrastructure with other houses.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you want to build a new house, you need </a:t>
            </a:r>
            <a:r>
              <a:rPr kumimoji="0" lang="en-US" altLang="en-US" sz="1800" b="1" i="0" u="none" strike="noStrike" cap="none" normalizeH="0" baseline="0" dirty="0">
                <a:ln>
                  <a:noFill/>
                </a:ln>
                <a:solidFill>
                  <a:schemeClr val="tx1"/>
                </a:solidFill>
                <a:effectLst/>
                <a:latin typeface="Arial" panose="020B0604020202020204" pitchFamily="34" charset="0"/>
              </a:rPr>
              <a:t>a new foundation (OS kernel)</a:t>
            </a:r>
            <a:r>
              <a:rPr kumimoji="0" lang="en-US" altLang="en-US" sz="1800" b="0" i="0" u="none" strike="noStrike" cap="none" normalizeH="0" baseline="0" dirty="0">
                <a:ln>
                  <a:noFill/>
                </a:ln>
                <a:solidFill>
                  <a:schemeClr val="tx1"/>
                </a:solidFill>
                <a:effectLst/>
                <a:latin typeface="Arial" panose="020B0604020202020204" pitchFamily="34" charset="0"/>
              </a:rPr>
              <a:t>, which takes time and resources.</a:t>
            </a:r>
          </a:p>
          <a:p>
            <a:endParaRPr lang="en-US" dirty="0"/>
          </a:p>
        </p:txBody>
      </p:sp>
    </p:spTree>
    <p:extLst>
      <p:ext uri="{BB962C8B-B14F-4D97-AF65-F5344CB8AC3E}">
        <p14:creationId xmlns:p14="http://schemas.microsoft.com/office/powerpoint/2010/main" val="1671277438"/>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4" name="Shape 384"/>
          <p:cNvSpPr txBox="1">
            <a:spLocks noGrp="1"/>
          </p:cNvSpPr>
          <p:nvPr>
            <p:ph type="sldNum" sz="quarter" idx="12"/>
          </p:nvPr>
        </p:nvSpPr>
        <p:spPr>
          <a:prstGeom prst="rect">
            <a:avLst/>
          </a:prstGeom>
          <a:noFill/>
          <a:ln>
            <a:noFill/>
          </a:ln>
        </p:spPr>
        <p:txBody>
          <a:bodyPr lIns="91412" tIns="45693" rIns="91412" bIns="45693" anchor="ctr" anchorCtr="0">
            <a:noAutofit/>
          </a:bodyPr>
          <a:lstStyle/>
          <a:p>
            <a:pPr>
              <a:buClr>
                <a:srgbClr val="797979"/>
              </a:buClr>
              <a:buSzPct val="25000"/>
            </a:pPr>
            <a:fld id="{00000000-1234-1234-1234-123412341234}" type="slidenum">
              <a:rPr lang="en-US" sz="900">
                <a:solidFill>
                  <a:srgbClr val="797979"/>
                </a:solidFill>
                <a:latin typeface="Arial"/>
                <a:ea typeface="Arial"/>
                <a:cs typeface="Arial"/>
                <a:sym typeface="Arial"/>
              </a:rPr>
              <a:pPr>
                <a:buClr>
                  <a:srgbClr val="797979"/>
                </a:buClr>
                <a:buSzPct val="25000"/>
              </a:pPr>
              <a:t>11</a:t>
            </a:fld>
            <a:endParaRPr lang="en-US" sz="900">
              <a:solidFill>
                <a:srgbClr val="797979"/>
              </a:solidFill>
              <a:latin typeface="Arial"/>
              <a:ea typeface="Arial"/>
              <a:cs typeface="Arial"/>
              <a:sym typeface="Arial"/>
            </a:endParaRPr>
          </a:p>
        </p:txBody>
      </p:sp>
      <p:sp>
        <p:nvSpPr>
          <p:cNvPr id="383" name="Shape 383"/>
          <p:cNvSpPr txBox="1">
            <a:spLocks noGrp="1"/>
          </p:cNvSpPr>
          <p:nvPr>
            <p:ph type="title"/>
          </p:nvPr>
        </p:nvSpPr>
        <p:spPr>
          <a:prstGeom prst="rect">
            <a:avLst/>
          </a:prstGeom>
          <a:noFill/>
          <a:ln>
            <a:noFill/>
          </a:ln>
        </p:spPr>
        <p:txBody>
          <a:bodyPr vert="horz" wrap="square" lIns="91412" tIns="91412" rIns="91412" bIns="91412" rtlCol="0" anchor="ctr" anchorCtr="0">
            <a:noAutofit/>
          </a:bodyPr>
          <a:lstStyle/>
          <a:p>
            <a:pPr>
              <a:lnSpc>
                <a:spcPct val="100000"/>
              </a:lnSpc>
              <a:spcBef>
                <a:spcPts val="0"/>
              </a:spcBef>
              <a:buClr>
                <a:schemeClr val="dk2"/>
              </a:buClr>
              <a:buSzPct val="25000"/>
            </a:pPr>
            <a:r>
              <a:rPr lang="en-US" sz="3200" dirty="0">
                <a:ea typeface="Arial"/>
                <a:cs typeface="Arial"/>
                <a:sym typeface="Arial"/>
              </a:rPr>
              <a:t>Containers</a:t>
            </a:r>
          </a:p>
        </p:txBody>
      </p:sp>
      <p:pic>
        <p:nvPicPr>
          <p:cNvPr id="385" name="Shape 385"/>
          <p:cNvPicPr preferRelativeResize="0"/>
          <p:nvPr/>
        </p:nvPicPr>
        <p:blipFill rotWithShape="1">
          <a:blip r:embed="rId3">
            <a:alphaModFix/>
          </a:blip>
          <a:srcRect/>
          <a:stretch/>
        </p:blipFill>
        <p:spPr>
          <a:xfrm>
            <a:off x="4659153" y="870143"/>
            <a:ext cx="4313069" cy="3774590"/>
          </a:xfrm>
          <a:prstGeom prst="rect">
            <a:avLst/>
          </a:prstGeom>
          <a:noFill/>
          <a:ln>
            <a:noFill/>
          </a:ln>
          <a:effectLst>
            <a:outerShdw blurRad="50800" dist="76200" dir="18900000" algn="bl" rotWithShape="0">
              <a:prstClr val="black">
                <a:alpha val="40000"/>
              </a:prstClr>
            </a:outerShdw>
          </a:effectLst>
        </p:spPr>
      </p:pic>
      <p:sp>
        <p:nvSpPr>
          <p:cNvPr id="2" name="TextBox 1">
            <a:extLst>
              <a:ext uri="{FF2B5EF4-FFF2-40B4-BE49-F238E27FC236}">
                <a16:creationId xmlns:a16="http://schemas.microsoft.com/office/drawing/2014/main" id="{FD429513-1DAC-9D8B-695C-F660C9A4A0C1}"/>
              </a:ext>
            </a:extLst>
          </p:cNvPr>
          <p:cNvSpPr txBox="1"/>
          <p:nvPr/>
        </p:nvSpPr>
        <p:spPr>
          <a:xfrm>
            <a:off x="407624" y="947451"/>
            <a:ext cx="4077224" cy="397031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 </a:t>
            </a:r>
            <a:r>
              <a:rPr kumimoji="0" lang="en-US" altLang="en-US" sz="1400" b="1" i="0" u="none" strike="noStrike" cap="none" normalizeH="0" baseline="0" dirty="0">
                <a:ln>
                  <a:noFill/>
                </a:ln>
                <a:solidFill>
                  <a:schemeClr val="tx1"/>
                </a:solidFill>
                <a:effectLst/>
                <a:latin typeface="Arial" panose="020B0604020202020204" pitchFamily="34" charset="0"/>
              </a:rPr>
              <a:t>container is like an apartment in a building</a:t>
            </a:r>
            <a:r>
              <a:rPr kumimoji="0" lang="en-US" altLang="en-US" sz="1400" b="0" i="0" u="none" strike="noStrike" cap="none" normalizeH="0" baseline="0" dirty="0">
                <a:ln>
                  <a:noFill/>
                </a:ln>
                <a:solidFill>
                  <a:schemeClr val="tx1"/>
                </a:solidFill>
                <a:effectLst/>
                <a:latin typeface="Arial" panose="020B0604020202020204" pitchFamily="34" charset="0"/>
              </a:rPr>
              <a:t> (the host 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All apartments </a:t>
            </a:r>
            <a:r>
              <a:rPr kumimoji="0" lang="en-US" altLang="en-US" sz="1400" b="1" i="0" u="none" strike="noStrike" cap="none" normalizeH="0" baseline="0" dirty="0">
                <a:ln>
                  <a:noFill/>
                </a:ln>
                <a:solidFill>
                  <a:schemeClr val="tx1"/>
                </a:solidFill>
                <a:effectLst/>
                <a:latin typeface="Arial" panose="020B0604020202020204" pitchFamily="34" charset="0"/>
              </a:rPr>
              <a:t>share the same foundation (host OS kernel)</a:t>
            </a:r>
            <a:r>
              <a:rPr kumimoji="0" lang="en-US" altLang="en-US" sz="1400" b="0" i="0" u="none" strike="noStrike" cap="none" normalizeH="0" baseline="0" dirty="0">
                <a:ln>
                  <a:noFill/>
                </a:ln>
                <a:solidFill>
                  <a:schemeClr val="tx1"/>
                </a:solidFill>
                <a:effectLst/>
                <a:latin typeface="Arial" panose="020B0604020202020204" pitchFamily="34" charset="0"/>
              </a:rPr>
              <a:t>, plumbing, and electrical system, but each unit (container) has its own furniture, decorations, and locks (user-space environment).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Because apartments share the same infrastructure, it's </a:t>
            </a:r>
            <a:r>
              <a:rPr kumimoji="0" lang="en-US" altLang="en-US" sz="1400" b="1" i="0" u="none" strike="noStrike" cap="none" normalizeH="0" baseline="0" dirty="0">
                <a:ln>
                  <a:noFill/>
                </a:ln>
                <a:solidFill>
                  <a:schemeClr val="tx1"/>
                </a:solidFill>
                <a:effectLst/>
                <a:latin typeface="Arial" panose="020B0604020202020204" pitchFamily="34" charset="0"/>
              </a:rPr>
              <a:t>quicker and easier to move in</a:t>
            </a:r>
            <a:r>
              <a:rPr kumimoji="0" lang="en-US" altLang="en-US" sz="1400" b="0" i="0" u="none" strike="noStrike" cap="none" normalizeH="0" baseline="0" dirty="0">
                <a:ln>
                  <a:noFill/>
                </a:ln>
                <a:solidFill>
                  <a:schemeClr val="tx1"/>
                </a:solidFill>
                <a:effectLst/>
                <a:latin typeface="Arial" panose="020B0604020202020204" pitchFamily="34" charset="0"/>
              </a:rPr>
              <a:t> (spin up a container) than building an entire house.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If you need more space, you can </a:t>
            </a:r>
            <a:r>
              <a:rPr kumimoji="0" lang="en-US" altLang="en-US" sz="1400" b="1" i="0" u="none" strike="noStrike" cap="none" normalizeH="0" baseline="0" dirty="0">
                <a:ln>
                  <a:noFill/>
                </a:ln>
                <a:solidFill>
                  <a:schemeClr val="tx1"/>
                </a:solidFill>
                <a:effectLst/>
                <a:latin typeface="Arial" panose="020B0604020202020204" pitchFamily="34" charset="0"/>
              </a:rPr>
              <a:t>quickly rent another apartment</a:t>
            </a:r>
            <a:r>
              <a:rPr kumimoji="0" lang="en-US" altLang="en-US" sz="1400" b="0" i="0" u="none" strike="noStrike" cap="none" normalizeH="0" baseline="0" dirty="0">
                <a:ln>
                  <a:noFill/>
                </a:ln>
                <a:solidFill>
                  <a:schemeClr val="tx1"/>
                </a:solidFill>
                <a:effectLst/>
                <a:latin typeface="Arial" panose="020B0604020202020204" pitchFamily="34" charset="0"/>
              </a:rPr>
              <a:t> rather than build a new house from scratch.</a:t>
            </a:r>
          </a:p>
          <a:p>
            <a:endParaRPr lang="en-US" sz="1400" dirty="0"/>
          </a:p>
        </p:txBody>
      </p:sp>
    </p:spTree>
    <p:extLst>
      <p:ext uri="{BB962C8B-B14F-4D97-AF65-F5344CB8AC3E}">
        <p14:creationId xmlns:p14="http://schemas.microsoft.com/office/powerpoint/2010/main" val="1219980423"/>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400" name="Shape 400"/>
          <p:cNvSpPr txBox="1">
            <a:spLocks noGrp="1"/>
          </p:cNvSpPr>
          <p:nvPr>
            <p:ph type="sldNum" sz="quarter" idx="12"/>
          </p:nvPr>
        </p:nvSpPr>
        <p:spPr>
          <a:prstGeom prst="rect">
            <a:avLst/>
          </a:prstGeom>
          <a:noFill/>
          <a:ln>
            <a:noFill/>
          </a:ln>
        </p:spPr>
        <p:txBody>
          <a:bodyPr lIns="91412" tIns="45693" rIns="91412" bIns="45693" anchor="ctr" anchorCtr="0">
            <a:noAutofit/>
          </a:bodyPr>
          <a:lstStyle/>
          <a:p>
            <a:pPr>
              <a:buClr>
                <a:srgbClr val="797979"/>
              </a:buClr>
              <a:buSzPct val="25000"/>
            </a:pPr>
            <a:fld id="{00000000-1234-1234-1234-123412341234}" type="slidenum">
              <a:rPr lang="en-US" sz="900">
                <a:solidFill>
                  <a:srgbClr val="797979"/>
                </a:solidFill>
                <a:latin typeface="Arial"/>
                <a:ea typeface="Arial"/>
                <a:cs typeface="Arial"/>
                <a:sym typeface="Arial"/>
              </a:rPr>
              <a:pPr>
                <a:buClr>
                  <a:srgbClr val="797979"/>
                </a:buClr>
                <a:buSzPct val="25000"/>
              </a:pPr>
              <a:t>12</a:t>
            </a:fld>
            <a:endParaRPr lang="en-US" sz="900">
              <a:solidFill>
                <a:srgbClr val="797979"/>
              </a:solidFill>
              <a:latin typeface="Arial"/>
              <a:ea typeface="Arial"/>
              <a:cs typeface="Arial"/>
              <a:sym typeface="Arial"/>
            </a:endParaRPr>
          </a:p>
        </p:txBody>
      </p:sp>
      <p:sp>
        <p:nvSpPr>
          <p:cNvPr id="398" name="Shape 398"/>
          <p:cNvSpPr txBox="1">
            <a:spLocks noGrp="1"/>
          </p:cNvSpPr>
          <p:nvPr>
            <p:ph type="title"/>
          </p:nvPr>
        </p:nvSpPr>
        <p:spPr>
          <a:prstGeom prst="rect">
            <a:avLst/>
          </a:prstGeom>
          <a:noFill/>
          <a:ln>
            <a:noFill/>
          </a:ln>
        </p:spPr>
        <p:txBody>
          <a:bodyPr vert="horz" wrap="square" lIns="91412" tIns="91412" rIns="91412" bIns="91412" rtlCol="0" anchor="ctr" anchorCtr="0">
            <a:noAutofit/>
          </a:bodyPr>
          <a:lstStyle/>
          <a:p>
            <a:pPr>
              <a:lnSpc>
                <a:spcPct val="100000"/>
              </a:lnSpc>
              <a:spcBef>
                <a:spcPts val="0"/>
              </a:spcBef>
              <a:buClr>
                <a:schemeClr val="dk2"/>
              </a:buClr>
              <a:buSzPct val="25000"/>
            </a:pPr>
            <a:r>
              <a:rPr lang="en-US" sz="3200" dirty="0">
                <a:ea typeface="Arial"/>
                <a:cs typeface="Arial"/>
                <a:sym typeface="Arial"/>
              </a:rPr>
              <a:t>They’re different, not mutually exclusive</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990244"/>
            <a:ext cx="8244840" cy="3541776"/>
          </a:xfrm>
          <a:prstGeom prst="rect">
            <a:avLst/>
          </a:prstGeom>
        </p:spPr>
      </p:pic>
    </p:spTree>
    <p:extLst>
      <p:ext uri="{BB962C8B-B14F-4D97-AF65-F5344CB8AC3E}">
        <p14:creationId xmlns:p14="http://schemas.microsoft.com/office/powerpoint/2010/main" val="900621005"/>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Build, Ship, and Run</a:t>
            </a:r>
          </a:p>
        </p:txBody>
      </p:sp>
      <p:sp>
        <p:nvSpPr>
          <p:cNvPr id="4" name="Text Placeholder 3"/>
          <p:cNvSpPr>
            <a:spLocks noGrp="1"/>
          </p:cNvSpPr>
          <p:nvPr>
            <p:ph type="body" sz="quarter" idx="12"/>
          </p:nvPr>
        </p:nvSpPr>
        <p:spPr/>
        <p:txBody>
          <a:bodyPr/>
          <a:lstStyle/>
          <a:p>
            <a:endParaRPr lang="en-US"/>
          </a:p>
        </p:txBody>
      </p:sp>
    </p:spTree>
    <p:extLst>
      <p:ext uri="{BB962C8B-B14F-4D97-AF65-F5344CB8AC3E}">
        <p14:creationId xmlns:p14="http://schemas.microsoft.com/office/powerpoint/2010/main" val="1540728298"/>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378" name="Shape 378"/>
          <p:cNvPicPr preferRelativeResize="0"/>
          <p:nvPr/>
        </p:nvPicPr>
        <p:blipFill rotWithShape="1">
          <a:blip r:embed="rId3">
            <a:alphaModFix/>
          </a:blip>
          <a:srcRect/>
          <a:stretch/>
        </p:blipFill>
        <p:spPr>
          <a:xfrm>
            <a:off x="0" y="0"/>
            <a:ext cx="9183497" cy="5142770"/>
          </a:xfrm>
          <a:prstGeom prst="rect">
            <a:avLst/>
          </a:prstGeom>
          <a:noFill/>
          <a:ln>
            <a:noFill/>
          </a:ln>
        </p:spPr>
      </p:pic>
      <p:pic>
        <p:nvPicPr>
          <p:cNvPr id="379" name="Shape 379"/>
          <p:cNvPicPr preferRelativeResize="0"/>
          <p:nvPr/>
        </p:nvPicPr>
        <p:blipFill rotWithShape="1">
          <a:blip r:embed="rId4">
            <a:alphaModFix/>
          </a:blip>
          <a:srcRect b="29656"/>
          <a:stretch/>
        </p:blipFill>
        <p:spPr>
          <a:xfrm>
            <a:off x="8457649" y="4744358"/>
            <a:ext cx="435238" cy="256763"/>
          </a:xfrm>
          <a:prstGeom prst="rect">
            <a:avLst/>
          </a:prstGeom>
          <a:noFill/>
          <a:ln>
            <a:noFill/>
          </a:ln>
        </p:spPr>
      </p:pic>
    </p:spTree>
    <p:extLst>
      <p:ext uri="{BB962C8B-B14F-4D97-AF65-F5344CB8AC3E}">
        <p14:creationId xmlns:p14="http://schemas.microsoft.com/office/powerpoint/2010/main" val="1148752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710" name="Shape 710"/>
          <p:cNvSpPr txBox="1">
            <a:spLocks noGrp="1"/>
          </p:cNvSpPr>
          <p:nvPr>
            <p:ph type="sldNum" sz="quarter" idx="12"/>
          </p:nvPr>
        </p:nvSpPr>
        <p:spPr>
          <a:prstGeom prst="rect">
            <a:avLst/>
          </a:prstGeom>
          <a:noFill/>
          <a:ln>
            <a:noFill/>
          </a:ln>
        </p:spPr>
        <p:txBody>
          <a:bodyPr lIns="91425" tIns="45700" rIns="91425" bIns="45700" anchor="ctr" anchorCtr="0">
            <a:noAutofit/>
          </a:bodyPr>
          <a:lstStyle/>
          <a:p>
            <a:pPr marL="0" marR="0" lvl="0" indent="0" algn="l" rtl="0">
              <a:lnSpc>
                <a:spcPct val="100000"/>
              </a:lnSpc>
              <a:spcBef>
                <a:spcPts val="0"/>
              </a:spcBef>
              <a:spcAft>
                <a:spcPts val="0"/>
              </a:spcAft>
              <a:buClr>
                <a:srgbClr val="797979"/>
              </a:buClr>
              <a:buSzPct val="25000"/>
              <a:buFont typeface="Arial"/>
              <a:buNone/>
            </a:pPr>
            <a:fld id="{00000000-1234-1234-1234-123412341234}" type="slidenum">
              <a:rPr lang="en-US" sz="900" b="0" i="0" u="none" strike="noStrike" cap="none">
                <a:solidFill>
                  <a:srgbClr val="797979"/>
                </a:solidFill>
                <a:latin typeface="Arial"/>
                <a:ea typeface="Arial"/>
                <a:cs typeface="Arial"/>
                <a:sym typeface="Arial"/>
              </a:rPr>
              <a:t>15</a:t>
            </a:fld>
            <a:endParaRPr lang="en-US" sz="900" b="0" i="0" u="none" strike="noStrike" cap="none">
              <a:solidFill>
                <a:srgbClr val="797979"/>
              </a:solidFill>
              <a:latin typeface="Arial"/>
              <a:ea typeface="Arial"/>
              <a:cs typeface="Arial"/>
              <a:sym typeface="Arial"/>
            </a:endParaRPr>
          </a:p>
        </p:txBody>
      </p:sp>
      <p:sp>
        <p:nvSpPr>
          <p:cNvPr id="586" name="Shape 586"/>
          <p:cNvSpPr txBox="1">
            <a:spLocks noGrp="1"/>
          </p:cNvSpPr>
          <p:nvPr>
            <p:ph type="title"/>
          </p:nvPr>
        </p:nvSpPr>
        <p:spPr>
          <a:prstGeom prst="rect">
            <a:avLst/>
          </a:prstGeom>
          <a:noFill/>
          <a:ln>
            <a:noFill/>
          </a:ln>
        </p:spPr>
        <p:txBody>
          <a:bodyPr lIns="91425" tIns="91425" rIns="91425" bIns="91425" anchor="ctr" anchorCtr="0">
            <a:noAutofit/>
          </a:bodyPr>
          <a:lstStyle/>
          <a:p>
            <a:pPr marL="0" marR="0" lvl="0" indent="0" algn="l" rtl="0">
              <a:lnSpc>
                <a:spcPct val="100000"/>
              </a:lnSpc>
              <a:spcBef>
                <a:spcPts val="0"/>
              </a:spcBef>
              <a:spcAft>
                <a:spcPts val="0"/>
              </a:spcAft>
              <a:buClr>
                <a:schemeClr val="dk2"/>
              </a:buClr>
              <a:buSzPct val="25000"/>
              <a:buFont typeface="Arial"/>
              <a:buNone/>
            </a:pPr>
            <a:r>
              <a:rPr lang="en-US" sz="2800" b="0" i="0" u="none" strike="noStrike" cap="none" dirty="0">
                <a:solidFill>
                  <a:schemeClr val="dk2"/>
                </a:solidFill>
                <a:latin typeface="Arial"/>
                <a:ea typeface="Arial"/>
                <a:cs typeface="Arial"/>
                <a:sym typeface="Arial"/>
              </a:rPr>
              <a:t>Put it all together: Build, Ship, Run Workflow</a:t>
            </a:r>
          </a:p>
        </p:txBody>
      </p:sp>
      <p:sp>
        <p:nvSpPr>
          <p:cNvPr id="587" name="Shape 587"/>
          <p:cNvSpPr/>
          <p:nvPr/>
        </p:nvSpPr>
        <p:spPr>
          <a:xfrm>
            <a:off x="1168133" y="2528719"/>
            <a:ext cx="2502300" cy="2146500"/>
          </a:xfrm>
          <a:prstGeom prst="homePlate">
            <a:avLst>
              <a:gd name="adj" fmla="val 39387"/>
            </a:avLst>
          </a:prstGeom>
          <a:solidFill>
            <a:srgbClr val="FFFFFF"/>
          </a:solidFill>
          <a:ln w="9525" cap="flat" cmpd="sng">
            <a:solidFill>
              <a:srgbClr val="D9D9D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cxnSp>
        <p:nvCxnSpPr>
          <p:cNvPr id="588" name="Shape 588"/>
          <p:cNvCxnSpPr/>
          <p:nvPr/>
        </p:nvCxnSpPr>
        <p:spPr>
          <a:xfrm rot="10800000" flipH="1">
            <a:off x="4953221" y="3070164"/>
            <a:ext cx="1105200" cy="465300"/>
          </a:xfrm>
          <a:prstGeom prst="straightConnector1">
            <a:avLst/>
          </a:prstGeom>
          <a:noFill/>
          <a:ln w="12700" cap="flat" cmpd="sng">
            <a:solidFill>
              <a:srgbClr val="A5A5A5"/>
            </a:solidFill>
            <a:prstDash val="solid"/>
            <a:round/>
            <a:headEnd type="none" w="med" len="med"/>
            <a:tailEnd type="stealth" w="lg" len="lg"/>
          </a:ln>
        </p:spPr>
      </p:cxnSp>
      <p:cxnSp>
        <p:nvCxnSpPr>
          <p:cNvPr id="589" name="Shape 589"/>
          <p:cNvCxnSpPr/>
          <p:nvPr/>
        </p:nvCxnSpPr>
        <p:spPr>
          <a:xfrm>
            <a:off x="4859675" y="3703292"/>
            <a:ext cx="1149900" cy="826500"/>
          </a:xfrm>
          <a:prstGeom prst="straightConnector1">
            <a:avLst/>
          </a:prstGeom>
          <a:noFill/>
          <a:ln w="12700" cap="flat" cmpd="sng">
            <a:solidFill>
              <a:srgbClr val="A5A5A5"/>
            </a:solidFill>
            <a:prstDash val="solid"/>
            <a:round/>
            <a:headEnd type="none" w="med" len="med"/>
            <a:tailEnd type="stealth" w="lg" len="lg"/>
          </a:ln>
        </p:spPr>
      </p:cxnSp>
      <p:pic>
        <p:nvPicPr>
          <p:cNvPr id="590" name="Shape 590"/>
          <p:cNvPicPr preferRelativeResize="0"/>
          <p:nvPr/>
        </p:nvPicPr>
        <p:blipFill rotWithShape="1">
          <a:blip r:embed="rId3">
            <a:alphaModFix/>
          </a:blip>
          <a:srcRect/>
          <a:stretch/>
        </p:blipFill>
        <p:spPr>
          <a:xfrm>
            <a:off x="1451813" y="2666488"/>
            <a:ext cx="370199" cy="370200"/>
          </a:xfrm>
          <a:prstGeom prst="rect">
            <a:avLst/>
          </a:prstGeom>
          <a:noFill/>
          <a:ln>
            <a:noFill/>
          </a:ln>
        </p:spPr>
      </p:pic>
      <p:pic>
        <p:nvPicPr>
          <p:cNvPr id="591" name="Shape 591"/>
          <p:cNvPicPr preferRelativeResize="0"/>
          <p:nvPr/>
        </p:nvPicPr>
        <p:blipFill rotWithShape="1">
          <a:blip r:embed="rId3">
            <a:alphaModFix/>
          </a:blip>
          <a:srcRect/>
          <a:stretch/>
        </p:blipFill>
        <p:spPr>
          <a:xfrm>
            <a:off x="1454257" y="3415130"/>
            <a:ext cx="370200" cy="370200"/>
          </a:xfrm>
          <a:prstGeom prst="rect">
            <a:avLst/>
          </a:prstGeom>
          <a:noFill/>
          <a:ln>
            <a:noFill/>
          </a:ln>
        </p:spPr>
      </p:pic>
      <p:pic>
        <p:nvPicPr>
          <p:cNvPr id="592" name="Shape 592"/>
          <p:cNvPicPr preferRelativeResize="0"/>
          <p:nvPr/>
        </p:nvPicPr>
        <p:blipFill rotWithShape="1">
          <a:blip r:embed="rId3">
            <a:alphaModFix/>
          </a:blip>
          <a:srcRect/>
          <a:stretch/>
        </p:blipFill>
        <p:spPr>
          <a:xfrm>
            <a:off x="1452503" y="4100596"/>
            <a:ext cx="370199" cy="370200"/>
          </a:xfrm>
          <a:prstGeom prst="rect">
            <a:avLst/>
          </a:prstGeom>
          <a:noFill/>
          <a:ln>
            <a:noFill/>
          </a:ln>
        </p:spPr>
      </p:pic>
      <p:grpSp>
        <p:nvGrpSpPr>
          <p:cNvPr id="593" name="Shape 593"/>
          <p:cNvGrpSpPr/>
          <p:nvPr/>
        </p:nvGrpSpPr>
        <p:grpSpPr>
          <a:xfrm>
            <a:off x="3682749" y="2235602"/>
            <a:ext cx="1359600" cy="2165700"/>
            <a:chOff x="3301743" y="1709452"/>
            <a:chExt cx="1359600" cy="2165700"/>
          </a:xfrm>
        </p:grpSpPr>
        <p:sp>
          <p:nvSpPr>
            <p:cNvPr id="594" name="Shape 594"/>
            <p:cNvSpPr/>
            <p:nvPr/>
          </p:nvSpPr>
          <p:spPr>
            <a:xfrm rot="-5400000">
              <a:off x="2898693" y="2112502"/>
              <a:ext cx="2165700" cy="1359600"/>
            </a:xfrm>
            <a:prstGeom prst="homePlate">
              <a:avLst>
                <a:gd name="adj" fmla="val 50000"/>
              </a:avLst>
            </a:prstGeom>
            <a:solidFill>
              <a:srgbClr val="F2F2F2"/>
            </a:solidFill>
            <a:ln w="9525" cap="flat" cmpd="sng">
              <a:solidFill>
                <a:srgbClr val="F2F2F2"/>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grpSp>
          <p:nvGrpSpPr>
            <p:cNvPr id="595" name="Shape 595"/>
            <p:cNvGrpSpPr/>
            <p:nvPr/>
          </p:nvGrpSpPr>
          <p:grpSpPr>
            <a:xfrm>
              <a:off x="3576975" y="2456541"/>
              <a:ext cx="295798" cy="1258903"/>
              <a:chOff x="4175791" y="2424916"/>
              <a:chExt cx="297644" cy="1311084"/>
            </a:xfrm>
          </p:grpSpPr>
          <p:pic>
            <p:nvPicPr>
              <p:cNvPr id="596" name="Shape 596"/>
              <p:cNvPicPr preferRelativeResize="0"/>
              <p:nvPr/>
            </p:nvPicPr>
            <p:blipFill rotWithShape="1">
              <a:blip r:embed="rId4">
                <a:alphaModFix/>
              </a:blip>
              <a:srcRect/>
              <a:stretch/>
            </p:blipFill>
            <p:spPr>
              <a:xfrm>
                <a:off x="4180335" y="2424916"/>
                <a:ext cx="293100" cy="336000"/>
              </a:xfrm>
              <a:prstGeom prst="rect">
                <a:avLst/>
              </a:prstGeom>
              <a:noFill/>
              <a:ln>
                <a:noFill/>
              </a:ln>
            </p:spPr>
          </p:pic>
          <p:pic>
            <p:nvPicPr>
              <p:cNvPr id="597" name="Shape 597"/>
              <p:cNvPicPr preferRelativeResize="0"/>
              <p:nvPr/>
            </p:nvPicPr>
            <p:blipFill rotWithShape="1">
              <a:blip r:embed="rId4">
                <a:alphaModFix/>
              </a:blip>
              <a:srcRect/>
              <a:stretch/>
            </p:blipFill>
            <p:spPr>
              <a:xfrm>
                <a:off x="4178017" y="2934488"/>
                <a:ext cx="293100" cy="336000"/>
              </a:xfrm>
              <a:prstGeom prst="rect">
                <a:avLst/>
              </a:prstGeom>
              <a:noFill/>
              <a:ln>
                <a:noFill/>
              </a:ln>
            </p:spPr>
          </p:pic>
          <p:pic>
            <p:nvPicPr>
              <p:cNvPr id="598" name="Shape 598"/>
              <p:cNvPicPr preferRelativeResize="0"/>
              <p:nvPr/>
            </p:nvPicPr>
            <p:blipFill rotWithShape="1">
              <a:blip r:embed="rId4">
                <a:alphaModFix/>
              </a:blip>
              <a:srcRect/>
              <a:stretch/>
            </p:blipFill>
            <p:spPr>
              <a:xfrm>
                <a:off x="4175791" y="3400001"/>
                <a:ext cx="293100" cy="336000"/>
              </a:xfrm>
              <a:prstGeom prst="rect">
                <a:avLst/>
              </a:prstGeom>
              <a:noFill/>
              <a:ln>
                <a:noFill/>
              </a:ln>
            </p:spPr>
          </p:pic>
        </p:grpSp>
      </p:grpSp>
      <p:sp>
        <p:nvSpPr>
          <p:cNvPr id="599" name="Shape 599"/>
          <p:cNvSpPr/>
          <p:nvPr/>
        </p:nvSpPr>
        <p:spPr>
          <a:xfrm rot="5400000">
            <a:off x="6087521" y="-479442"/>
            <a:ext cx="342000" cy="3639000"/>
          </a:xfrm>
          <a:prstGeom prst="leftBracket">
            <a:avLst>
              <a:gd name="adj" fmla="val 0"/>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600" name="Shape 600"/>
          <p:cNvSpPr/>
          <p:nvPr/>
        </p:nvSpPr>
        <p:spPr>
          <a:xfrm rot="5400000">
            <a:off x="2480205" y="-366491"/>
            <a:ext cx="342000" cy="3424800"/>
          </a:xfrm>
          <a:prstGeom prst="leftBracket">
            <a:avLst>
              <a:gd name="adj" fmla="val 0"/>
            </a:avLst>
          </a:prstGeom>
          <a:noFill/>
          <a:ln w="25400" cap="flat" cmpd="sng">
            <a:solidFill>
              <a:schemeClr val="accen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dk1"/>
              </a:solidFill>
              <a:latin typeface="Arial"/>
              <a:ea typeface="Arial"/>
              <a:cs typeface="Arial"/>
              <a:sym typeface="Arial"/>
            </a:endParaRPr>
          </a:p>
        </p:txBody>
      </p:sp>
      <p:sp>
        <p:nvSpPr>
          <p:cNvPr id="601" name="Shape 601"/>
          <p:cNvSpPr/>
          <p:nvPr/>
        </p:nvSpPr>
        <p:spPr>
          <a:xfrm>
            <a:off x="1908475" y="869450"/>
            <a:ext cx="1500900" cy="2616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1C2B30"/>
              </a:buClr>
              <a:buSzPct val="25000"/>
              <a:buFont typeface="Arial"/>
              <a:buNone/>
            </a:pPr>
            <a:r>
              <a:rPr lang="en-US" sz="1200" b="1" i="0" u="none" strike="noStrike" cap="none">
                <a:solidFill>
                  <a:schemeClr val="accent1"/>
                </a:solidFill>
                <a:latin typeface="Arial"/>
                <a:ea typeface="Arial"/>
                <a:cs typeface="Arial"/>
                <a:sym typeface="Arial"/>
              </a:rPr>
              <a:t>Developers</a:t>
            </a:r>
          </a:p>
          <a:p>
            <a:pPr marL="0" marR="0" lvl="0" indent="0" algn="ctr" rtl="0">
              <a:lnSpc>
                <a:spcPct val="100000"/>
              </a:lnSpc>
              <a:spcBef>
                <a:spcPts val="0"/>
              </a:spcBef>
              <a:spcAft>
                <a:spcPts val="0"/>
              </a:spcAft>
              <a:buClr>
                <a:srgbClr val="1C2B30"/>
              </a:buClr>
              <a:buFont typeface="Arial"/>
              <a:buNone/>
            </a:pPr>
            <a:endParaRPr sz="1200" b="0" i="0" u="none" strike="noStrike" cap="none">
              <a:solidFill>
                <a:schemeClr val="accent1"/>
              </a:solidFill>
              <a:latin typeface="Arial"/>
              <a:ea typeface="Arial"/>
              <a:cs typeface="Arial"/>
              <a:sym typeface="Arial"/>
            </a:endParaRPr>
          </a:p>
        </p:txBody>
      </p:sp>
      <p:sp>
        <p:nvSpPr>
          <p:cNvPr id="602" name="Shape 602"/>
          <p:cNvSpPr/>
          <p:nvPr/>
        </p:nvSpPr>
        <p:spPr>
          <a:xfrm>
            <a:off x="5455532" y="867158"/>
            <a:ext cx="1500900" cy="2616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1C2B30"/>
              </a:buClr>
              <a:buSzPct val="25000"/>
              <a:buFont typeface="Arial"/>
              <a:buNone/>
            </a:pPr>
            <a:r>
              <a:rPr lang="en-US" sz="1200" b="1" i="0" u="none" strike="noStrike" cap="none">
                <a:solidFill>
                  <a:schemeClr val="accent1"/>
                </a:solidFill>
                <a:latin typeface="Arial"/>
                <a:ea typeface="Arial"/>
                <a:cs typeface="Arial"/>
                <a:sym typeface="Arial"/>
              </a:rPr>
              <a:t>IT Operations</a:t>
            </a:r>
          </a:p>
          <a:p>
            <a:pPr marL="0" marR="0" lvl="0" indent="0" algn="ctr" rtl="0">
              <a:lnSpc>
                <a:spcPct val="100000"/>
              </a:lnSpc>
              <a:spcBef>
                <a:spcPts val="0"/>
              </a:spcBef>
              <a:spcAft>
                <a:spcPts val="0"/>
              </a:spcAft>
              <a:buClr>
                <a:srgbClr val="1C2B30"/>
              </a:buClr>
              <a:buFont typeface="Arial"/>
              <a:buNone/>
            </a:pPr>
            <a:endParaRPr sz="1200" b="0" i="0" u="none" strike="noStrike" cap="none">
              <a:solidFill>
                <a:schemeClr val="accent1"/>
              </a:solidFill>
              <a:latin typeface="Arial"/>
              <a:ea typeface="Arial"/>
              <a:cs typeface="Arial"/>
              <a:sym typeface="Arial"/>
            </a:endParaRPr>
          </a:p>
        </p:txBody>
      </p:sp>
      <p:grpSp>
        <p:nvGrpSpPr>
          <p:cNvPr id="603" name="Shape 603"/>
          <p:cNvGrpSpPr/>
          <p:nvPr/>
        </p:nvGrpSpPr>
        <p:grpSpPr>
          <a:xfrm>
            <a:off x="1944449" y="2707477"/>
            <a:ext cx="412161" cy="293079"/>
            <a:chOff x="1676400" y="9809163"/>
            <a:chExt cx="1930500" cy="1366975"/>
          </a:xfrm>
        </p:grpSpPr>
        <p:sp>
          <p:nvSpPr>
            <p:cNvPr id="604" name="Shape 604"/>
            <p:cNvSpPr/>
            <p:nvPr/>
          </p:nvSpPr>
          <p:spPr>
            <a:xfrm>
              <a:off x="1816100" y="9809163"/>
              <a:ext cx="1650900" cy="987300"/>
            </a:xfrm>
            <a:custGeom>
              <a:avLst/>
              <a:gdLst/>
              <a:ahLst/>
              <a:cxnLst/>
              <a:rect l="0" t="0" r="0" b="0"/>
              <a:pathLst>
                <a:path w="120000" h="120000" extrusionOk="0">
                  <a:moveTo>
                    <a:pt x="116525" y="0"/>
                  </a:moveTo>
                  <a:lnTo>
                    <a:pt x="3487" y="0"/>
                  </a:lnTo>
                  <a:lnTo>
                    <a:pt x="3487" y="0"/>
                  </a:lnTo>
                  <a:lnTo>
                    <a:pt x="3308" y="0"/>
                  </a:lnTo>
                  <a:lnTo>
                    <a:pt x="3128" y="21"/>
                  </a:lnTo>
                  <a:lnTo>
                    <a:pt x="2961" y="64"/>
                  </a:lnTo>
                  <a:lnTo>
                    <a:pt x="2782" y="107"/>
                  </a:lnTo>
                  <a:lnTo>
                    <a:pt x="2628" y="193"/>
                  </a:lnTo>
                  <a:lnTo>
                    <a:pt x="2461" y="257"/>
                  </a:lnTo>
                  <a:lnTo>
                    <a:pt x="2295" y="343"/>
                  </a:lnTo>
                  <a:lnTo>
                    <a:pt x="2141" y="471"/>
                  </a:lnTo>
                  <a:lnTo>
                    <a:pt x="1833" y="707"/>
                  </a:lnTo>
                  <a:lnTo>
                    <a:pt x="1551" y="986"/>
                  </a:lnTo>
                  <a:lnTo>
                    <a:pt x="1269" y="1329"/>
                  </a:lnTo>
                  <a:lnTo>
                    <a:pt x="1025" y="1715"/>
                  </a:lnTo>
                  <a:lnTo>
                    <a:pt x="807" y="2123"/>
                  </a:lnTo>
                  <a:lnTo>
                    <a:pt x="602" y="2552"/>
                  </a:lnTo>
                  <a:lnTo>
                    <a:pt x="423" y="3045"/>
                  </a:lnTo>
                  <a:lnTo>
                    <a:pt x="282" y="3560"/>
                  </a:lnTo>
                  <a:lnTo>
                    <a:pt x="217" y="3839"/>
                  </a:lnTo>
                  <a:lnTo>
                    <a:pt x="166" y="4117"/>
                  </a:lnTo>
                  <a:lnTo>
                    <a:pt x="115" y="4375"/>
                  </a:lnTo>
                  <a:lnTo>
                    <a:pt x="89" y="4654"/>
                  </a:lnTo>
                  <a:lnTo>
                    <a:pt x="38" y="4932"/>
                  </a:lnTo>
                  <a:lnTo>
                    <a:pt x="25" y="5233"/>
                  </a:lnTo>
                  <a:lnTo>
                    <a:pt x="12" y="5533"/>
                  </a:lnTo>
                  <a:lnTo>
                    <a:pt x="0" y="5833"/>
                  </a:lnTo>
                  <a:lnTo>
                    <a:pt x="0" y="114166"/>
                  </a:lnTo>
                  <a:lnTo>
                    <a:pt x="0" y="114166"/>
                  </a:lnTo>
                  <a:lnTo>
                    <a:pt x="12" y="114466"/>
                  </a:lnTo>
                  <a:lnTo>
                    <a:pt x="25" y="114745"/>
                  </a:lnTo>
                  <a:lnTo>
                    <a:pt x="38" y="115045"/>
                  </a:lnTo>
                  <a:lnTo>
                    <a:pt x="89" y="115324"/>
                  </a:lnTo>
                  <a:lnTo>
                    <a:pt x="115" y="115624"/>
                  </a:lnTo>
                  <a:lnTo>
                    <a:pt x="166" y="115903"/>
                  </a:lnTo>
                  <a:lnTo>
                    <a:pt x="217" y="116160"/>
                  </a:lnTo>
                  <a:lnTo>
                    <a:pt x="282" y="116439"/>
                  </a:lnTo>
                  <a:lnTo>
                    <a:pt x="423" y="116954"/>
                  </a:lnTo>
                  <a:lnTo>
                    <a:pt x="602" y="117426"/>
                  </a:lnTo>
                  <a:lnTo>
                    <a:pt x="807" y="117876"/>
                  </a:lnTo>
                  <a:lnTo>
                    <a:pt x="1025" y="118284"/>
                  </a:lnTo>
                  <a:lnTo>
                    <a:pt x="1269" y="118648"/>
                  </a:lnTo>
                  <a:lnTo>
                    <a:pt x="1551" y="118991"/>
                  </a:lnTo>
                  <a:lnTo>
                    <a:pt x="1833" y="119292"/>
                  </a:lnTo>
                  <a:lnTo>
                    <a:pt x="2141" y="119528"/>
                  </a:lnTo>
                  <a:lnTo>
                    <a:pt x="2295" y="119656"/>
                  </a:lnTo>
                  <a:lnTo>
                    <a:pt x="2461" y="119742"/>
                  </a:lnTo>
                  <a:lnTo>
                    <a:pt x="2628" y="119806"/>
                  </a:lnTo>
                  <a:lnTo>
                    <a:pt x="2782" y="119871"/>
                  </a:lnTo>
                  <a:lnTo>
                    <a:pt x="2961" y="119914"/>
                  </a:lnTo>
                  <a:lnTo>
                    <a:pt x="3128" y="119978"/>
                  </a:lnTo>
                  <a:lnTo>
                    <a:pt x="3308" y="120000"/>
                  </a:lnTo>
                  <a:lnTo>
                    <a:pt x="3487" y="120000"/>
                  </a:lnTo>
                  <a:lnTo>
                    <a:pt x="116525" y="120000"/>
                  </a:lnTo>
                  <a:lnTo>
                    <a:pt x="116525" y="120000"/>
                  </a:lnTo>
                  <a:lnTo>
                    <a:pt x="116704" y="120000"/>
                  </a:lnTo>
                  <a:lnTo>
                    <a:pt x="116884" y="119978"/>
                  </a:lnTo>
                  <a:lnTo>
                    <a:pt x="117050" y="119914"/>
                  </a:lnTo>
                  <a:lnTo>
                    <a:pt x="117230" y="119871"/>
                  </a:lnTo>
                  <a:lnTo>
                    <a:pt x="117384" y="119806"/>
                  </a:lnTo>
                  <a:lnTo>
                    <a:pt x="117551" y="119742"/>
                  </a:lnTo>
                  <a:lnTo>
                    <a:pt x="117717" y="119656"/>
                  </a:lnTo>
                  <a:lnTo>
                    <a:pt x="117871" y="119528"/>
                  </a:lnTo>
                  <a:lnTo>
                    <a:pt x="118179" y="119292"/>
                  </a:lnTo>
                  <a:lnTo>
                    <a:pt x="118461" y="118991"/>
                  </a:lnTo>
                  <a:lnTo>
                    <a:pt x="118730" y="118648"/>
                  </a:lnTo>
                  <a:lnTo>
                    <a:pt x="118974" y="118284"/>
                  </a:lnTo>
                  <a:lnTo>
                    <a:pt x="119205" y="117876"/>
                  </a:lnTo>
                  <a:lnTo>
                    <a:pt x="119410" y="117426"/>
                  </a:lnTo>
                  <a:lnTo>
                    <a:pt x="119589" y="116954"/>
                  </a:lnTo>
                  <a:lnTo>
                    <a:pt x="119653" y="116697"/>
                  </a:lnTo>
                  <a:lnTo>
                    <a:pt x="119730" y="116439"/>
                  </a:lnTo>
                  <a:lnTo>
                    <a:pt x="119794" y="116160"/>
                  </a:lnTo>
                  <a:lnTo>
                    <a:pt x="119846" y="115903"/>
                  </a:lnTo>
                  <a:lnTo>
                    <a:pt x="119884" y="115624"/>
                  </a:lnTo>
                  <a:lnTo>
                    <a:pt x="119923" y="115324"/>
                  </a:lnTo>
                  <a:lnTo>
                    <a:pt x="119961" y="115045"/>
                  </a:lnTo>
                  <a:lnTo>
                    <a:pt x="119987" y="114745"/>
                  </a:lnTo>
                  <a:lnTo>
                    <a:pt x="120000" y="114466"/>
                  </a:lnTo>
                  <a:lnTo>
                    <a:pt x="120000" y="114166"/>
                  </a:lnTo>
                  <a:lnTo>
                    <a:pt x="120000" y="5833"/>
                  </a:lnTo>
                  <a:lnTo>
                    <a:pt x="120000" y="5833"/>
                  </a:lnTo>
                  <a:lnTo>
                    <a:pt x="120000" y="5533"/>
                  </a:lnTo>
                  <a:lnTo>
                    <a:pt x="119987" y="5233"/>
                  </a:lnTo>
                  <a:lnTo>
                    <a:pt x="119961" y="4932"/>
                  </a:lnTo>
                  <a:lnTo>
                    <a:pt x="119923" y="4654"/>
                  </a:lnTo>
                  <a:lnTo>
                    <a:pt x="119884" y="4375"/>
                  </a:lnTo>
                  <a:lnTo>
                    <a:pt x="119846" y="4117"/>
                  </a:lnTo>
                  <a:lnTo>
                    <a:pt x="119794" y="3839"/>
                  </a:lnTo>
                  <a:lnTo>
                    <a:pt x="119730" y="3560"/>
                  </a:lnTo>
                  <a:lnTo>
                    <a:pt x="119653" y="3302"/>
                  </a:lnTo>
                  <a:lnTo>
                    <a:pt x="119589" y="3045"/>
                  </a:lnTo>
                  <a:lnTo>
                    <a:pt x="119410" y="2552"/>
                  </a:lnTo>
                  <a:lnTo>
                    <a:pt x="119205" y="2123"/>
                  </a:lnTo>
                  <a:lnTo>
                    <a:pt x="118974" y="1715"/>
                  </a:lnTo>
                  <a:lnTo>
                    <a:pt x="118730" y="1329"/>
                  </a:lnTo>
                  <a:lnTo>
                    <a:pt x="118461" y="986"/>
                  </a:lnTo>
                  <a:lnTo>
                    <a:pt x="118179" y="707"/>
                  </a:lnTo>
                  <a:lnTo>
                    <a:pt x="117871" y="471"/>
                  </a:lnTo>
                  <a:lnTo>
                    <a:pt x="117717" y="343"/>
                  </a:lnTo>
                  <a:lnTo>
                    <a:pt x="117551" y="257"/>
                  </a:lnTo>
                  <a:lnTo>
                    <a:pt x="117384" y="193"/>
                  </a:lnTo>
                  <a:lnTo>
                    <a:pt x="117230" y="107"/>
                  </a:lnTo>
                  <a:lnTo>
                    <a:pt x="117050" y="64"/>
                  </a:lnTo>
                  <a:lnTo>
                    <a:pt x="116884" y="21"/>
                  </a:lnTo>
                  <a:lnTo>
                    <a:pt x="116704" y="0"/>
                  </a:lnTo>
                  <a:lnTo>
                    <a:pt x="116525" y="0"/>
                  </a:lnTo>
                  <a:lnTo>
                    <a:pt x="116525" y="0"/>
                  </a:lnTo>
                  <a:close/>
                  <a:moveTo>
                    <a:pt x="59993" y="1265"/>
                  </a:moveTo>
                  <a:lnTo>
                    <a:pt x="59993" y="1265"/>
                  </a:lnTo>
                  <a:lnTo>
                    <a:pt x="60173" y="1265"/>
                  </a:lnTo>
                  <a:lnTo>
                    <a:pt x="60339" y="1308"/>
                  </a:lnTo>
                  <a:lnTo>
                    <a:pt x="60506" y="1394"/>
                  </a:lnTo>
                  <a:lnTo>
                    <a:pt x="60660" y="1479"/>
                  </a:lnTo>
                  <a:lnTo>
                    <a:pt x="60801" y="1587"/>
                  </a:lnTo>
                  <a:lnTo>
                    <a:pt x="60942" y="1737"/>
                  </a:lnTo>
                  <a:lnTo>
                    <a:pt x="61070" y="1887"/>
                  </a:lnTo>
                  <a:lnTo>
                    <a:pt x="61186" y="2080"/>
                  </a:lnTo>
                  <a:lnTo>
                    <a:pt x="61301" y="2294"/>
                  </a:lnTo>
                  <a:lnTo>
                    <a:pt x="61391" y="2487"/>
                  </a:lnTo>
                  <a:lnTo>
                    <a:pt x="61480" y="2723"/>
                  </a:lnTo>
                  <a:lnTo>
                    <a:pt x="61545" y="2981"/>
                  </a:lnTo>
                  <a:lnTo>
                    <a:pt x="61596" y="3238"/>
                  </a:lnTo>
                  <a:lnTo>
                    <a:pt x="61647" y="3517"/>
                  </a:lnTo>
                  <a:lnTo>
                    <a:pt x="61673" y="3774"/>
                  </a:lnTo>
                  <a:lnTo>
                    <a:pt x="61686" y="4053"/>
                  </a:lnTo>
                  <a:lnTo>
                    <a:pt x="61686" y="4053"/>
                  </a:lnTo>
                  <a:lnTo>
                    <a:pt x="61673" y="4353"/>
                  </a:lnTo>
                  <a:lnTo>
                    <a:pt x="61647" y="4632"/>
                  </a:lnTo>
                  <a:lnTo>
                    <a:pt x="61596" y="4890"/>
                  </a:lnTo>
                  <a:lnTo>
                    <a:pt x="61545" y="5168"/>
                  </a:lnTo>
                  <a:lnTo>
                    <a:pt x="61480" y="5404"/>
                  </a:lnTo>
                  <a:lnTo>
                    <a:pt x="61391" y="5640"/>
                  </a:lnTo>
                  <a:lnTo>
                    <a:pt x="61301" y="5855"/>
                  </a:lnTo>
                  <a:lnTo>
                    <a:pt x="61186" y="6048"/>
                  </a:lnTo>
                  <a:lnTo>
                    <a:pt x="61070" y="6241"/>
                  </a:lnTo>
                  <a:lnTo>
                    <a:pt x="60942" y="6391"/>
                  </a:lnTo>
                  <a:lnTo>
                    <a:pt x="60801" y="6541"/>
                  </a:lnTo>
                  <a:lnTo>
                    <a:pt x="60660" y="6648"/>
                  </a:lnTo>
                  <a:lnTo>
                    <a:pt x="60506" y="6734"/>
                  </a:lnTo>
                  <a:lnTo>
                    <a:pt x="60339" y="6798"/>
                  </a:lnTo>
                  <a:lnTo>
                    <a:pt x="60173" y="6863"/>
                  </a:lnTo>
                  <a:lnTo>
                    <a:pt x="59993" y="6884"/>
                  </a:lnTo>
                  <a:lnTo>
                    <a:pt x="59993" y="6884"/>
                  </a:lnTo>
                  <a:lnTo>
                    <a:pt x="59839" y="6863"/>
                  </a:lnTo>
                  <a:lnTo>
                    <a:pt x="59673" y="6798"/>
                  </a:lnTo>
                  <a:lnTo>
                    <a:pt x="59506" y="6734"/>
                  </a:lnTo>
                  <a:lnTo>
                    <a:pt x="59352" y="6648"/>
                  </a:lnTo>
                  <a:lnTo>
                    <a:pt x="59198" y="6541"/>
                  </a:lnTo>
                  <a:lnTo>
                    <a:pt x="59057" y="6391"/>
                  </a:lnTo>
                  <a:lnTo>
                    <a:pt x="58942" y="6241"/>
                  </a:lnTo>
                  <a:lnTo>
                    <a:pt x="58813" y="6048"/>
                  </a:lnTo>
                  <a:lnTo>
                    <a:pt x="58711" y="5855"/>
                  </a:lnTo>
                  <a:lnTo>
                    <a:pt x="58621" y="5640"/>
                  </a:lnTo>
                  <a:lnTo>
                    <a:pt x="58519" y="5404"/>
                  </a:lnTo>
                  <a:lnTo>
                    <a:pt x="58454" y="5168"/>
                  </a:lnTo>
                  <a:lnTo>
                    <a:pt x="58403" y="4890"/>
                  </a:lnTo>
                  <a:lnTo>
                    <a:pt x="58352" y="4632"/>
                  </a:lnTo>
                  <a:lnTo>
                    <a:pt x="58326" y="4353"/>
                  </a:lnTo>
                  <a:lnTo>
                    <a:pt x="58326" y="4053"/>
                  </a:lnTo>
                  <a:lnTo>
                    <a:pt x="58326" y="4053"/>
                  </a:lnTo>
                  <a:lnTo>
                    <a:pt x="58326" y="3774"/>
                  </a:lnTo>
                  <a:lnTo>
                    <a:pt x="58352" y="3517"/>
                  </a:lnTo>
                  <a:lnTo>
                    <a:pt x="58403" y="3238"/>
                  </a:lnTo>
                  <a:lnTo>
                    <a:pt x="58454" y="2981"/>
                  </a:lnTo>
                  <a:lnTo>
                    <a:pt x="58519" y="2723"/>
                  </a:lnTo>
                  <a:lnTo>
                    <a:pt x="58621" y="2487"/>
                  </a:lnTo>
                  <a:lnTo>
                    <a:pt x="58711" y="2294"/>
                  </a:lnTo>
                  <a:lnTo>
                    <a:pt x="58813" y="2080"/>
                  </a:lnTo>
                  <a:lnTo>
                    <a:pt x="58942" y="1887"/>
                  </a:lnTo>
                  <a:lnTo>
                    <a:pt x="59057" y="1737"/>
                  </a:lnTo>
                  <a:lnTo>
                    <a:pt x="59198" y="1587"/>
                  </a:lnTo>
                  <a:lnTo>
                    <a:pt x="59352" y="1479"/>
                  </a:lnTo>
                  <a:lnTo>
                    <a:pt x="59506" y="1394"/>
                  </a:lnTo>
                  <a:lnTo>
                    <a:pt x="59673" y="1308"/>
                  </a:lnTo>
                  <a:lnTo>
                    <a:pt x="59839" y="1265"/>
                  </a:lnTo>
                  <a:lnTo>
                    <a:pt x="59993" y="1265"/>
                  </a:lnTo>
                  <a:lnTo>
                    <a:pt x="59993" y="1265"/>
                  </a:lnTo>
                  <a:close/>
                  <a:moveTo>
                    <a:pt x="115153" y="109790"/>
                  </a:moveTo>
                  <a:lnTo>
                    <a:pt x="115153" y="109790"/>
                  </a:lnTo>
                  <a:lnTo>
                    <a:pt x="115153" y="110026"/>
                  </a:lnTo>
                  <a:lnTo>
                    <a:pt x="115127" y="110219"/>
                  </a:lnTo>
                  <a:lnTo>
                    <a:pt x="115102" y="110412"/>
                  </a:lnTo>
                  <a:lnTo>
                    <a:pt x="115063" y="110627"/>
                  </a:lnTo>
                  <a:lnTo>
                    <a:pt x="114999" y="110798"/>
                  </a:lnTo>
                  <a:lnTo>
                    <a:pt x="114948" y="110970"/>
                  </a:lnTo>
                  <a:lnTo>
                    <a:pt x="114884" y="111120"/>
                  </a:lnTo>
                  <a:lnTo>
                    <a:pt x="114794" y="111270"/>
                  </a:lnTo>
                  <a:lnTo>
                    <a:pt x="114704" y="111399"/>
                  </a:lnTo>
                  <a:lnTo>
                    <a:pt x="114601" y="111528"/>
                  </a:lnTo>
                  <a:lnTo>
                    <a:pt x="114499" y="111635"/>
                  </a:lnTo>
                  <a:lnTo>
                    <a:pt x="114396" y="111721"/>
                  </a:lnTo>
                  <a:lnTo>
                    <a:pt x="114281" y="111806"/>
                  </a:lnTo>
                  <a:lnTo>
                    <a:pt x="114166" y="111849"/>
                  </a:lnTo>
                  <a:lnTo>
                    <a:pt x="114037" y="111871"/>
                  </a:lnTo>
                  <a:lnTo>
                    <a:pt x="113909" y="111892"/>
                  </a:lnTo>
                  <a:lnTo>
                    <a:pt x="6103" y="111892"/>
                  </a:lnTo>
                  <a:lnTo>
                    <a:pt x="6103" y="111892"/>
                  </a:lnTo>
                  <a:lnTo>
                    <a:pt x="5974" y="111871"/>
                  </a:lnTo>
                  <a:lnTo>
                    <a:pt x="5846" y="111849"/>
                  </a:lnTo>
                  <a:lnTo>
                    <a:pt x="5731" y="111806"/>
                  </a:lnTo>
                  <a:lnTo>
                    <a:pt x="5615" y="111721"/>
                  </a:lnTo>
                  <a:lnTo>
                    <a:pt x="5513" y="111635"/>
                  </a:lnTo>
                  <a:lnTo>
                    <a:pt x="5398" y="111528"/>
                  </a:lnTo>
                  <a:lnTo>
                    <a:pt x="5308" y="111399"/>
                  </a:lnTo>
                  <a:lnTo>
                    <a:pt x="5218" y="111270"/>
                  </a:lnTo>
                  <a:lnTo>
                    <a:pt x="5128" y="111120"/>
                  </a:lnTo>
                  <a:lnTo>
                    <a:pt x="5064" y="110970"/>
                  </a:lnTo>
                  <a:lnTo>
                    <a:pt x="5000" y="110798"/>
                  </a:lnTo>
                  <a:lnTo>
                    <a:pt x="4949" y="110627"/>
                  </a:lnTo>
                  <a:lnTo>
                    <a:pt x="4910" y="110412"/>
                  </a:lnTo>
                  <a:lnTo>
                    <a:pt x="4872" y="110219"/>
                  </a:lnTo>
                  <a:lnTo>
                    <a:pt x="4859" y="110026"/>
                  </a:lnTo>
                  <a:lnTo>
                    <a:pt x="4859" y="109790"/>
                  </a:lnTo>
                  <a:lnTo>
                    <a:pt x="4859" y="10209"/>
                  </a:lnTo>
                  <a:lnTo>
                    <a:pt x="4859" y="10209"/>
                  </a:lnTo>
                  <a:lnTo>
                    <a:pt x="4859" y="9994"/>
                  </a:lnTo>
                  <a:lnTo>
                    <a:pt x="4872" y="9780"/>
                  </a:lnTo>
                  <a:lnTo>
                    <a:pt x="4910" y="9587"/>
                  </a:lnTo>
                  <a:lnTo>
                    <a:pt x="4949" y="9394"/>
                  </a:lnTo>
                  <a:lnTo>
                    <a:pt x="5000" y="9201"/>
                  </a:lnTo>
                  <a:lnTo>
                    <a:pt x="5064" y="9029"/>
                  </a:lnTo>
                  <a:lnTo>
                    <a:pt x="5128" y="8857"/>
                  </a:lnTo>
                  <a:lnTo>
                    <a:pt x="5218" y="8729"/>
                  </a:lnTo>
                  <a:lnTo>
                    <a:pt x="5308" y="8579"/>
                  </a:lnTo>
                  <a:lnTo>
                    <a:pt x="5398" y="8471"/>
                  </a:lnTo>
                  <a:lnTo>
                    <a:pt x="5513" y="8364"/>
                  </a:lnTo>
                  <a:lnTo>
                    <a:pt x="5615" y="8257"/>
                  </a:lnTo>
                  <a:lnTo>
                    <a:pt x="5731" y="8193"/>
                  </a:lnTo>
                  <a:lnTo>
                    <a:pt x="5846" y="8150"/>
                  </a:lnTo>
                  <a:lnTo>
                    <a:pt x="5974" y="8128"/>
                  </a:lnTo>
                  <a:lnTo>
                    <a:pt x="6103" y="8107"/>
                  </a:lnTo>
                  <a:lnTo>
                    <a:pt x="113909" y="8107"/>
                  </a:lnTo>
                  <a:lnTo>
                    <a:pt x="113909" y="8107"/>
                  </a:lnTo>
                  <a:lnTo>
                    <a:pt x="114037" y="8128"/>
                  </a:lnTo>
                  <a:lnTo>
                    <a:pt x="114166" y="8150"/>
                  </a:lnTo>
                  <a:lnTo>
                    <a:pt x="114281" y="8193"/>
                  </a:lnTo>
                  <a:lnTo>
                    <a:pt x="114396" y="8257"/>
                  </a:lnTo>
                  <a:lnTo>
                    <a:pt x="114499" y="8364"/>
                  </a:lnTo>
                  <a:lnTo>
                    <a:pt x="114601" y="8471"/>
                  </a:lnTo>
                  <a:lnTo>
                    <a:pt x="114704" y="8579"/>
                  </a:lnTo>
                  <a:lnTo>
                    <a:pt x="114794" y="8729"/>
                  </a:lnTo>
                  <a:lnTo>
                    <a:pt x="114884" y="8857"/>
                  </a:lnTo>
                  <a:lnTo>
                    <a:pt x="114948" y="9029"/>
                  </a:lnTo>
                  <a:lnTo>
                    <a:pt x="114999" y="9201"/>
                  </a:lnTo>
                  <a:lnTo>
                    <a:pt x="115063" y="9394"/>
                  </a:lnTo>
                  <a:lnTo>
                    <a:pt x="115102" y="9587"/>
                  </a:lnTo>
                  <a:lnTo>
                    <a:pt x="115127" y="9780"/>
                  </a:lnTo>
                  <a:lnTo>
                    <a:pt x="115153" y="9994"/>
                  </a:lnTo>
                  <a:lnTo>
                    <a:pt x="115153" y="10209"/>
                  </a:lnTo>
                  <a:lnTo>
                    <a:pt x="115153" y="109790"/>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05" name="Shape 605"/>
            <p:cNvSpPr/>
            <p:nvPr/>
          </p:nvSpPr>
          <p:spPr>
            <a:xfrm>
              <a:off x="1676400" y="11107738"/>
              <a:ext cx="1930500" cy="68400"/>
            </a:xfrm>
            <a:custGeom>
              <a:avLst/>
              <a:gdLst/>
              <a:ahLst/>
              <a:cxnLst/>
              <a:rect l="0" t="0" r="0" b="0"/>
              <a:pathLst>
                <a:path w="120000" h="120000" extrusionOk="0">
                  <a:moveTo>
                    <a:pt x="65" y="0"/>
                  </a:moveTo>
                  <a:lnTo>
                    <a:pt x="65" y="0"/>
                  </a:lnTo>
                  <a:lnTo>
                    <a:pt x="32" y="4961"/>
                  </a:lnTo>
                  <a:lnTo>
                    <a:pt x="10" y="9612"/>
                  </a:lnTo>
                  <a:lnTo>
                    <a:pt x="0" y="14573"/>
                  </a:lnTo>
                  <a:lnTo>
                    <a:pt x="0" y="19534"/>
                  </a:lnTo>
                  <a:lnTo>
                    <a:pt x="0" y="21705"/>
                  </a:lnTo>
                  <a:lnTo>
                    <a:pt x="0" y="21705"/>
                  </a:lnTo>
                  <a:lnTo>
                    <a:pt x="0" y="26666"/>
                  </a:lnTo>
                  <a:lnTo>
                    <a:pt x="10" y="31627"/>
                  </a:lnTo>
                  <a:lnTo>
                    <a:pt x="32" y="36589"/>
                  </a:lnTo>
                  <a:lnTo>
                    <a:pt x="65" y="41550"/>
                  </a:lnTo>
                  <a:lnTo>
                    <a:pt x="109" y="46201"/>
                  </a:lnTo>
                  <a:lnTo>
                    <a:pt x="153" y="50852"/>
                  </a:lnTo>
                  <a:lnTo>
                    <a:pt x="208" y="55193"/>
                  </a:lnTo>
                  <a:lnTo>
                    <a:pt x="274" y="59844"/>
                  </a:lnTo>
                  <a:lnTo>
                    <a:pt x="339" y="64186"/>
                  </a:lnTo>
                  <a:lnTo>
                    <a:pt x="416" y="68527"/>
                  </a:lnTo>
                  <a:lnTo>
                    <a:pt x="504" y="72558"/>
                  </a:lnTo>
                  <a:lnTo>
                    <a:pt x="592" y="76589"/>
                  </a:lnTo>
                  <a:lnTo>
                    <a:pt x="679" y="80310"/>
                  </a:lnTo>
                  <a:lnTo>
                    <a:pt x="789" y="84031"/>
                  </a:lnTo>
                  <a:lnTo>
                    <a:pt x="899" y="87751"/>
                  </a:lnTo>
                  <a:lnTo>
                    <a:pt x="1019" y="90852"/>
                  </a:lnTo>
                  <a:lnTo>
                    <a:pt x="1129" y="94263"/>
                  </a:lnTo>
                  <a:lnTo>
                    <a:pt x="1260" y="97364"/>
                  </a:lnTo>
                  <a:lnTo>
                    <a:pt x="1392" y="100465"/>
                  </a:lnTo>
                  <a:lnTo>
                    <a:pt x="1535" y="102945"/>
                  </a:lnTo>
                  <a:lnTo>
                    <a:pt x="1677" y="105736"/>
                  </a:lnTo>
                  <a:lnTo>
                    <a:pt x="1820" y="107906"/>
                  </a:lnTo>
                  <a:lnTo>
                    <a:pt x="1973" y="110387"/>
                  </a:lnTo>
                  <a:lnTo>
                    <a:pt x="2127" y="111937"/>
                  </a:lnTo>
                  <a:lnTo>
                    <a:pt x="2280" y="114108"/>
                  </a:lnTo>
                  <a:lnTo>
                    <a:pt x="2445" y="115348"/>
                  </a:lnTo>
                  <a:lnTo>
                    <a:pt x="2609" y="116589"/>
                  </a:lnTo>
                  <a:lnTo>
                    <a:pt x="2774" y="118139"/>
                  </a:lnTo>
                  <a:lnTo>
                    <a:pt x="2938" y="118759"/>
                  </a:lnTo>
                  <a:lnTo>
                    <a:pt x="3114" y="119379"/>
                  </a:lnTo>
                  <a:lnTo>
                    <a:pt x="3289" y="119689"/>
                  </a:lnTo>
                  <a:lnTo>
                    <a:pt x="3464" y="120000"/>
                  </a:lnTo>
                  <a:lnTo>
                    <a:pt x="116524" y="120000"/>
                  </a:lnTo>
                  <a:lnTo>
                    <a:pt x="116524" y="120000"/>
                  </a:lnTo>
                  <a:lnTo>
                    <a:pt x="116710" y="119689"/>
                  </a:lnTo>
                  <a:lnTo>
                    <a:pt x="116885" y="119379"/>
                  </a:lnTo>
                  <a:lnTo>
                    <a:pt x="117050" y="118759"/>
                  </a:lnTo>
                  <a:lnTo>
                    <a:pt x="117225" y="118139"/>
                  </a:lnTo>
                  <a:lnTo>
                    <a:pt x="117390" y="116589"/>
                  </a:lnTo>
                  <a:lnTo>
                    <a:pt x="117554" y="115348"/>
                  </a:lnTo>
                  <a:lnTo>
                    <a:pt x="117719" y="114108"/>
                  </a:lnTo>
                  <a:lnTo>
                    <a:pt x="117872" y="111937"/>
                  </a:lnTo>
                  <a:lnTo>
                    <a:pt x="118026" y="110387"/>
                  </a:lnTo>
                  <a:lnTo>
                    <a:pt x="118179" y="107906"/>
                  </a:lnTo>
                  <a:lnTo>
                    <a:pt x="118322" y="105736"/>
                  </a:lnTo>
                  <a:lnTo>
                    <a:pt x="118464" y="102945"/>
                  </a:lnTo>
                  <a:lnTo>
                    <a:pt x="118607" y="100465"/>
                  </a:lnTo>
                  <a:lnTo>
                    <a:pt x="118739" y="97364"/>
                  </a:lnTo>
                  <a:lnTo>
                    <a:pt x="118859" y="94263"/>
                  </a:lnTo>
                  <a:lnTo>
                    <a:pt x="118980" y="90852"/>
                  </a:lnTo>
                  <a:lnTo>
                    <a:pt x="119089" y="87751"/>
                  </a:lnTo>
                  <a:lnTo>
                    <a:pt x="119210" y="84031"/>
                  </a:lnTo>
                  <a:lnTo>
                    <a:pt x="119309" y="80310"/>
                  </a:lnTo>
                  <a:lnTo>
                    <a:pt x="119407" y="76589"/>
                  </a:lnTo>
                  <a:lnTo>
                    <a:pt x="119495" y="72558"/>
                  </a:lnTo>
                  <a:lnTo>
                    <a:pt x="119572" y="68527"/>
                  </a:lnTo>
                  <a:lnTo>
                    <a:pt x="119660" y="64186"/>
                  </a:lnTo>
                  <a:lnTo>
                    <a:pt x="119725" y="59844"/>
                  </a:lnTo>
                  <a:lnTo>
                    <a:pt x="119791" y="55193"/>
                  </a:lnTo>
                  <a:lnTo>
                    <a:pt x="119846" y="50852"/>
                  </a:lnTo>
                  <a:lnTo>
                    <a:pt x="119890" y="46201"/>
                  </a:lnTo>
                  <a:lnTo>
                    <a:pt x="119934" y="41550"/>
                  </a:lnTo>
                  <a:lnTo>
                    <a:pt x="119956" y="36589"/>
                  </a:lnTo>
                  <a:lnTo>
                    <a:pt x="119978" y="31627"/>
                  </a:lnTo>
                  <a:lnTo>
                    <a:pt x="119989" y="26666"/>
                  </a:lnTo>
                  <a:lnTo>
                    <a:pt x="120000" y="21705"/>
                  </a:lnTo>
                  <a:lnTo>
                    <a:pt x="120000" y="19534"/>
                  </a:lnTo>
                  <a:lnTo>
                    <a:pt x="120000" y="19534"/>
                  </a:lnTo>
                  <a:lnTo>
                    <a:pt x="119989" y="14573"/>
                  </a:lnTo>
                  <a:lnTo>
                    <a:pt x="119978" y="9612"/>
                  </a:lnTo>
                  <a:lnTo>
                    <a:pt x="119967" y="4961"/>
                  </a:lnTo>
                  <a:lnTo>
                    <a:pt x="119934" y="0"/>
                  </a:lnTo>
                  <a:lnTo>
                    <a:pt x="65" y="0"/>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06" name="Shape 606"/>
            <p:cNvSpPr/>
            <p:nvPr/>
          </p:nvSpPr>
          <p:spPr>
            <a:xfrm>
              <a:off x="1687513" y="10825163"/>
              <a:ext cx="1908300" cy="263400"/>
            </a:xfrm>
            <a:custGeom>
              <a:avLst/>
              <a:gdLst/>
              <a:ahLst/>
              <a:cxnLst/>
              <a:rect l="0" t="0" r="0" b="0"/>
              <a:pathLst>
                <a:path w="120000" h="120000" extrusionOk="0">
                  <a:moveTo>
                    <a:pt x="119844" y="105449"/>
                  </a:moveTo>
                  <a:lnTo>
                    <a:pt x="112616" y="5356"/>
                  </a:lnTo>
                  <a:lnTo>
                    <a:pt x="112616" y="5356"/>
                  </a:lnTo>
                  <a:lnTo>
                    <a:pt x="112505" y="4157"/>
                  </a:lnTo>
                  <a:lnTo>
                    <a:pt x="112383" y="3117"/>
                  </a:lnTo>
                  <a:lnTo>
                    <a:pt x="112250" y="2158"/>
                  </a:lnTo>
                  <a:lnTo>
                    <a:pt x="112095" y="1359"/>
                  </a:lnTo>
                  <a:lnTo>
                    <a:pt x="111929" y="799"/>
                  </a:lnTo>
                  <a:lnTo>
                    <a:pt x="111751" y="319"/>
                  </a:lnTo>
                  <a:lnTo>
                    <a:pt x="111574" y="79"/>
                  </a:lnTo>
                  <a:lnTo>
                    <a:pt x="111385" y="0"/>
                  </a:lnTo>
                  <a:lnTo>
                    <a:pt x="8614" y="0"/>
                  </a:lnTo>
                  <a:lnTo>
                    <a:pt x="8614" y="0"/>
                  </a:lnTo>
                  <a:lnTo>
                    <a:pt x="8425" y="79"/>
                  </a:lnTo>
                  <a:lnTo>
                    <a:pt x="8237" y="319"/>
                  </a:lnTo>
                  <a:lnTo>
                    <a:pt x="8070" y="799"/>
                  </a:lnTo>
                  <a:lnTo>
                    <a:pt x="7904" y="1359"/>
                  </a:lnTo>
                  <a:lnTo>
                    <a:pt x="7749" y="2158"/>
                  </a:lnTo>
                  <a:lnTo>
                    <a:pt x="7605" y="3117"/>
                  </a:lnTo>
                  <a:lnTo>
                    <a:pt x="7483" y="4157"/>
                  </a:lnTo>
                  <a:lnTo>
                    <a:pt x="7383" y="5356"/>
                  </a:lnTo>
                  <a:lnTo>
                    <a:pt x="155" y="105449"/>
                  </a:lnTo>
                  <a:lnTo>
                    <a:pt x="155" y="105449"/>
                  </a:lnTo>
                  <a:lnTo>
                    <a:pt x="88" y="106728"/>
                  </a:lnTo>
                  <a:lnTo>
                    <a:pt x="22" y="108007"/>
                  </a:lnTo>
                  <a:lnTo>
                    <a:pt x="0" y="109287"/>
                  </a:lnTo>
                  <a:lnTo>
                    <a:pt x="0" y="110566"/>
                  </a:lnTo>
                  <a:lnTo>
                    <a:pt x="11" y="111765"/>
                  </a:lnTo>
                  <a:lnTo>
                    <a:pt x="66" y="112964"/>
                  </a:lnTo>
                  <a:lnTo>
                    <a:pt x="121" y="114163"/>
                  </a:lnTo>
                  <a:lnTo>
                    <a:pt x="210" y="115283"/>
                  </a:lnTo>
                  <a:lnTo>
                    <a:pt x="299" y="116242"/>
                  </a:lnTo>
                  <a:lnTo>
                    <a:pt x="410" y="117201"/>
                  </a:lnTo>
                  <a:lnTo>
                    <a:pt x="543" y="118081"/>
                  </a:lnTo>
                  <a:lnTo>
                    <a:pt x="687" y="118720"/>
                  </a:lnTo>
                  <a:lnTo>
                    <a:pt x="853" y="119280"/>
                  </a:lnTo>
                  <a:lnTo>
                    <a:pt x="1019" y="119680"/>
                  </a:lnTo>
                  <a:lnTo>
                    <a:pt x="1197" y="119920"/>
                  </a:lnTo>
                  <a:lnTo>
                    <a:pt x="1385" y="120000"/>
                  </a:lnTo>
                  <a:lnTo>
                    <a:pt x="118614" y="120000"/>
                  </a:lnTo>
                  <a:lnTo>
                    <a:pt x="118614" y="120000"/>
                  </a:lnTo>
                  <a:lnTo>
                    <a:pt x="118802" y="119920"/>
                  </a:lnTo>
                  <a:lnTo>
                    <a:pt x="118980" y="119680"/>
                  </a:lnTo>
                  <a:lnTo>
                    <a:pt x="119146" y="119280"/>
                  </a:lnTo>
                  <a:lnTo>
                    <a:pt x="119301" y="118720"/>
                  </a:lnTo>
                  <a:lnTo>
                    <a:pt x="119445" y="118081"/>
                  </a:lnTo>
                  <a:lnTo>
                    <a:pt x="119578" y="117201"/>
                  </a:lnTo>
                  <a:lnTo>
                    <a:pt x="119700" y="116242"/>
                  </a:lnTo>
                  <a:lnTo>
                    <a:pt x="119789" y="115283"/>
                  </a:lnTo>
                  <a:lnTo>
                    <a:pt x="119878" y="114163"/>
                  </a:lnTo>
                  <a:lnTo>
                    <a:pt x="119933" y="112964"/>
                  </a:lnTo>
                  <a:lnTo>
                    <a:pt x="119977" y="111765"/>
                  </a:lnTo>
                  <a:lnTo>
                    <a:pt x="120000" y="110566"/>
                  </a:lnTo>
                  <a:lnTo>
                    <a:pt x="120000" y="109287"/>
                  </a:lnTo>
                  <a:lnTo>
                    <a:pt x="119966" y="108007"/>
                  </a:lnTo>
                  <a:lnTo>
                    <a:pt x="119911" y="106728"/>
                  </a:lnTo>
                  <a:lnTo>
                    <a:pt x="119844" y="105449"/>
                  </a:lnTo>
                  <a:lnTo>
                    <a:pt x="119844" y="105449"/>
                  </a:lnTo>
                  <a:close/>
                  <a:moveTo>
                    <a:pt x="44922" y="110806"/>
                  </a:moveTo>
                  <a:lnTo>
                    <a:pt x="46241" y="86102"/>
                  </a:lnTo>
                  <a:lnTo>
                    <a:pt x="73747" y="86102"/>
                  </a:lnTo>
                  <a:lnTo>
                    <a:pt x="75077" y="110806"/>
                  </a:lnTo>
                  <a:lnTo>
                    <a:pt x="44922" y="110806"/>
                  </a:lnTo>
                  <a:close/>
                  <a:moveTo>
                    <a:pt x="9667" y="76828"/>
                  </a:moveTo>
                  <a:lnTo>
                    <a:pt x="13004" y="21665"/>
                  </a:lnTo>
                  <a:lnTo>
                    <a:pt x="106995" y="21665"/>
                  </a:lnTo>
                  <a:lnTo>
                    <a:pt x="110332" y="76828"/>
                  </a:lnTo>
                  <a:lnTo>
                    <a:pt x="9667" y="76828"/>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607" name="Shape 607"/>
          <p:cNvGrpSpPr/>
          <p:nvPr/>
        </p:nvGrpSpPr>
        <p:grpSpPr>
          <a:xfrm>
            <a:off x="1942176" y="3437935"/>
            <a:ext cx="412161" cy="293079"/>
            <a:chOff x="1676400" y="9809163"/>
            <a:chExt cx="1930500" cy="1366975"/>
          </a:xfrm>
        </p:grpSpPr>
        <p:sp>
          <p:nvSpPr>
            <p:cNvPr id="608" name="Shape 608"/>
            <p:cNvSpPr/>
            <p:nvPr/>
          </p:nvSpPr>
          <p:spPr>
            <a:xfrm>
              <a:off x="1816100" y="9809163"/>
              <a:ext cx="1650900" cy="987300"/>
            </a:xfrm>
            <a:custGeom>
              <a:avLst/>
              <a:gdLst/>
              <a:ahLst/>
              <a:cxnLst/>
              <a:rect l="0" t="0" r="0" b="0"/>
              <a:pathLst>
                <a:path w="120000" h="120000" extrusionOk="0">
                  <a:moveTo>
                    <a:pt x="116525" y="0"/>
                  </a:moveTo>
                  <a:lnTo>
                    <a:pt x="3487" y="0"/>
                  </a:lnTo>
                  <a:lnTo>
                    <a:pt x="3487" y="0"/>
                  </a:lnTo>
                  <a:lnTo>
                    <a:pt x="3308" y="0"/>
                  </a:lnTo>
                  <a:lnTo>
                    <a:pt x="3128" y="21"/>
                  </a:lnTo>
                  <a:lnTo>
                    <a:pt x="2961" y="64"/>
                  </a:lnTo>
                  <a:lnTo>
                    <a:pt x="2782" y="107"/>
                  </a:lnTo>
                  <a:lnTo>
                    <a:pt x="2628" y="193"/>
                  </a:lnTo>
                  <a:lnTo>
                    <a:pt x="2461" y="257"/>
                  </a:lnTo>
                  <a:lnTo>
                    <a:pt x="2295" y="343"/>
                  </a:lnTo>
                  <a:lnTo>
                    <a:pt x="2141" y="471"/>
                  </a:lnTo>
                  <a:lnTo>
                    <a:pt x="1833" y="707"/>
                  </a:lnTo>
                  <a:lnTo>
                    <a:pt x="1551" y="986"/>
                  </a:lnTo>
                  <a:lnTo>
                    <a:pt x="1269" y="1329"/>
                  </a:lnTo>
                  <a:lnTo>
                    <a:pt x="1025" y="1715"/>
                  </a:lnTo>
                  <a:lnTo>
                    <a:pt x="807" y="2123"/>
                  </a:lnTo>
                  <a:lnTo>
                    <a:pt x="602" y="2552"/>
                  </a:lnTo>
                  <a:lnTo>
                    <a:pt x="423" y="3045"/>
                  </a:lnTo>
                  <a:lnTo>
                    <a:pt x="282" y="3560"/>
                  </a:lnTo>
                  <a:lnTo>
                    <a:pt x="217" y="3839"/>
                  </a:lnTo>
                  <a:lnTo>
                    <a:pt x="166" y="4117"/>
                  </a:lnTo>
                  <a:lnTo>
                    <a:pt x="115" y="4375"/>
                  </a:lnTo>
                  <a:lnTo>
                    <a:pt x="89" y="4654"/>
                  </a:lnTo>
                  <a:lnTo>
                    <a:pt x="38" y="4932"/>
                  </a:lnTo>
                  <a:lnTo>
                    <a:pt x="25" y="5233"/>
                  </a:lnTo>
                  <a:lnTo>
                    <a:pt x="12" y="5533"/>
                  </a:lnTo>
                  <a:lnTo>
                    <a:pt x="0" y="5833"/>
                  </a:lnTo>
                  <a:lnTo>
                    <a:pt x="0" y="114166"/>
                  </a:lnTo>
                  <a:lnTo>
                    <a:pt x="0" y="114166"/>
                  </a:lnTo>
                  <a:lnTo>
                    <a:pt x="12" y="114466"/>
                  </a:lnTo>
                  <a:lnTo>
                    <a:pt x="25" y="114745"/>
                  </a:lnTo>
                  <a:lnTo>
                    <a:pt x="38" y="115045"/>
                  </a:lnTo>
                  <a:lnTo>
                    <a:pt x="89" y="115324"/>
                  </a:lnTo>
                  <a:lnTo>
                    <a:pt x="115" y="115624"/>
                  </a:lnTo>
                  <a:lnTo>
                    <a:pt x="166" y="115903"/>
                  </a:lnTo>
                  <a:lnTo>
                    <a:pt x="217" y="116160"/>
                  </a:lnTo>
                  <a:lnTo>
                    <a:pt x="282" y="116439"/>
                  </a:lnTo>
                  <a:lnTo>
                    <a:pt x="423" y="116954"/>
                  </a:lnTo>
                  <a:lnTo>
                    <a:pt x="602" y="117426"/>
                  </a:lnTo>
                  <a:lnTo>
                    <a:pt x="807" y="117876"/>
                  </a:lnTo>
                  <a:lnTo>
                    <a:pt x="1025" y="118284"/>
                  </a:lnTo>
                  <a:lnTo>
                    <a:pt x="1269" y="118648"/>
                  </a:lnTo>
                  <a:lnTo>
                    <a:pt x="1551" y="118991"/>
                  </a:lnTo>
                  <a:lnTo>
                    <a:pt x="1833" y="119292"/>
                  </a:lnTo>
                  <a:lnTo>
                    <a:pt x="2141" y="119528"/>
                  </a:lnTo>
                  <a:lnTo>
                    <a:pt x="2295" y="119656"/>
                  </a:lnTo>
                  <a:lnTo>
                    <a:pt x="2461" y="119742"/>
                  </a:lnTo>
                  <a:lnTo>
                    <a:pt x="2628" y="119806"/>
                  </a:lnTo>
                  <a:lnTo>
                    <a:pt x="2782" y="119871"/>
                  </a:lnTo>
                  <a:lnTo>
                    <a:pt x="2961" y="119914"/>
                  </a:lnTo>
                  <a:lnTo>
                    <a:pt x="3128" y="119978"/>
                  </a:lnTo>
                  <a:lnTo>
                    <a:pt x="3308" y="120000"/>
                  </a:lnTo>
                  <a:lnTo>
                    <a:pt x="3487" y="120000"/>
                  </a:lnTo>
                  <a:lnTo>
                    <a:pt x="116525" y="120000"/>
                  </a:lnTo>
                  <a:lnTo>
                    <a:pt x="116525" y="120000"/>
                  </a:lnTo>
                  <a:lnTo>
                    <a:pt x="116704" y="120000"/>
                  </a:lnTo>
                  <a:lnTo>
                    <a:pt x="116884" y="119978"/>
                  </a:lnTo>
                  <a:lnTo>
                    <a:pt x="117050" y="119914"/>
                  </a:lnTo>
                  <a:lnTo>
                    <a:pt x="117230" y="119871"/>
                  </a:lnTo>
                  <a:lnTo>
                    <a:pt x="117384" y="119806"/>
                  </a:lnTo>
                  <a:lnTo>
                    <a:pt x="117551" y="119742"/>
                  </a:lnTo>
                  <a:lnTo>
                    <a:pt x="117717" y="119656"/>
                  </a:lnTo>
                  <a:lnTo>
                    <a:pt x="117871" y="119528"/>
                  </a:lnTo>
                  <a:lnTo>
                    <a:pt x="118179" y="119292"/>
                  </a:lnTo>
                  <a:lnTo>
                    <a:pt x="118461" y="118991"/>
                  </a:lnTo>
                  <a:lnTo>
                    <a:pt x="118730" y="118648"/>
                  </a:lnTo>
                  <a:lnTo>
                    <a:pt x="118974" y="118284"/>
                  </a:lnTo>
                  <a:lnTo>
                    <a:pt x="119205" y="117876"/>
                  </a:lnTo>
                  <a:lnTo>
                    <a:pt x="119410" y="117426"/>
                  </a:lnTo>
                  <a:lnTo>
                    <a:pt x="119589" y="116954"/>
                  </a:lnTo>
                  <a:lnTo>
                    <a:pt x="119653" y="116697"/>
                  </a:lnTo>
                  <a:lnTo>
                    <a:pt x="119730" y="116439"/>
                  </a:lnTo>
                  <a:lnTo>
                    <a:pt x="119794" y="116160"/>
                  </a:lnTo>
                  <a:lnTo>
                    <a:pt x="119846" y="115903"/>
                  </a:lnTo>
                  <a:lnTo>
                    <a:pt x="119884" y="115624"/>
                  </a:lnTo>
                  <a:lnTo>
                    <a:pt x="119923" y="115324"/>
                  </a:lnTo>
                  <a:lnTo>
                    <a:pt x="119961" y="115045"/>
                  </a:lnTo>
                  <a:lnTo>
                    <a:pt x="119987" y="114745"/>
                  </a:lnTo>
                  <a:lnTo>
                    <a:pt x="120000" y="114466"/>
                  </a:lnTo>
                  <a:lnTo>
                    <a:pt x="120000" y="114166"/>
                  </a:lnTo>
                  <a:lnTo>
                    <a:pt x="120000" y="5833"/>
                  </a:lnTo>
                  <a:lnTo>
                    <a:pt x="120000" y="5833"/>
                  </a:lnTo>
                  <a:lnTo>
                    <a:pt x="120000" y="5533"/>
                  </a:lnTo>
                  <a:lnTo>
                    <a:pt x="119987" y="5233"/>
                  </a:lnTo>
                  <a:lnTo>
                    <a:pt x="119961" y="4932"/>
                  </a:lnTo>
                  <a:lnTo>
                    <a:pt x="119923" y="4654"/>
                  </a:lnTo>
                  <a:lnTo>
                    <a:pt x="119884" y="4375"/>
                  </a:lnTo>
                  <a:lnTo>
                    <a:pt x="119846" y="4117"/>
                  </a:lnTo>
                  <a:lnTo>
                    <a:pt x="119794" y="3839"/>
                  </a:lnTo>
                  <a:lnTo>
                    <a:pt x="119730" y="3560"/>
                  </a:lnTo>
                  <a:lnTo>
                    <a:pt x="119653" y="3302"/>
                  </a:lnTo>
                  <a:lnTo>
                    <a:pt x="119589" y="3045"/>
                  </a:lnTo>
                  <a:lnTo>
                    <a:pt x="119410" y="2552"/>
                  </a:lnTo>
                  <a:lnTo>
                    <a:pt x="119205" y="2123"/>
                  </a:lnTo>
                  <a:lnTo>
                    <a:pt x="118974" y="1715"/>
                  </a:lnTo>
                  <a:lnTo>
                    <a:pt x="118730" y="1329"/>
                  </a:lnTo>
                  <a:lnTo>
                    <a:pt x="118461" y="986"/>
                  </a:lnTo>
                  <a:lnTo>
                    <a:pt x="118179" y="707"/>
                  </a:lnTo>
                  <a:lnTo>
                    <a:pt x="117871" y="471"/>
                  </a:lnTo>
                  <a:lnTo>
                    <a:pt x="117717" y="343"/>
                  </a:lnTo>
                  <a:lnTo>
                    <a:pt x="117551" y="257"/>
                  </a:lnTo>
                  <a:lnTo>
                    <a:pt x="117384" y="193"/>
                  </a:lnTo>
                  <a:lnTo>
                    <a:pt x="117230" y="107"/>
                  </a:lnTo>
                  <a:lnTo>
                    <a:pt x="117050" y="64"/>
                  </a:lnTo>
                  <a:lnTo>
                    <a:pt x="116884" y="21"/>
                  </a:lnTo>
                  <a:lnTo>
                    <a:pt x="116704" y="0"/>
                  </a:lnTo>
                  <a:lnTo>
                    <a:pt x="116525" y="0"/>
                  </a:lnTo>
                  <a:lnTo>
                    <a:pt x="116525" y="0"/>
                  </a:lnTo>
                  <a:close/>
                  <a:moveTo>
                    <a:pt x="59993" y="1265"/>
                  </a:moveTo>
                  <a:lnTo>
                    <a:pt x="59993" y="1265"/>
                  </a:lnTo>
                  <a:lnTo>
                    <a:pt x="60173" y="1265"/>
                  </a:lnTo>
                  <a:lnTo>
                    <a:pt x="60339" y="1308"/>
                  </a:lnTo>
                  <a:lnTo>
                    <a:pt x="60506" y="1394"/>
                  </a:lnTo>
                  <a:lnTo>
                    <a:pt x="60660" y="1479"/>
                  </a:lnTo>
                  <a:lnTo>
                    <a:pt x="60801" y="1587"/>
                  </a:lnTo>
                  <a:lnTo>
                    <a:pt x="60942" y="1737"/>
                  </a:lnTo>
                  <a:lnTo>
                    <a:pt x="61070" y="1887"/>
                  </a:lnTo>
                  <a:lnTo>
                    <a:pt x="61186" y="2080"/>
                  </a:lnTo>
                  <a:lnTo>
                    <a:pt x="61301" y="2294"/>
                  </a:lnTo>
                  <a:lnTo>
                    <a:pt x="61391" y="2487"/>
                  </a:lnTo>
                  <a:lnTo>
                    <a:pt x="61480" y="2723"/>
                  </a:lnTo>
                  <a:lnTo>
                    <a:pt x="61545" y="2981"/>
                  </a:lnTo>
                  <a:lnTo>
                    <a:pt x="61596" y="3238"/>
                  </a:lnTo>
                  <a:lnTo>
                    <a:pt x="61647" y="3517"/>
                  </a:lnTo>
                  <a:lnTo>
                    <a:pt x="61673" y="3774"/>
                  </a:lnTo>
                  <a:lnTo>
                    <a:pt x="61686" y="4053"/>
                  </a:lnTo>
                  <a:lnTo>
                    <a:pt x="61686" y="4053"/>
                  </a:lnTo>
                  <a:lnTo>
                    <a:pt x="61673" y="4353"/>
                  </a:lnTo>
                  <a:lnTo>
                    <a:pt x="61647" y="4632"/>
                  </a:lnTo>
                  <a:lnTo>
                    <a:pt x="61596" y="4890"/>
                  </a:lnTo>
                  <a:lnTo>
                    <a:pt x="61545" y="5168"/>
                  </a:lnTo>
                  <a:lnTo>
                    <a:pt x="61480" y="5404"/>
                  </a:lnTo>
                  <a:lnTo>
                    <a:pt x="61391" y="5640"/>
                  </a:lnTo>
                  <a:lnTo>
                    <a:pt x="61301" y="5855"/>
                  </a:lnTo>
                  <a:lnTo>
                    <a:pt x="61186" y="6048"/>
                  </a:lnTo>
                  <a:lnTo>
                    <a:pt x="61070" y="6241"/>
                  </a:lnTo>
                  <a:lnTo>
                    <a:pt x="60942" y="6391"/>
                  </a:lnTo>
                  <a:lnTo>
                    <a:pt x="60801" y="6541"/>
                  </a:lnTo>
                  <a:lnTo>
                    <a:pt x="60660" y="6648"/>
                  </a:lnTo>
                  <a:lnTo>
                    <a:pt x="60506" y="6734"/>
                  </a:lnTo>
                  <a:lnTo>
                    <a:pt x="60339" y="6798"/>
                  </a:lnTo>
                  <a:lnTo>
                    <a:pt x="60173" y="6863"/>
                  </a:lnTo>
                  <a:lnTo>
                    <a:pt x="59993" y="6884"/>
                  </a:lnTo>
                  <a:lnTo>
                    <a:pt x="59993" y="6884"/>
                  </a:lnTo>
                  <a:lnTo>
                    <a:pt x="59839" y="6863"/>
                  </a:lnTo>
                  <a:lnTo>
                    <a:pt x="59673" y="6798"/>
                  </a:lnTo>
                  <a:lnTo>
                    <a:pt x="59506" y="6734"/>
                  </a:lnTo>
                  <a:lnTo>
                    <a:pt x="59352" y="6648"/>
                  </a:lnTo>
                  <a:lnTo>
                    <a:pt x="59198" y="6541"/>
                  </a:lnTo>
                  <a:lnTo>
                    <a:pt x="59057" y="6391"/>
                  </a:lnTo>
                  <a:lnTo>
                    <a:pt x="58942" y="6241"/>
                  </a:lnTo>
                  <a:lnTo>
                    <a:pt x="58813" y="6048"/>
                  </a:lnTo>
                  <a:lnTo>
                    <a:pt x="58711" y="5855"/>
                  </a:lnTo>
                  <a:lnTo>
                    <a:pt x="58621" y="5640"/>
                  </a:lnTo>
                  <a:lnTo>
                    <a:pt x="58519" y="5404"/>
                  </a:lnTo>
                  <a:lnTo>
                    <a:pt x="58454" y="5168"/>
                  </a:lnTo>
                  <a:lnTo>
                    <a:pt x="58403" y="4890"/>
                  </a:lnTo>
                  <a:lnTo>
                    <a:pt x="58352" y="4632"/>
                  </a:lnTo>
                  <a:lnTo>
                    <a:pt x="58326" y="4353"/>
                  </a:lnTo>
                  <a:lnTo>
                    <a:pt x="58326" y="4053"/>
                  </a:lnTo>
                  <a:lnTo>
                    <a:pt x="58326" y="4053"/>
                  </a:lnTo>
                  <a:lnTo>
                    <a:pt x="58326" y="3774"/>
                  </a:lnTo>
                  <a:lnTo>
                    <a:pt x="58352" y="3517"/>
                  </a:lnTo>
                  <a:lnTo>
                    <a:pt x="58403" y="3238"/>
                  </a:lnTo>
                  <a:lnTo>
                    <a:pt x="58454" y="2981"/>
                  </a:lnTo>
                  <a:lnTo>
                    <a:pt x="58519" y="2723"/>
                  </a:lnTo>
                  <a:lnTo>
                    <a:pt x="58621" y="2487"/>
                  </a:lnTo>
                  <a:lnTo>
                    <a:pt x="58711" y="2294"/>
                  </a:lnTo>
                  <a:lnTo>
                    <a:pt x="58813" y="2080"/>
                  </a:lnTo>
                  <a:lnTo>
                    <a:pt x="58942" y="1887"/>
                  </a:lnTo>
                  <a:lnTo>
                    <a:pt x="59057" y="1737"/>
                  </a:lnTo>
                  <a:lnTo>
                    <a:pt x="59198" y="1587"/>
                  </a:lnTo>
                  <a:lnTo>
                    <a:pt x="59352" y="1479"/>
                  </a:lnTo>
                  <a:lnTo>
                    <a:pt x="59506" y="1394"/>
                  </a:lnTo>
                  <a:lnTo>
                    <a:pt x="59673" y="1308"/>
                  </a:lnTo>
                  <a:lnTo>
                    <a:pt x="59839" y="1265"/>
                  </a:lnTo>
                  <a:lnTo>
                    <a:pt x="59993" y="1265"/>
                  </a:lnTo>
                  <a:lnTo>
                    <a:pt x="59993" y="1265"/>
                  </a:lnTo>
                  <a:close/>
                  <a:moveTo>
                    <a:pt x="115153" y="109790"/>
                  </a:moveTo>
                  <a:lnTo>
                    <a:pt x="115153" y="109790"/>
                  </a:lnTo>
                  <a:lnTo>
                    <a:pt x="115153" y="110026"/>
                  </a:lnTo>
                  <a:lnTo>
                    <a:pt x="115127" y="110219"/>
                  </a:lnTo>
                  <a:lnTo>
                    <a:pt x="115102" y="110412"/>
                  </a:lnTo>
                  <a:lnTo>
                    <a:pt x="115063" y="110627"/>
                  </a:lnTo>
                  <a:lnTo>
                    <a:pt x="114999" y="110798"/>
                  </a:lnTo>
                  <a:lnTo>
                    <a:pt x="114948" y="110970"/>
                  </a:lnTo>
                  <a:lnTo>
                    <a:pt x="114884" y="111120"/>
                  </a:lnTo>
                  <a:lnTo>
                    <a:pt x="114794" y="111270"/>
                  </a:lnTo>
                  <a:lnTo>
                    <a:pt x="114704" y="111399"/>
                  </a:lnTo>
                  <a:lnTo>
                    <a:pt x="114601" y="111528"/>
                  </a:lnTo>
                  <a:lnTo>
                    <a:pt x="114499" y="111635"/>
                  </a:lnTo>
                  <a:lnTo>
                    <a:pt x="114396" y="111721"/>
                  </a:lnTo>
                  <a:lnTo>
                    <a:pt x="114281" y="111806"/>
                  </a:lnTo>
                  <a:lnTo>
                    <a:pt x="114166" y="111849"/>
                  </a:lnTo>
                  <a:lnTo>
                    <a:pt x="114037" y="111871"/>
                  </a:lnTo>
                  <a:lnTo>
                    <a:pt x="113909" y="111892"/>
                  </a:lnTo>
                  <a:lnTo>
                    <a:pt x="6103" y="111892"/>
                  </a:lnTo>
                  <a:lnTo>
                    <a:pt x="6103" y="111892"/>
                  </a:lnTo>
                  <a:lnTo>
                    <a:pt x="5974" y="111871"/>
                  </a:lnTo>
                  <a:lnTo>
                    <a:pt x="5846" y="111849"/>
                  </a:lnTo>
                  <a:lnTo>
                    <a:pt x="5731" y="111806"/>
                  </a:lnTo>
                  <a:lnTo>
                    <a:pt x="5615" y="111721"/>
                  </a:lnTo>
                  <a:lnTo>
                    <a:pt x="5513" y="111635"/>
                  </a:lnTo>
                  <a:lnTo>
                    <a:pt x="5398" y="111528"/>
                  </a:lnTo>
                  <a:lnTo>
                    <a:pt x="5308" y="111399"/>
                  </a:lnTo>
                  <a:lnTo>
                    <a:pt x="5218" y="111270"/>
                  </a:lnTo>
                  <a:lnTo>
                    <a:pt x="5128" y="111120"/>
                  </a:lnTo>
                  <a:lnTo>
                    <a:pt x="5064" y="110970"/>
                  </a:lnTo>
                  <a:lnTo>
                    <a:pt x="5000" y="110798"/>
                  </a:lnTo>
                  <a:lnTo>
                    <a:pt x="4949" y="110627"/>
                  </a:lnTo>
                  <a:lnTo>
                    <a:pt x="4910" y="110412"/>
                  </a:lnTo>
                  <a:lnTo>
                    <a:pt x="4872" y="110219"/>
                  </a:lnTo>
                  <a:lnTo>
                    <a:pt x="4859" y="110026"/>
                  </a:lnTo>
                  <a:lnTo>
                    <a:pt x="4859" y="109790"/>
                  </a:lnTo>
                  <a:lnTo>
                    <a:pt x="4859" y="10209"/>
                  </a:lnTo>
                  <a:lnTo>
                    <a:pt x="4859" y="10209"/>
                  </a:lnTo>
                  <a:lnTo>
                    <a:pt x="4859" y="9994"/>
                  </a:lnTo>
                  <a:lnTo>
                    <a:pt x="4872" y="9780"/>
                  </a:lnTo>
                  <a:lnTo>
                    <a:pt x="4910" y="9587"/>
                  </a:lnTo>
                  <a:lnTo>
                    <a:pt x="4949" y="9394"/>
                  </a:lnTo>
                  <a:lnTo>
                    <a:pt x="5000" y="9201"/>
                  </a:lnTo>
                  <a:lnTo>
                    <a:pt x="5064" y="9029"/>
                  </a:lnTo>
                  <a:lnTo>
                    <a:pt x="5128" y="8857"/>
                  </a:lnTo>
                  <a:lnTo>
                    <a:pt x="5218" y="8729"/>
                  </a:lnTo>
                  <a:lnTo>
                    <a:pt x="5308" y="8579"/>
                  </a:lnTo>
                  <a:lnTo>
                    <a:pt x="5398" y="8471"/>
                  </a:lnTo>
                  <a:lnTo>
                    <a:pt x="5513" y="8364"/>
                  </a:lnTo>
                  <a:lnTo>
                    <a:pt x="5615" y="8257"/>
                  </a:lnTo>
                  <a:lnTo>
                    <a:pt x="5731" y="8193"/>
                  </a:lnTo>
                  <a:lnTo>
                    <a:pt x="5846" y="8150"/>
                  </a:lnTo>
                  <a:lnTo>
                    <a:pt x="5974" y="8128"/>
                  </a:lnTo>
                  <a:lnTo>
                    <a:pt x="6103" y="8107"/>
                  </a:lnTo>
                  <a:lnTo>
                    <a:pt x="113909" y="8107"/>
                  </a:lnTo>
                  <a:lnTo>
                    <a:pt x="113909" y="8107"/>
                  </a:lnTo>
                  <a:lnTo>
                    <a:pt x="114037" y="8128"/>
                  </a:lnTo>
                  <a:lnTo>
                    <a:pt x="114166" y="8150"/>
                  </a:lnTo>
                  <a:lnTo>
                    <a:pt x="114281" y="8193"/>
                  </a:lnTo>
                  <a:lnTo>
                    <a:pt x="114396" y="8257"/>
                  </a:lnTo>
                  <a:lnTo>
                    <a:pt x="114499" y="8364"/>
                  </a:lnTo>
                  <a:lnTo>
                    <a:pt x="114601" y="8471"/>
                  </a:lnTo>
                  <a:lnTo>
                    <a:pt x="114704" y="8579"/>
                  </a:lnTo>
                  <a:lnTo>
                    <a:pt x="114794" y="8729"/>
                  </a:lnTo>
                  <a:lnTo>
                    <a:pt x="114884" y="8857"/>
                  </a:lnTo>
                  <a:lnTo>
                    <a:pt x="114948" y="9029"/>
                  </a:lnTo>
                  <a:lnTo>
                    <a:pt x="114999" y="9201"/>
                  </a:lnTo>
                  <a:lnTo>
                    <a:pt x="115063" y="9394"/>
                  </a:lnTo>
                  <a:lnTo>
                    <a:pt x="115102" y="9587"/>
                  </a:lnTo>
                  <a:lnTo>
                    <a:pt x="115127" y="9780"/>
                  </a:lnTo>
                  <a:lnTo>
                    <a:pt x="115153" y="9994"/>
                  </a:lnTo>
                  <a:lnTo>
                    <a:pt x="115153" y="10209"/>
                  </a:lnTo>
                  <a:lnTo>
                    <a:pt x="115153" y="109790"/>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09" name="Shape 609"/>
            <p:cNvSpPr/>
            <p:nvPr/>
          </p:nvSpPr>
          <p:spPr>
            <a:xfrm>
              <a:off x="1676400" y="11107738"/>
              <a:ext cx="1930500" cy="68400"/>
            </a:xfrm>
            <a:custGeom>
              <a:avLst/>
              <a:gdLst/>
              <a:ahLst/>
              <a:cxnLst/>
              <a:rect l="0" t="0" r="0" b="0"/>
              <a:pathLst>
                <a:path w="120000" h="120000" extrusionOk="0">
                  <a:moveTo>
                    <a:pt x="65" y="0"/>
                  </a:moveTo>
                  <a:lnTo>
                    <a:pt x="65" y="0"/>
                  </a:lnTo>
                  <a:lnTo>
                    <a:pt x="32" y="4961"/>
                  </a:lnTo>
                  <a:lnTo>
                    <a:pt x="10" y="9612"/>
                  </a:lnTo>
                  <a:lnTo>
                    <a:pt x="0" y="14573"/>
                  </a:lnTo>
                  <a:lnTo>
                    <a:pt x="0" y="19534"/>
                  </a:lnTo>
                  <a:lnTo>
                    <a:pt x="0" y="21705"/>
                  </a:lnTo>
                  <a:lnTo>
                    <a:pt x="0" y="21705"/>
                  </a:lnTo>
                  <a:lnTo>
                    <a:pt x="0" y="26666"/>
                  </a:lnTo>
                  <a:lnTo>
                    <a:pt x="10" y="31627"/>
                  </a:lnTo>
                  <a:lnTo>
                    <a:pt x="32" y="36589"/>
                  </a:lnTo>
                  <a:lnTo>
                    <a:pt x="65" y="41550"/>
                  </a:lnTo>
                  <a:lnTo>
                    <a:pt x="109" y="46201"/>
                  </a:lnTo>
                  <a:lnTo>
                    <a:pt x="153" y="50852"/>
                  </a:lnTo>
                  <a:lnTo>
                    <a:pt x="208" y="55193"/>
                  </a:lnTo>
                  <a:lnTo>
                    <a:pt x="274" y="59844"/>
                  </a:lnTo>
                  <a:lnTo>
                    <a:pt x="339" y="64186"/>
                  </a:lnTo>
                  <a:lnTo>
                    <a:pt x="416" y="68527"/>
                  </a:lnTo>
                  <a:lnTo>
                    <a:pt x="504" y="72558"/>
                  </a:lnTo>
                  <a:lnTo>
                    <a:pt x="592" y="76589"/>
                  </a:lnTo>
                  <a:lnTo>
                    <a:pt x="679" y="80310"/>
                  </a:lnTo>
                  <a:lnTo>
                    <a:pt x="789" y="84031"/>
                  </a:lnTo>
                  <a:lnTo>
                    <a:pt x="899" y="87751"/>
                  </a:lnTo>
                  <a:lnTo>
                    <a:pt x="1019" y="90852"/>
                  </a:lnTo>
                  <a:lnTo>
                    <a:pt x="1129" y="94263"/>
                  </a:lnTo>
                  <a:lnTo>
                    <a:pt x="1260" y="97364"/>
                  </a:lnTo>
                  <a:lnTo>
                    <a:pt x="1392" y="100465"/>
                  </a:lnTo>
                  <a:lnTo>
                    <a:pt x="1535" y="102945"/>
                  </a:lnTo>
                  <a:lnTo>
                    <a:pt x="1677" y="105736"/>
                  </a:lnTo>
                  <a:lnTo>
                    <a:pt x="1820" y="107906"/>
                  </a:lnTo>
                  <a:lnTo>
                    <a:pt x="1973" y="110387"/>
                  </a:lnTo>
                  <a:lnTo>
                    <a:pt x="2127" y="111937"/>
                  </a:lnTo>
                  <a:lnTo>
                    <a:pt x="2280" y="114108"/>
                  </a:lnTo>
                  <a:lnTo>
                    <a:pt x="2445" y="115348"/>
                  </a:lnTo>
                  <a:lnTo>
                    <a:pt x="2609" y="116589"/>
                  </a:lnTo>
                  <a:lnTo>
                    <a:pt x="2774" y="118139"/>
                  </a:lnTo>
                  <a:lnTo>
                    <a:pt x="2938" y="118759"/>
                  </a:lnTo>
                  <a:lnTo>
                    <a:pt x="3114" y="119379"/>
                  </a:lnTo>
                  <a:lnTo>
                    <a:pt x="3289" y="119689"/>
                  </a:lnTo>
                  <a:lnTo>
                    <a:pt x="3464" y="120000"/>
                  </a:lnTo>
                  <a:lnTo>
                    <a:pt x="116524" y="120000"/>
                  </a:lnTo>
                  <a:lnTo>
                    <a:pt x="116524" y="120000"/>
                  </a:lnTo>
                  <a:lnTo>
                    <a:pt x="116710" y="119689"/>
                  </a:lnTo>
                  <a:lnTo>
                    <a:pt x="116885" y="119379"/>
                  </a:lnTo>
                  <a:lnTo>
                    <a:pt x="117050" y="118759"/>
                  </a:lnTo>
                  <a:lnTo>
                    <a:pt x="117225" y="118139"/>
                  </a:lnTo>
                  <a:lnTo>
                    <a:pt x="117390" y="116589"/>
                  </a:lnTo>
                  <a:lnTo>
                    <a:pt x="117554" y="115348"/>
                  </a:lnTo>
                  <a:lnTo>
                    <a:pt x="117719" y="114108"/>
                  </a:lnTo>
                  <a:lnTo>
                    <a:pt x="117872" y="111937"/>
                  </a:lnTo>
                  <a:lnTo>
                    <a:pt x="118026" y="110387"/>
                  </a:lnTo>
                  <a:lnTo>
                    <a:pt x="118179" y="107906"/>
                  </a:lnTo>
                  <a:lnTo>
                    <a:pt x="118322" y="105736"/>
                  </a:lnTo>
                  <a:lnTo>
                    <a:pt x="118464" y="102945"/>
                  </a:lnTo>
                  <a:lnTo>
                    <a:pt x="118607" y="100465"/>
                  </a:lnTo>
                  <a:lnTo>
                    <a:pt x="118739" y="97364"/>
                  </a:lnTo>
                  <a:lnTo>
                    <a:pt x="118859" y="94263"/>
                  </a:lnTo>
                  <a:lnTo>
                    <a:pt x="118980" y="90852"/>
                  </a:lnTo>
                  <a:lnTo>
                    <a:pt x="119089" y="87751"/>
                  </a:lnTo>
                  <a:lnTo>
                    <a:pt x="119210" y="84031"/>
                  </a:lnTo>
                  <a:lnTo>
                    <a:pt x="119309" y="80310"/>
                  </a:lnTo>
                  <a:lnTo>
                    <a:pt x="119407" y="76589"/>
                  </a:lnTo>
                  <a:lnTo>
                    <a:pt x="119495" y="72558"/>
                  </a:lnTo>
                  <a:lnTo>
                    <a:pt x="119572" y="68527"/>
                  </a:lnTo>
                  <a:lnTo>
                    <a:pt x="119660" y="64186"/>
                  </a:lnTo>
                  <a:lnTo>
                    <a:pt x="119725" y="59844"/>
                  </a:lnTo>
                  <a:lnTo>
                    <a:pt x="119791" y="55193"/>
                  </a:lnTo>
                  <a:lnTo>
                    <a:pt x="119846" y="50852"/>
                  </a:lnTo>
                  <a:lnTo>
                    <a:pt x="119890" y="46201"/>
                  </a:lnTo>
                  <a:lnTo>
                    <a:pt x="119934" y="41550"/>
                  </a:lnTo>
                  <a:lnTo>
                    <a:pt x="119956" y="36589"/>
                  </a:lnTo>
                  <a:lnTo>
                    <a:pt x="119978" y="31627"/>
                  </a:lnTo>
                  <a:lnTo>
                    <a:pt x="119989" y="26666"/>
                  </a:lnTo>
                  <a:lnTo>
                    <a:pt x="120000" y="21705"/>
                  </a:lnTo>
                  <a:lnTo>
                    <a:pt x="120000" y="19534"/>
                  </a:lnTo>
                  <a:lnTo>
                    <a:pt x="120000" y="19534"/>
                  </a:lnTo>
                  <a:lnTo>
                    <a:pt x="119989" y="14573"/>
                  </a:lnTo>
                  <a:lnTo>
                    <a:pt x="119978" y="9612"/>
                  </a:lnTo>
                  <a:lnTo>
                    <a:pt x="119967" y="4961"/>
                  </a:lnTo>
                  <a:lnTo>
                    <a:pt x="119934" y="0"/>
                  </a:lnTo>
                  <a:lnTo>
                    <a:pt x="65" y="0"/>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10" name="Shape 610"/>
            <p:cNvSpPr/>
            <p:nvPr/>
          </p:nvSpPr>
          <p:spPr>
            <a:xfrm>
              <a:off x="1687513" y="10825163"/>
              <a:ext cx="1908300" cy="263400"/>
            </a:xfrm>
            <a:custGeom>
              <a:avLst/>
              <a:gdLst/>
              <a:ahLst/>
              <a:cxnLst/>
              <a:rect l="0" t="0" r="0" b="0"/>
              <a:pathLst>
                <a:path w="120000" h="120000" extrusionOk="0">
                  <a:moveTo>
                    <a:pt x="119844" y="105449"/>
                  </a:moveTo>
                  <a:lnTo>
                    <a:pt x="112616" y="5356"/>
                  </a:lnTo>
                  <a:lnTo>
                    <a:pt x="112616" y="5356"/>
                  </a:lnTo>
                  <a:lnTo>
                    <a:pt x="112505" y="4157"/>
                  </a:lnTo>
                  <a:lnTo>
                    <a:pt x="112383" y="3117"/>
                  </a:lnTo>
                  <a:lnTo>
                    <a:pt x="112250" y="2158"/>
                  </a:lnTo>
                  <a:lnTo>
                    <a:pt x="112095" y="1359"/>
                  </a:lnTo>
                  <a:lnTo>
                    <a:pt x="111929" y="799"/>
                  </a:lnTo>
                  <a:lnTo>
                    <a:pt x="111751" y="319"/>
                  </a:lnTo>
                  <a:lnTo>
                    <a:pt x="111574" y="79"/>
                  </a:lnTo>
                  <a:lnTo>
                    <a:pt x="111385" y="0"/>
                  </a:lnTo>
                  <a:lnTo>
                    <a:pt x="8614" y="0"/>
                  </a:lnTo>
                  <a:lnTo>
                    <a:pt x="8614" y="0"/>
                  </a:lnTo>
                  <a:lnTo>
                    <a:pt x="8425" y="79"/>
                  </a:lnTo>
                  <a:lnTo>
                    <a:pt x="8237" y="319"/>
                  </a:lnTo>
                  <a:lnTo>
                    <a:pt x="8070" y="799"/>
                  </a:lnTo>
                  <a:lnTo>
                    <a:pt x="7904" y="1359"/>
                  </a:lnTo>
                  <a:lnTo>
                    <a:pt x="7749" y="2158"/>
                  </a:lnTo>
                  <a:lnTo>
                    <a:pt x="7605" y="3117"/>
                  </a:lnTo>
                  <a:lnTo>
                    <a:pt x="7483" y="4157"/>
                  </a:lnTo>
                  <a:lnTo>
                    <a:pt x="7383" y="5356"/>
                  </a:lnTo>
                  <a:lnTo>
                    <a:pt x="155" y="105449"/>
                  </a:lnTo>
                  <a:lnTo>
                    <a:pt x="155" y="105449"/>
                  </a:lnTo>
                  <a:lnTo>
                    <a:pt x="88" y="106728"/>
                  </a:lnTo>
                  <a:lnTo>
                    <a:pt x="22" y="108007"/>
                  </a:lnTo>
                  <a:lnTo>
                    <a:pt x="0" y="109287"/>
                  </a:lnTo>
                  <a:lnTo>
                    <a:pt x="0" y="110566"/>
                  </a:lnTo>
                  <a:lnTo>
                    <a:pt x="11" y="111765"/>
                  </a:lnTo>
                  <a:lnTo>
                    <a:pt x="66" y="112964"/>
                  </a:lnTo>
                  <a:lnTo>
                    <a:pt x="121" y="114163"/>
                  </a:lnTo>
                  <a:lnTo>
                    <a:pt x="210" y="115283"/>
                  </a:lnTo>
                  <a:lnTo>
                    <a:pt x="299" y="116242"/>
                  </a:lnTo>
                  <a:lnTo>
                    <a:pt x="410" y="117201"/>
                  </a:lnTo>
                  <a:lnTo>
                    <a:pt x="543" y="118081"/>
                  </a:lnTo>
                  <a:lnTo>
                    <a:pt x="687" y="118720"/>
                  </a:lnTo>
                  <a:lnTo>
                    <a:pt x="853" y="119280"/>
                  </a:lnTo>
                  <a:lnTo>
                    <a:pt x="1019" y="119680"/>
                  </a:lnTo>
                  <a:lnTo>
                    <a:pt x="1197" y="119920"/>
                  </a:lnTo>
                  <a:lnTo>
                    <a:pt x="1385" y="120000"/>
                  </a:lnTo>
                  <a:lnTo>
                    <a:pt x="118614" y="120000"/>
                  </a:lnTo>
                  <a:lnTo>
                    <a:pt x="118614" y="120000"/>
                  </a:lnTo>
                  <a:lnTo>
                    <a:pt x="118802" y="119920"/>
                  </a:lnTo>
                  <a:lnTo>
                    <a:pt x="118980" y="119680"/>
                  </a:lnTo>
                  <a:lnTo>
                    <a:pt x="119146" y="119280"/>
                  </a:lnTo>
                  <a:lnTo>
                    <a:pt x="119301" y="118720"/>
                  </a:lnTo>
                  <a:lnTo>
                    <a:pt x="119445" y="118081"/>
                  </a:lnTo>
                  <a:lnTo>
                    <a:pt x="119578" y="117201"/>
                  </a:lnTo>
                  <a:lnTo>
                    <a:pt x="119700" y="116242"/>
                  </a:lnTo>
                  <a:lnTo>
                    <a:pt x="119789" y="115283"/>
                  </a:lnTo>
                  <a:lnTo>
                    <a:pt x="119878" y="114163"/>
                  </a:lnTo>
                  <a:lnTo>
                    <a:pt x="119933" y="112964"/>
                  </a:lnTo>
                  <a:lnTo>
                    <a:pt x="119977" y="111765"/>
                  </a:lnTo>
                  <a:lnTo>
                    <a:pt x="120000" y="110566"/>
                  </a:lnTo>
                  <a:lnTo>
                    <a:pt x="120000" y="109287"/>
                  </a:lnTo>
                  <a:lnTo>
                    <a:pt x="119966" y="108007"/>
                  </a:lnTo>
                  <a:lnTo>
                    <a:pt x="119911" y="106728"/>
                  </a:lnTo>
                  <a:lnTo>
                    <a:pt x="119844" y="105449"/>
                  </a:lnTo>
                  <a:lnTo>
                    <a:pt x="119844" y="105449"/>
                  </a:lnTo>
                  <a:close/>
                  <a:moveTo>
                    <a:pt x="44922" y="110806"/>
                  </a:moveTo>
                  <a:lnTo>
                    <a:pt x="46241" y="86102"/>
                  </a:lnTo>
                  <a:lnTo>
                    <a:pt x="73747" y="86102"/>
                  </a:lnTo>
                  <a:lnTo>
                    <a:pt x="75077" y="110806"/>
                  </a:lnTo>
                  <a:lnTo>
                    <a:pt x="44922" y="110806"/>
                  </a:lnTo>
                  <a:close/>
                  <a:moveTo>
                    <a:pt x="9667" y="76828"/>
                  </a:moveTo>
                  <a:lnTo>
                    <a:pt x="13004" y="21665"/>
                  </a:lnTo>
                  <a:lnTo>
                    <a:pt x="106995" y="21665"/>
                  </a:lnTo>
                  <a:lnTo>
                    <a:pt x="110332" y="76828"/>
                  </a:lnTo>
                  <a:lnTo>
                    <a:pt x="9667" y="76828"/>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grpSp>
        <p:nvGrpSpPr>
          <p:cNvPr id="611" name="Shape 611"/>
          <p:cNvGrpSpPr/>
          <p:nvPr/>
        </p:nvGrpSpPr>
        <p:grpSpPr>
          <a:xfrm>
            <a:off x="1948045" y="4127685"/>
            <a:ext cx="412161" cy="293079"/>
            <a:chOff x="1676400" y="9809163"/>
            <a:chExt cx="1930500" cy="1366975"/>
          </a:xfrm>
        </p:grpSpPr>
        <p:sp>
          <p:nvSpPr>
            <p:cNvPr id="612" name="Shape 612"/>
            <p:cNvSpPr/>
            <p:nvPr/>
          </p:nvSpPr>
          <p:spPr>
            <a:xfrm>
              <a:off x="1816100" y="9809163"/>
              <a:ext cx="1650900" cy="987300"/>
            </a:xfrm>
            <a:custGeom>
              <a:avLst/>
              <a:gdLst/>
              <a:ahLst/>
              <a:cxnLst/>
              <a:rect l="0" t="0" r="0" b="0"/>
              <a:pathLst>
                <a:path w="120000" h="120000" extrusionOk="0">
                  <a:moveTo>
                    <a:pt x="116525" y="0"/>
                  </a:moveTo>
                  <a:lnTo>
                    <a:pt x="3487" y="0"/>
                  </a:lnTo>
                  <a:lnTo>
                    <a:pt x="3487" y="0"/>
                  </a:lnTo>
                  <a:lnTo>
                    <a:pt x="3308" y="0"/>
                  </a:lnTo>
                  <a:lnTo>
                    <a:pt x="3128" y="21"/>
                  </a:lnTo>
                  <a:lnTo>
                    <a:pt x="2961" y="64"/>
                  </a:lnTo>
                  <a:lnTo>
                    <a:pt x="2782" y="107"/>
                  </a:lnTo>
                  <a:lnTo>
                    <a:pt x="2628" y="193"/>
                  </a:lnTo>
                  <a:lnTo>
                    <a:pt x="2461" y="257"/>
                  </a:lnTo>
                  <a:lnTo>
                    <a:pt x="2295" y="343"/>
                  </a:lnTo>
                  <a:lnTo>
                    <a:pt x="2141" y="471"/>
                  </a:lnTo>
                  <a:lnTo>
                    <a:pt x="1833" y="707"/>
                  </a:lnTo>
                  <a:lnTo>
                    <a:pt x="1551" y="986"/>
                  </a:lnTo>
                  <a:lnTo>
                    <a:pt x="1269" y="1329"/>
                  </a:lnTo>
                  <a:lnTo>
                    <a:pt x="1025" y="1715"/>
                  </a:lnTo>
                  <a:lnTo>
                    <a:pt x="807" y="2123"/>
                  </a:lnTo>
                  <a:lnTo>
                    <a:pt x="602" y="2552"/>
                  </a:lnTo>
                  <a:lnTo>
                    <a:pt x="423" y="3045"/>
                  </a:lnTo>
                  <a:lnTo>
                    <a:pt x="282" y="3560"/>
                  </a:lnTo>
                  <a:lnTo>
                    <a:pt x="217" y="3839"/>
                  </a:lnTo>
                  <a:lnTo>
                    <a:pt x="166" y="4117"/>
                  </a:lnTo>
                  <a:lnTo>
                    <a:pt x="115" y="4375"/>
                  </a:lnTo>
                  <a:lnTo>
                    <a:pt x="89" y="4654"/>
                  </a:lnTo>
                  <a:lnTo>
                    <a:pt x="38" y="4932"/>
                  </a:lnTo>
                  <a:lnTo>
                    <a:pt x="25" y="5233"/>
                  </a:lnTo>
                  <a:lnTo>
                    <a:pt x="12" y="5533"/>
                  </a:lnTo>
                  <a:lnTo>
                    <a:pt x="0" y="5833"/>
                  </a:lnTo>
                  <a:lnTo>
                    <a:pt x="0" y="114166"/>
                  </a:lnTo>
                  <a:lnTo>
                    <a:pt x="0" y="114166"/>
                  </a:lnTo>
                  <a:lnTo>
                    <a:pt x="12" y="114466"/>
                  </a:lnTo>
                  <a:lnTo>
                    <a:pt x="25" y="114745"/>
                  </a:lnTo>
                  <a:lnTo>
                    <a:pt x="38" y="115045"/>
                  </a:lnTo>
                  <a:lnTo>
                    <a:pt x="89" y="115324"/>
                  </a:lnTo>
                  <a:lnTo>
                    <a:pt x="115" y="115624"/>
                  </a:lnTo>
                  <a:lnTo>
                    <a:pt x="166" y="115903"/>
                  </a:lnTo>
                  <a:lnTo>
                    <a:pt x="217" y="116160"/>
                  </a:lnTo>
                  <a:lnTo>
                    <a:pt x="282" y="116439"/>
                  </a:lnTo>
                  <a:lnTo>
                    <a:pt x="423" y="116954"/>
                  </a:lnTo>
                  <a:lnTo>
                    <a:pt x="602" y="117426"/>
                  </a:lnTo>
                  <a:lnTo>
                    <a:pt x="807" y="117876"/>
                  </a:lnTo>
                  <a:lnTo>
                    <a:pt x="1025" y="118284"/>
                  </a:lnTo>
                  <a:lnTo>
                    <a:pt x="1269" y="118648"/>
                  </a:lnTo>
                  <a:lnTo>
                    <a:pt x="1551" y="118991"/>
                  </a:lnTo>
                  <a:lnTo>
                    <a:pt x="1833" y="119292"/>
                  </a:lnTo>
                  <a:lnTo>
                    <a:pt x="2141" y="119528"/>
                  </a:lnTo>
                  <a:lnTo>
                    <a:pt x="2295" y="119656"/>
                  </a:lnTo>
                  <a:lnTo>
                    <a:pt x="2461" y="119742"/>
                  </a:lnTo>
                  <a:lnTo>
                    <a:pt x="2628" y="119806"/>
                  </a:lnTo>
                  <a:lnTo>
                    <a:pt x="2782" y="119871"/>
                  </a:lnTo>
                  <a:lnTo>
                    <a:pt x="2961" y="119914"/>
                  </a:lnTo>
                  <a:lnTo>
                    <a:pt x="3128" y="119978"/>
                  </a:lnTo>
                  <a:lnTo>
                    <a:pt x="3308" y="120000"/>
                  </a:lnTo>
                  <a:lnTo>
                    <a:pt x="3487" y="120000"/>
                  </a:lnTo>
                  <a:lnTo>
                    <a:pt x="116525" y="120000"/>
                  </a:lnTo>
                  <a:lnTo>
                    <a:pt x="116525" y="120000"/>
                  </a:lnTo>
                  <a:lnTo>
                    <a:pt x="116704" y="120000"/>
                  </a:lnTo>
                  <a:lnTo>
                    <a:pt x="116884" y="119978"/>
                  </a:lnTo>
                  <a:lnTo>
                    <a:pt x="117050" y="119914"/>
                  </a:lnTo>
                  <a:lnTo>
                    <a:pt x="117230" y="119871"/>
                  </a:lnTo>
                  <a:lnTo>
                    <a:pt x="117384" y="119806"/>
                  </a:lnTo>
                  <a:lnTo>
                    <a:pt x="117551" y="119742"/>
                  </a:lnTo>
                  <a:lnTo>
                    <a:pt x="117717" y="119656"/>
                  </a:lnTo>
                  <a:lnTo>
                    <a:pt x="117871" y="119528"/>
                  </a:lnTo>
                  <a:lnTo>
                    <a:pt x="118179" y="119292"/>
                  </a:lnTo>
                  <a:lnTo>
                    <a:pt x="118461" y="118991"/>
                  </a:lnTo>
                  <a:lnTo>
                    <a:pt x="118730" y="118648"/>
                  </a:lnTo>
                  <a:lnTo>
                    <a:pt x="118974" y="118284"/>
                  </a:lnTo>
                  <a:lnTo>
                    <a:pt x="119205" y="117876"/>
                  </a:lnTo>
                  <a:lnTo>
                    <a:pt x="119410" y="117426"/>
                  </a:lnTo>
                  <a:lnTo>
                    <a:pt x="119589" y="116954"/>
                  </a:lnTo>
                  <a:lnTo>
                    <a:pt x="119653" y="116697"/>
                  </a:lnTo>
                  <a:lnTo>
                    <a:pt x="119730" y="116439"/>
                  </a:lnTo>
                  <a:lnTo>
                    <a:pt x="119794" y="116160"/>
                  </a:lnTo>
                  <a:lnTo>
                    <a:pt x="119846" y="115903"/>
                  </a:lnTo>
                  <a:lnTo>
                    <a:pt x="119884" y="115624"/>
                  </a:lnTo>
                  <a:lnTo>
                    <a:pt x="119923" y="115324"/>
                  </a:lnTo>
                  <a:lnTo>
                    <a:pt x="119961" y="115045"/>
                  </a:lnTo>
                  <a:lnTo>
                    <a:pt x="119987" y="114745"/>
                  </a:lnTo>
                  <a:lnTo>
                    <a:pt x="120000" y="114466"/>
                  </a:lnTo>
                  <a:lnTo>
                    <a:pt x="120000" y="114166"/>
                  </a:lnTo>
                  <a:lnTo>
                    <a:pt x="120000" y="5833"/>
                  </a:lnTo>
                  <a:lnTo>
                    <a:pt x="120000" y="5833"/>
                  </a:lnTo>
                  <a:lnTo>
                    <a:pt x="120000" y="5533"/>
                  </a:lnTo>
                  <a:lnTo>
                    <a:pt x="119987" y="5233"/>
                  </a:lnTo>
                  <a:lnTo>
                    <a:pt x="119961" y="4932"/>
                  </a:lnTo>
                  <a:lnTo>
                    <a:pt x="119923" y="4654"/>
                  </a:lnTo>
                  <a:lnTo>
                    <a:pt x="119884" y="4375"/>
                  </a:lnTo>
                  <a:lnTo>
                    <a:pt x="119846" y="4117"/>
                  </a:lnTo>
                  <a:lnTo>
                    <a:pt x="119794" y="3839"/>
                  </a:lnTo>
                  <a:lnTo>
                    <a:pt x="119730" y="3560"/>
                  </a:lnTo>
                  <a:lnTo>
                    <a:pt x="119653" y="3302"/>
                  </a:lnTo>
                  <a:lnTo>
                    <a:pt x="119589" y="3045"/>
                  </a:lnTo>
                  <a:lnTo>
                    <a:pt x="119410" y="2552"/>
                  </a:lnTo>
                  <a:lnTo>
                    <a:pt x="119205" y="2123"/>
                  </a:lnTo>
                  <a:lnTo>
                    <a:pt x="118974" y="1715"/>
                  </a:lnTo>
                  <a:lnTo>
                    <a:pt x="118730" y="1329"/>
                  </a:lnTo>
                  <a:lnTo>
                    <a:pt x="118461" y="986"/>
                  </a:lnTo>
                  <a:lnTo>
                    <a:pt x="118179" y="707"/>
                  </a:lnTo>
                  <a:lnTo>
                    <a:pt x="117871" y="471"/>
                  </a:lnTo>
                  <a:lnTo>
                    <a:pt x="117717" y="343"/>
                  </a:lnTo>
                  <a:lnTo>
                    <a:pt x="117551" y="257"/>
                  </a:lnTo>
                  <a:lnTo>
                    <a:pt x="117384" y="193"/>
                  </a:lnTo>
                  <a:lnTo>
                    <a:pt x="117230" y="107"/>
                  </a:lnTo>
                  <a:lnTo>
                    <a:pt x="117050" y="64"/>
                  </a:lnTo>
                  <a:lnTo>
                    <a:pt x="116884" y="21"/>
                  </a:lnTo>
                  <a:lnTo>
                    <a:pt x="116704" y="0"/>
                  </a:lnTo>
                  <a:lnTo>
                    <a:pt x="116525" y="0"/>
                  </a:lnTo>
                  <a:lnTo>
                    <a:pt x="116525" y="0"/>
                  </a:lnTo>
                  <a:close/>
                  <a:moveTo>
                    <a:pt x="59993" y="1265"/>
                  </a:moveTo>
                  <a:lnTo>
                    <a:pt x="59993" y="1265"/>
                  </a:lnTo>
                  <a:lnTo>
                    <a:pt x="60173" y="1265"/>
                  </a:lnTo>
                  <a:lnTo>
                    <a:pt x="60339" y="1308"/>
                  </a:lnTo>
                  <a:lnTo>
                    <a:pt x="60506" y="1394"/>
                  </a:lnTo>
                  <a:lnTo>
                    <a:pt x="60660" y="1479"/>
                  </a:lnTo>
                  <a:lnTo>
                    <a:pt x="60801" y="1587"/>
                  </a:lnTo>
                  <a:lnTo>
                    <a:pt x="60942" y="1737"/>
                  </a:lnTo>
                  <a:lnTo>
                    <a:pt x="61070" y="1887"/>
                  </a:lnTo>
                  <a:lnTo>
                    <a:pt x="61186" y="2080"/>
                  </a:lnTo>
                  <a:lnTo>
                    <a:pt x="61301" y="2294"/>
                  </a:lnTo>
                  <a:lnTo>
                    <a:pt x="61391" y="2487"/>
                  </a:lnTo>
                  <a:lnTo>
                    <a:pt x="61480" y="2723"/>
                  </a:lnTo>
                  <a:lnTo>
                    <a:pt x="61545" y="2981"/>
                  </a:lnTo>
                  <a:lnTo>
                    <a:pt x="61596" y="3238"/>
                  </a:lnTo>
                  <a:lnTo>
                    <a:pt x="61647" y="3517"/>
                  </a:lnTo>
                  <a:lnTo>
                    <a:pt x="61673" y="3774"/>
                  </a:lnTo>
                  <a:lnTo>
                    <a:pt x="61686" y="4053"/>
                  </a:lnTo>
                  <a:lnTo>
                    <a:pt x="61686" y="4053"/>
                  </a:lnTo>
                  <a:lnTo>
                    <a:pt x="61673" y="4353"/>
                  </a:lnTo>
                  <a:lnTo>
                    <a:pt x="61647" y="4632"/>
                  </a:lnTo>
                  <a:lnTo>
                    <a:pt x="61596" y="4890"/>
                  </a:lnTo>
                  <a:lnTo>
                    <a:pt x="61545" y="5168"/>
                  </a:lnTo>
                  <a:lnTo>
                    <a:pt x="61480" y="5404"/>
                  </a:lnTo>
                  <a:lnTo>
                    <a:pt x="61391" y="5640"/>
                  </a:lnTo>
                  <a:lnTo>
                    <a:pt x="61301" y="5855"/>
                  </a:lnTo>
                  <a:lnTo>
                    <a:pt x="61186" y="6048"/>
                  </a:lnTo>
                  <a:lnTo>
                    <a:pt x="61070" y="6241"/>
                  </a:lnTo>
                  <a:lnTo>
                    <a:pt x="60942" y="6391"/>
                  </a:lnTo>
                  <a:lnTo>
                    <a:pt x="60801" y="6541"/>
                  </a:lnTo>
                  <a:lnTo>
                    <a:pt x="60660" y="6648"/>
                  </a:lnTo>
                  <a:lnTo>
                    <a:pt x="60506" y="6734"/>
                  </a:lnTo>
                  <a:lnTo>
                    <a:pt x="60339" y="6798"/>
                  </a:lnTo>
                  <a:lnTo>
                    <a:pt x="60173" y="6863"/>
                  </a:lnTo>
                  <a:lnTo>
                    <a:pt x="59993" y="6884"/>
                  </a:lnTo>
                  <a:lnTo>
                    <a:pt x="59993" y="6884"/>
                  </a:lnTo>
                  <a:lnTo>
                    <a:pt x="59839" y="6863"/>
                  </a:lnTo>
                  <a:lnTo>
                    <a:pt x="59673" y="6798"/>
                  </a:lnTo>
                  <a:lnTo>
                    <a:pt x="59506" y="6734"/>
                  </a:lnTo>
                  <a:lnTo>
                    <a:pt x="59352" y="6648"/>
                  </a:lnTo>
                  <a:lnTo>
                    <a:pt x="59198" y="6541"/>
                  </a:lnTo>
                  <a:lnTo>
                    <a:pt x="59057" y="6391"/>
                  </a:lnTo>
                  <a:lnTo>
                    <a:pt x="58942" y="6241"/>
                  </a:lnTo>
                  <a:lnTo>
                    <a:pt x="58813" y="6048"/>
                  </a:lnTo>
                  <a:lnTo>
                    <a:pt x="58711" y="5855"/>
                  </a:lnTo>
                  <a:lnTo>
                    <a:pt x="58621" y="5640"/>
                  </a:lnTo>
                  <a:lnTo>
                    <a:pt x="58519" y="5404"/>
                  </a:lnTo>
                  <a:lnTo>
                    <a:pt x="58454" y="5168"/>
                  </a:lnTo>
                  <a:lnTo>
                    <a:pt x="58403" y="4890"/>
                  </a:lnTo>
                  <a:lnTo>
                    <a:pt x="58352" y="4632"/>
                  </a:lnTo>
                  <a:lnTo>
                    <a:pt x="58326" y="4353"/>
                  </a:lnTo>
                  <a:lnTo>
                    <a:pt x="58326" y="4053"/>
                  </a:lnTo>
                  <a:lnTo>
                    <a:pt x="58326" y="4053"/>
                  </a:lnTo>
                  <a:lnTo>
                    <a:pt x="58326" y="3774"/>
                  </a:lnTo>
                  <a:lnTo>
                    <a:pt x="58352" y="3517"/>
                  </a:lnTo>
                  <a:lnTo>
                    <a:pt x="58403" y="3238"/>
                  </a:lnTo>
                  <a:lnTo>
                    <a:pt x="58454" y="2981"/>
                  </a:lnTo>
                  <a:lnTo>
                    <a:pt x="58519" y="2723"/>
                  </a:lnTo>
                  <a:lnTo>
                    <a:pt x="58621" y="2487"/>
                  </a:lnTo>
                  <a:lnTo>
                    <a:pt x="58711" y="2294"/>
                  </a:lnTo>
                  <a:lnTo>
                    <a:pt x="58813" y="2080"/>
                  </a:lnTo>
                  <a:lnTo>
                    <a:pt x="58942" y="1887"/>
                  </a:lnTo>
                  <a:lnTo>
                    <a:pt x="59057" y="1737"/>
                  </a:lnTo>
                  <a:lnTo>
                    <a:pt x="59198" y="1587"/>
                  </a:lnTo>
                  <a:lnTo>
                    <a:pt x="59352" y="1479"/>
                  </a:lnTo>
                  <a:lnTo>
                    <a:pt x="59506" y="1394"/>
                  </a:lnTo>
                  <a:lnTo>
                    <a:pt x="59673" y="1308"/>
                  </a:lnTo>
                  <a:lnTo>
                    <a:pt x="59839" y="1265"/>
                  </a:lnTo>
                  <a:lnTo>
                    <a:pt x="59993" y="1265"/>
                  </a:lnTo>
                  <a:lnTo>
                    <a:pt x="59993" y="1265"/>
                  </a:lnTo>
                  <a:close/>
                  <a:moveTo>
                    <a:pt x="115153" y="109790"/>
                  </a:moveTo>
                  <a:lnTo>
                    <a:pt x="115153" y="109790"/>
                  </a:lnTo>
                  <a:lnTo>
                    <a:pt x="115153" y="110026"/>
                  </a:lnTo>
                  <a:lnTo>
                    <a:pt x="115127" y="110219"/>
                  </a:lnTo>
                  <a:lnTo>
                    <a:pt x="115102" y="110412"/>
                  </a:lnTo>
                  <a:lnTo>
                    <a:pt x="115063" y="110627"/>
                  </a:lnTo>
                  <a:lnTo>
                    <a:pt x="114999" y="110798"/>
                  </a:lnTo>
                  <a:lnTo>
                    <a:pt x="114948" y="110970"/>
                  </a:lnTo>
                  <a:lnTo>
                    <a:pt x="114884" y="111120"/>
                  </a:lnTo>
                  <a:lnTo>
                    <a:pt x="114794" y="111270"/>
                  </a:lnTo>
                  <a:lnTo>
                    <a:pt x="114704" y="111399"/>
                  </a:lnTo>
                  <a:lnTo>
                    <a:pt x="114601" y="111528"/>
                  </a:lnTo>
                  <a:lnTo>
                    <a:pt x="114499" y="111635"/>
                  </a:lnTo>
                  <a:lnTo>
                    <a:pt x="114396" y="111721"/>
                  </a:lnTo>
                  <a:lnTo>
                    <a:pt x="114281" y="111806"/>
                  </a:lnTo>
                  <a:lnTo>
                    <a:pt x="114166" y="111849"/>
                  </a:lnTo>
                  <a:lnTo>
                    <a:pt x="114037" y="111871"/>
                  </a:lnTo>
                  <a:lnTo>
                    <a:pt x="113909" y="111892"/>
                  </a:lnTo>
                  <a:lnTo>
                    <a:pt x="6103" y="111892"/>
                  </a:lnTo>
                  <a:lnTo>
                    <a:pt x="6103" y="111892"/>
                  </a:lnTo>
                  <a:lnTo>
                    <a:pt x="5974" y="111871"/>
                  </a:lnTo>
                  <a:lnTo>
                    <a:pt x="5846" y="111849"/>
                  </a:lnTo>
                  <a:lnTo>
                    <a:pt x="5731" y="111806"/>
                  </a:lnTo>
                  <a:lnTo>
                    <a:pt x="5615" y="111721"/>
                  </a:lnTo>
                  <a:lnTo>
                    <a:pt x="5513" y="111635"/>
                  </a:lnTo>
                  <a:lnTo>
                    <a:pt x="5398" y="111528"/>
                  </a:lnTo>
                  <a:lnTo>
                    <a:pt x="5308" y="111399"/>
                  </a:lnTo>
                  <a:lnTo>
                    <a:pt x="5218" y="111270"/>
                  </a:lnTo>
                  <a:lnTo>
                    <a:pt x="5128" y="111120"/>
                  </a:lnTo>
                  <a:lnTo>
                    <a:pt x="5064" y="110970"/>
                  </a:lnTo>
                  <a:lnTo>
                    <a:pt x="5000" y="110798"/>
                  </a:lnTo>
                  <a:lnTo>
                    <a:pt x="4949" y="110627"/>
                  </a:lnTo>
                  <a:lnTo>
                    <a:pt x="4910" y="110412"/>
                  </a:lnTo>
                  <a:lnTo>
                    <a:pt x="4872" y="110219"/>
                  </a:lnTo>
                  <a:lnTo>
                    <a:pt x="4859" y="110026"/>
                  </a:lnTo>
                  <a:lnTo>
                    <a:pt x="4859" y="109790"/>
                  </a:lnTo>
                  <a:lnTo>
                    <a:pt x="4859" y="10209"/>
                  </a:lnTo>
                  <a:lnTo>
                    <a:pt x="4859" y="10209"/>
                  </a:lnTo>
                  <a:lnTo>
                    <a:pt x="4859" y="9994"/>
                  </a:lnTo>
                  <a:lnTo>
                    <a:pt x="4872" y="9780"/>
                  </a:lnTo>
                  <a:lnTo>
                    <a:pt x="4910" y="9587"/>
                  </a:lnTo>
                  <a:lnTo>
                    <a:pt x="4949" y="9394"/>
                  </a:lnTo>
                  <a:lnTo>
                    <a:pt x="5000" y="9201"/>
                  </a:lnTo>
                  <a:lnTo>
                    <a:pt x="5064" y="9029"/>
                  </a:lnTo>
                  <a:lnTo>
                    <a:pt x="5128" y="8857"/>
                  </a:lnTo>
                  <a:lnTo>
                    <a:pt x="5218" y="8729"/>
                  </a:lnTo>
                  <a:lnTo>
                    <a:pt x="5308" y="8579"/>
                  </a:lnTo>
                  <a:lnTo>
                    <a:pt x="5398" y="8471"/>
                  </a:lnTo>
                  <a:lnTo>
                    <a:pt x="5513" y="8364"/>
                  </a:lnTo>
                  <a:lnTo>
                    <a:pt x="5615" y="8257"/>
                  </a:lnTo>
                  <a:lnTo>
                    <a:pt x="5731" y="8193"/>
                  </a:lnTo>
                  <a:lnTo>
                    <a:pt x="5846" y="8150"/>
                  </a:lnTo>
                  <a:lnTo>
                    <a:pt x="5974" y="8128"/>
                  </a:lnTo>
                  <a:lnTo>
                    <a:pt x="6103" y="8107"/>
                  </a:lnTo>
                  <a:lnTo>
                    <a:pt x="113909" y="8107"/>
                  </a:lnTo>
                  <a:lnTo>
                    <a:pt x="113909" y="8107"/>
                  </a:lnTo>
                  <a:lnTo>
                    <a:pt x="114037" y="8128"/>
                  </a:lnTo>
                  <a:lnTo>
                    <a:pt x="114166" y="8150"/>
                  </a:lnTo>
                  <a:lnTo>
                    <a:pt x="114281" y="8193"/>
                  </a:lnTo>
                  <a:lnTo>
                    <a:pt x="114396" y="8257"/>
                  </a:lnTo>
                  <a:lnTo>
                    <a:pt x="114499" y="8364"/>
                  </a:lnTo>
                  <a:lnTo>
                    <a:pt x="114601" y="8471"/>
                  </a:lnTo>
                  <a:lnTo>
                    <a:pt x="114704" y="8579"/>
                  </a:lnTo>
                  <a:lnTo>
                    <a:pt x="114794" y="8729"/>
                  </a:lnTo>
                  <a:lnTo>
                    <a:pt x="114884" y="8857"/>
                  </a:lnTo>
                  <a:lnTo>
                    <a:pt x="114948" y="9029"/>
                  </a:lnTo>
                  <a:lnTo>
                    <a:pt x="114999" y="9201"/>
                  </a:lnTo>
                  <a:lnTo>
                    <a:pt x="115063" y="9394"/>
                  </a:lnTo>
                  <a:lnTo>
                    <a:pt x="115102" y="9587"/>
                  </a:lnTo>
                  <a:lnTo>
                    <a:pt x="115127" y="9780"/>
                  </a:lnTo>
                  <a:lnTo>
                    <a:pt x="115153" y="9994"/>
                  </a:lnTo>
                  <a:lnTo>
                    <a:pt x="115153" y="10209"/>
                  </a:lnTo>
                  <a:lnTo>
                    <a:pt x="115153" y="109790"/>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13" name="Shape 613"/>
            <p:cNvSpPr/>
            <p:nvPr/>
          </p:nvSpPr>
          <p:spPr>
            <a:xfrm>
              <a:off x="1676400" y="11107738"/>
              <a:ext cx="1930500" cy="68400"/>
            </a:xfrm>
            <a:custGeom>
              <a:avLst/>
              <a:gdLst/>
              <a:ahLst/>
              <a:cxnLst/>
              <a:rect l="0" t="0" r="0" b="0"/>
              <a:pathLst>
                <a:path w="120000" h="120000" extrusionOk="0">
                  <a:moveTo>
                    <a:pt x="65" y="0"/>
                  </a:moveTo>
                  <a:lnTo>
                    <a:pt x="65" y="0"/>
                  </a:lnTo>
                  <a:lnTo>
                    <a:pt x="32" y="4961"/>
                  </a:lnTo>
                  <a:lnTo>
                    <a:pt x="10" y="9612"/>
                  </a:lnTo>
                  <a:lnTo>
                    <a:pt x="0" y="14573"/>
                  </a:lnTo>
                  <a:lnTo>
                    <a:pt x="0" y="19534"/>
                  </a:lnTo>
                  <a:lnTo>
                    <a:pt x="0" y="21705"/>
                  </a:lnTo>
                  <a:lnTo>
                    <a:pt x="0" y="21705"/>
                  </a:lnTo>
                  <a:lnTo>
                    <a:pt x="0" y="26666"/>
                  </a:lnTo>
                  <a:lnTo>
                    <a:pt x="10" y="31627"/>
                  </a:lnTo>
                  <a:lnTo>
                    <a:pt x="32" y="36589"/>
                  </a:lnTo>
                  <a:lnTo>
                    <a:pt x="65" y="41550"/>
                  </a:lnTo>
                  <a:lnTo>
                    <a:pt x="109" y="46201"/>
                  </a:lnTo>
                  <a:lnTo>
                    <a:pt x="153" y="50852"/>
                  </a:lnTo>
                  <a:lnTo>
                    <a:pt x="208" y="55193"/>
                  </a:lnTo>
                  <a:lnTo>
                    <a:pt x="274" y="59844"/>
                  </a:lnTo>
                  <a:lnTo>
                    <a:pt x="339" y="64186"/>
                  </a:lnTo>
                  <a:lnTo>
                    <a:pt x="416" y="68527"/>
                  </a:lnTo>
                  <a:lnTo>
                    <a:pt x="504" y="72558"/>
                  </a:lnTo>
                  <a:lnTo>
                    <a:pt x="592" y="76589"/>
                  </a:lnTo>
                  <a:lnTo>
                    <a:pt x="679" y="80310"/>
                  </a:lnTo>
                  <a:lnTo>
                    <a:pt x="789" y="84031"/>
                  </a:lnTo>
                  <a:lnTo>
                    <a:pt x="899" y="87751"/>
                  </a:lnTo>
                  <a:lnTo>
                    <a:pt x="1019" y="90852"/>
                  </a:lnTo>
                  <a:lnTo>
                    <a:pt x="1129" y="94263"/>
                  </a:lnTo>
                  <a:lnTo>
                    <a:pt x="1260" y="97364"/>
                  </a:lnTo>
                  <a:lnTo>
                    <a:pt x="1392" y="100465"/>
                  </a:lnTo>
                  <a:lnTo>
                    <a:pt x="1535" y="102945"/>
                  </a:lnTo>
                  <a:lnTo>
                    <a:pt x="1677" y="105736"/>
                  </a:lnTo>
                  <a:lnTo>
                    <a:pt x="1820" y="107906"/>
                  </a:lnTo>
                  <a:lnTo>
                    <a:pt x="1973" y="110387"/>
                  </a:lnTo>
                  <a:lnTo>
                    <a:pt x="2127" y="111937"/>
                  </a:lnTo>
                  <a:lnTo>
                    <a:pt x="2280" y="114108"/>
                  </a:lnTo>
                  <a:lnTo>
                    <a:pt x="2445" y="115348"/>
                  </a:lnTo>
                  <a:lnTo>
                    <a:pt x="2609" y="116589"/>
                  </a:lnTo>
                  <a:lnTo>
                    <a:pt x="2774" y="118139"/>
                  </a:lnTo>
                  <a:lnTo>
                    <a:pt x="2938" y="118759"/>
                  </a:lnTo>
                  <a:lnTo>
                    <a:pt x="3114" y="119379"/>
                  </a:lnTo>
                  <a:lnTo>
                    <a:pt x="3289" y="119689"/>
                  </a:lnTo>
                  <a:lnTo>
                    <a:pt x="3464" y="120000"/>
                  </a:lnTo>
                  <a:lnTo>
                    <a:pt x="116524" y="120000"/>
                  </a:lnTo>
                  <a:lnTo>
                    <a:pt x="116524" y="120000"/>
                  </a:lnTo>
                  <a:lnTo>
                    <a:pt x="116710" y="119689"/>
                  </a:lnTo>
                  <a:lnTo>
                    <a:pt x="116885" y="119379"/>
                  </a:lnTo>
                  <a:lnTo>
                    <a:pt x="117050" y="118759"/>
                  </a:lnTo>
                  <a:lnTo>
                    <a:pt x="117225" y="118139"/>
                  </a:lnTo>
                  <a:lnTo>
                    <a:pt x="117390" y="116589"/>
                  </a:lnTo>
                  <a:lnTo>
                    <a:pt x="117554" y="115348"/>
                  </a:lnTo>
                  <a:lnTo>
                    <a:pt x="117719" y="114108"/>
                  </a:lnTo>
                  <a:lnTo>
                    <a:pt x="117872" y="111937"/>
                  </a:lnTo>
                  <a:lnTo>
                    <a:pt x="118026" y="110387"/>
                  </a:lnTo>
                  <a:lnTo>
                    <a:pt x="118179" y="107906"/>
                  </a:lnTo>
                  <a:lnTo>
                    <a:pt x="118322" y="105736"/>
                  </a:lnTo>
                  <a:lnTo>
                    <a:pt x="118464" y="102945"/>
                  </a:lnTo>
                  <a:lnTo>
                    <a:pt x="118607" y="100465"/>
                  </a:lnTo>
                  <a:lnTo>
                    <a:pt x="118739" y="97364"/>
                  </a:lnTo>
                  <a:lnTo>
                    <a:pt x="118859" y="94263"/>
                  </a:lnTo>
                  <a:lnTo>
                    <a:pt x="118980" y="90852"/>
                  </a:lnTo>
                  <a:lnTo>
                    <a:pt x="119089" y="87751"/>
                  </a:lnTo>
                  <a:lnTo>
                    <a:pt x="119210" y="84031"/>
                  </a:lnTo>
                  <a:lnTo>
                    <a:pt x="119309" y="80310"/>
                  </a:lnTo>
                  <a:lnTo>
                    <a:pt x="119407" y="76589"/>
                  </a:lnTo>
                  <a:lnTo>
                    <a:pt x="119495" y="72558"/>
                  </a:lnTo>
                  <a:lnTo>
                    <a:pt x="119572" y="68527"/>
                  </a:lnTo>
                  <a:lnTo>
                    <a:pt x="119660" y="64186"/>
                  </a:lnTo>
                  <a:lnTo>
                    <a:pt x="119725" y="59844"/>
                  </a:lnTo>
                  <a:lnTo>
                    <a:pt x="119791" y="55193"/>
                  </a:lnTo>
                  <a:lnTo>
                    <a:pt x="119846" y="50852"/>
                  </a:lnTo>
                  <a:lnTo>
                    <a:pt x="119890" y="46201"/>
                  </a:lnTo>
                  <a:lnTo>
                    <a:pt x="119934" y="41550"/>
                  </a:lnTo>
                  <a:lnTo>
                    <a:pt x="119956" y="36589"/>
                  </a:lnTo>
                  <a:lnTo>
                    <a:pt x="119978" y="31627"/>
                  </a:lnTo>
                  <a:lnTo>
                    <a:pt x="119989" y="26666"/>
                  </a:lnTo>
                  <a:lnTo>
                    <a:pt x="120000" y="21705"/>
                  </a:lnTo>
                  <a:lnTo>
                    <a:pt x="120000" y="19534"/>
                  </a:lnTo>
                  <a:lnTo>
                    <a:pt x="120000" y="19534"/>
                  </a:lnTo>
                  <a:lnTo>
                    <a:pt x="119989" y="14573"/>
                  </a:lnTo>
                  <a:lnTo>
                    <a:pt x="119978" y="9612"/>
                  </a:lnTo>
                  <a:lnTo>
                    <a:pt x="119967" y="4961"/>
                  </a:lnTo>
                  <a:lnTo>
                    <a:pt x="119934" y="0"/>
                  </a:lnTo>
                  <a:lnTo>
                    <a:pt x="65" y="0"/>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614" name="Shape 614"/>
            <p:cNvSpPr/>
            <p:nvPr/>
          </p:nvSpPr>
          <p:spPr>
            <a:xfrm>
              <a:off x="1687513" y="10825163"/>
              <a:ext cx="1908300" cy="263400"/>
            </a:xfrm>
            <a:custGeom>
              <a:avLst/>
              <a:gdLst/>
              <a:ahLst/>
              <a:cxnLst/>
              <a:rect l="0" t="0" r="0" b="0"/>
              <a:pathLst>
                <a:path w="120000" h="120000" extrusionOk="0">
                  <a:moveTo>
                    <a:pt x="119844" y="105449"/>
                  </a:moveTo>
                  <a:lnTo>
                    <a:pt x="112616" y="5356"/>
                  </a:lnTo>
                  <a:lnTo>
                    <a:pt x="112616" y="5356"/>
                  </a:lnTo>
                  <a:lnTo>
                    <a:pt x="112505" y="4157"/>
                  </a:lnTo>
                  <a:lnTo>
                    <a:pt x="112383" y="3117"/>
                  </a:lnTo>
                  <a:lnTo>
                    <a:pt x="112250" y="2158"/>
                  </a:lnTo>
                  <a:lnTo>
                    <a:pt x="112095" y="1359"/>
                  </a:lnTo>
                  <a:lnTo>
                    <a:pt x="111929" y="799"/>
                  </a:lnTo>
                  <a:lnTo>
                    <a:pt x="111751" y="319"/>
                  </a:lnTo>
                  <a:lnTo>
                    <a:pt x="111574" y="79"/>
                  </a:lnTo>
                  <a:lnTo>
                    <a:pt x="111385" y="0"/>
                  </a:lnTo>
                  <a:lnTo>
                    <a:pt x="8614" y="0"/>
                  </a:lnTo>
                  <a:lnTo>
                    <a:pt x="8614" y="0"/>
                  </a:lnTo>
                  <a:lnTo>
                    <a:pt x="8425" y="79"/>
                  </a:lnTo>
                  <a:lnTo>
                    <a:pt x="8237" y="319"/>
                  </a:lnTo>
                  <a:lnTo>
                    <a:pt x="8070" y="799"/>
                  </a:lnTo>
                  <a:lnTo>
                    <a:pt x="7904" y="1359"/>
                  </a:lnTo>
                  <a:lnTo>
                    <a:pt x="7749" y="2158"/>
                  </a:lnTo>
                  <a:lnTo>
                    <a:pt x="7605" y="3117"/>
                  </a:lnTo>
                  <a:lnTo>
                    <a:pt x="7483" y="4157"/>
                  </a:lnTo>
                  <a:lnTo>
                    <a:pt x="7383" y="5356"/>
                  </a:lnTo>
                  <a:lnTo>
                    <a:pt x="155" y="105449"/>
                  </a:lnTo>
                  <a:lnTo>
                    <a:pt x="155" y="105449"/>
                  </a:lnTo>
                  <a:lnTo>
                    <a:pt x="88" y="106728"/>
                  </a:lnTo>
                  <a:lnTo>
                    <a:pt x="22" y="108007"/>
                  </a:lnTo>
                  <a:lnTo>
                    <a:pt x="0" y="109287"/>
                  </a:lnTo>
                  <a:lnTo>
                    <a:pt x="0" y="110566"/>
                  </a:lnTo>
                  <a:lnTo>
                    <a:pt x="11" y="111765"/>
                  </a:lnTo>
                  <a:lnTo>
                    <a:pt x="66" y="112964"/>
                  </a:lnTo>
                  <a:lnTo>
                    <a:pt x="121" y="114163"/>
                  </a:lnTo>
                  <a:lnTo>
                    <a:pt x="210" y="115283"/>
                  </a:lnTo>
                  <a:lnTo>
                    <a:pt x="299" y="116242"/>
                  </a:lnTo>
                  <a:lnTo>
                    <a:pt x="410" y="117201"/>
                  </a:lnTo>
                  <a:lnTo>
                    <a:pt x="543" y="118081"/>
                  </a:lnTo>
                  <a:lnTo>
                    <a:pt x="687" y="118720"/>
                  </a:lnTo>
                  <a:lnTo>
                    <a:pt x="853" y="119280"/>
                  </a:lnTo>
                  <a:lnTo>
                    <a:pt x="1019" y="119680"/>
                  </a:lnTo>
                  <a:lnTo>
                    <a:pt x="1197" y="119920"/>
                  </a:lnTo>
                  <a:lnTo>
                    <a:pt x="1385" y="120000"/>
                  </a:lnTo>
                  <a:lnTo>
                    <a:pt x="118614" y="120000"/>
                  </a:lnTo>
                  <a:lnTo>
                    <a:pt x="118614" y="120000"/>
                  </a:lnTo>
                  <a:lnTo>
                    <a:pt x="118802" y="119920"/>
                  </a:lnTo>
                  <a:lnTo>
                    <a:pt x="118980" y="119680"/>
                  </a:lnTo>
                  <a:lnTo>
                    <a:pt x="119146" y="119280"/>
                  </a:lnTo>
                  <a:lnTo>
                    <a:pt x="119301" y="118720"/>
                  </a:lnTo>
                  <a:lnTo>
                    <a:pt x="119445" y="118081"/>
                  </a:lnTo>
                  <a:lnTo>
                    <a:pt x="119578" y="117201"/>
                  </a:lnTo>
                  <a:lnTo>
                    <a:pt x="119700" y="116242"/>
                  </a:lnTo>
                  <a:lnTo>
                    <a:pt x="119789" y="115283"/>
                  </a:lnTo>
                  <a:lnTo>
                    <a:pt x="119878" y="114163"/>
                  </a:lnTo>
                  <a:lnTo>
                    <a:pt x="119933" y="112964"/>
                  </a:lnTo>
                  <a:lnTo>
                    <a:pt x="119977" y="111765"/>
                  </a:lnTo>
                  <a:lnTo>
                    <a:pt x="120000" y="110566"/>
                  </a:lnTo>
                  <a:lnTo>
                    <a:pt x="120000" y="109287"/>
                  </a:lnTo>
                  <a:lnTo>
                    <a:pt x="119966" y="108007"/>
                  </a:lnTo>
                  <a:lnTo>
                    <a:pt x="119911" y="106728"/>
                  </a:lnTo>
                  <a:lnTo>
                    <a:pt x="119844" y="105449"/>
                  </a:lnTo>
                  <a:lnTo>
                    <a:pt x="119844" y="105449"/>
                  </a:lnTo>
                  <a:close/>
                  <a:moveTo>
                    <a:pt x="44922" y="110806"/>
                  </a:moveTo>
                  <a:lnTo>
                    <a:pt x="46241" y="86102"/>
                  </a:lnTo>
                  <a:lnTo>
                    <a:pt x="73747" y="86102"/>
                  </a:lnTo>
                  <a:lnTo>
                    <a:pt x="75077" y="110806"/>
                  </a:lnTo>
                  <a:lnTo>
                    <a:pt x="44922" y="110806"/>
                  </a:lnTo>
                  <a:close/>
                  <a:moveTo>
                    <a:pt x="9667" y="76828"/>
                  </a:moveTo>
                  <a:lnTo>
                    <a:pt x="13004" y="21665"/>
                  </a:lnTo>
                  <a:lnTo>
                    <a:pt x="106995" y="21665"/>
                  </a:lnTo>
                  <a:lnTo>
                    <a:pt x="110332" y="76828"/>
                  </a:lnTo>
                  <a:lnTo>
                    <a:pt x="9667" y="76828"/>
                  </a:lnTo>
                  <a:close/>
                </a:path>
              </a:pathLst>
            </a:custGeom>
            <a:solidFill>
              <a:srgbClr val="1C2B30"/>
            </a:solidFill>
            <a:ln w="9525" cap="flat" cmpd="sng">
              <a:solidFill>
                <a:srgbClr val="1C2B30"/>
              </a:solidFill>
              <a:prstDash val="solid"/>
              <a:round/>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cxnSp>
        <p:nvCxnSpPr>
          <p:cNvPr id="615" name="Shape 615"/>
          <p:cNvCxnSpPr/>
          <p:nvPr/>
        </p:nvCxnSpPr>
        <p:spPr>
          <a:xfrm>
            <a:off x="2384685" y="3607362"/>
            <a:ext cx="1233900" cy="0"/>
          </a:xfrm>
          <a:prstGeom prst="straightConnector1">
            <a:avLst/>
          </a:prstGeom>
          <a:noFill/>
          <a:ln w="12700" cap="flat" cmpd="sng">
            <a:solidFill>
              <a:srgbClr val="A5A5A5"/>
            </a:solidFill>
            <a:prstDash val="solid"/>
            <a:round/>
            <a:headEnd type="stealth" w="lg" len="lg"/>
            <a:tailEnd type="stealth" w="lg" len="lg"/>
          </a:ln>
        </p:spPr>
      </p:cxnSp>
      <p:pic>
        <p:nvPicPr>
          <p:cNvPr id="616" name="Shape 616"/>
          <p:cNvPicPr preferRelativeResize="0"/>
          <p:nvPr/>
        </p:nvPicPr>
        <p:blipFill rotWithShape="1">
          <a:blip r:embed="rId4">
            <a:alphaModFix/>
          </a:blip>
          <a:srcRect/>
          <a:stretch/>
        </p:blipFill>
        <p:spPr>
          <a:xfrm>
            <a:off x="2816200" y="3289692"/>
            <a:ext cx="291300" cy="322500"/>
          </a:xfrm>
          <a:prstGeom prst="rect">
            <a:avLst/>
          </a:prstGeom>
          <a:noFill/>
          <a:ln>
            <a:noFill/>
          </a:ln>
        </p:spPr>
      </p:pic>
      <p:sp>
        <p:nvSpPr>
          <p:cNvPr id="617" name="Shape 617"/>
          <p:cNvSpPr/>
          <p:nvPr/>
        </p:nvSpPr>
        <p:spPr>
          <a:xfrm rot="10800000">
            <a:off x="6058509" y="2691526"/>
            <a:ext cx="1972200" cy="757200"/>
          </a:xfrm>
          <a:prstGeom prst="homePlate">
            <a:avLst>
              <a:gd name="adj" fmla="val 39387"/>
            </a:avLst>
          </a:prstGeom>
          <a:solidFill>
            <a:srgbClr val="FFFFFF"/>
          </a:solidFill>
          <a:ln w="9525" cap="flat" cmpd="sng">
            <a:solidFill>
              <a:srgbClr val="D9D9D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618" name="Shape 618"/>
          <p:cNvSpPr/>
          <p:nvPr/>
        </p:nvSpPr>
        <p:spPr>
          <a:xfrm rot="10800000">
            <a:off x="6072306" y="4074632"/>
            <a:ext cx="1958400" cy="757200"/>
          </a:xfrm>
          <a:prstGeom prst="homePlate">
            <a:avLst>
              <a:gd name="adj" fmla="val 39387"/>
            </a:avLst>
          </a:prstGeom>
          <a:solidFill>
            <a:srgbClr val="FFFFFF"/>
          </a:solidFill>
          <a:ln w="9525" cap="flat" cmpd="sng">
            <a:solidFill>
              <a:srgbClr val="D9D9D9"/>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619" name="Shape 619"/>
          <p:cNvSpPr/>
          <p:nvPr/>
        </p:nvSpPr>
        <p:spPr>
          <a:xfrm>
            <a:off x="7023511" y="3527439"/>
            <a:ext cx="317700" cy="483000"/>
          </a:xfrm>
          <a:prstGeom prst="upDownArrow">
            <a:avLst>
              <a:gd name="adj1" fmla="val 52017"/>
              <a:gd name="adj2" fmla="val 44001"/>
            </a:avLst>
          </a:prstGeom>
          <a:solidFill>
            <a:srgbClr val="D8D8D8"/>
          </a:solidFill>
          <a:ln w="9525" cap="flat" cmpd="sng">
            <a:solidFill>
              <a:srgbClr val="D8D8D8"/>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pic>
        <p:nvPicPr>
          <p:cNvPr id="620" name="Shape 620"/>
          <p:cNvPicPr preferRelativeResize="0"/>
          <p:nvPr/>
        </p:nvPicPr>
        <p:blipFill rotWithShape="1">
          <a:blip r:embed="rId5">
            <a:alphaModFix/>
          </a:blip>
          <a:srcRect/>
          <a:stretch/>
        </p:blipFill>
        <p:spPr>
          <a:xfrm>
            <a:off x="5852117" y="4250751"/>
            <a:ext cx="431400" cy="358200"/>
          </a:xfrm>
          <a:prstGeom prst="rect">
            <a:avLst/>
          </a:prstGeom>
          <a:noFill/>
          <a:ln>
            <a:noFill/>
          </a:ln>
        </p:spPr>
      </p:pic>
      <p:grpSp>
        <p:nvGrpSpPr>
          <p:cNvPr id="621" name="Shape 621"/>
          <p:cNvGrpSpPr/>
          <p:nvPr/>
        </p:nvGrpSpPr>
        <p:grpSpPr>
          <a:xfrm>
            <a:off x="5814007" y="2911438"/>
            <a:ext cx="531505" cy="349965"/>
            <a:chOff x="5419407" y="2204100"/>
            <a:chExt cx="578100" cy="317400"/>
          </a:xfrm>
        </p:grpSpPr>
        <p:sp>
          <p:nvSpPr>
            <p:cNvPr id="622" name="Shape 622"/>
            <p:cNvSpPr/>
            <p:nvPr/>
          </p:nvSpPr>
          <p:spPr>
            <a:xfrm>
              <a:off x="5425901" y="2240448"/>
              <a:ext cx="548400" cy="273300"/>
            </a:xfrm>
            <a:prstGeom prst="ellipse">
              <a:avLst/>
            </a:prstGeom>
            <a:solidFill>
              <a:schemeClr val="lt1"/>
            </a:solidFill>
            <a:ln w="9525"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sp>
          <p:nvSpPr>
            <p:cNvPr id="623" name="Shape 623"/>
            <p:cNvSpPr/>
            <p:nvPr/>
          </p:nvSpPr>
          <p:spPr>
            <a:xfrm>
              <a:off x="5419407" y="2204100"/>
              <a:ext cx="578100" cy="317400"/>
            </a:xfrm>
            <a:custGeom>
              <a:avLst/>
              <a:gdLst/>
              <a:ahLst/>
              <a:cxnLst/>
              <a:rect l="0" t="0" r="0" b="0"/>
              <a:pathLst>
                <a:path w="120000" h="120000" extrusionOk="0">
                  <a:moveTo>
                    <a:pt x="67475" y="120000"/>
                  </a:moveTo>
                  <a:lnTo>
                    <a:pt x="67475" y="120000"/>
                  </a:lnTo>
                  <a:lnTo>
                    <a:pt x="64875" y="119797"/>
                  </a:lnTo>
                  <a:lnTo>
                    <a:pt x="62405" y="119189"/>
                  </a:lnTo>
                  <a:lnTo>
                    <a:pt x="60065" y="118378"/>
                  </a:lnTo>
                  <a:lnTo>
                    <a:pt x="57984" y="117364"/>
                  </a:lnTo>
                  <a:lnTo>
                    <a:pt x="56034" y="116148"/>
                  </a:lnTo>
                  <a:lnTo>
                    <a:pt x="54344" y="114932"/>
                  </a:lnTo>
                  <a:lnTo>
                    <a:pt x="51614" y="112500"/>
                  </a:lnTo>
                  <a:lnTo>
                    <a:pt x="51614" y="112500"/>
                  </a:lnTo>
                  <a:lnTo>
                    <a:pt x="50314" y="113716"/>
                  </a:lnTo>
                  <a:lnTo>
                    <a:pt x="49144" y="114932"/>
                  </a:lnTo>
                  <a:lnTo>
                    <a:pt x="47713" y="115945"/>
                  </a:lnTo>
                  <a:lnTo>
                    <a:pt x="46413" y="116554"/>
                  </a:lnTo>
                  <a:lnTo>
                    <a:pt x="44983" y="117364"/>
                  </a:lnTo>
                  <a:lnTo>
                    <a:pt x="43423" y="117770"/>
                  </a:lnTo>
                  <a:lnTo>
                    <a:pt x="41993" y="118175"/>
                  </a:lnTo>
                  <a:lnTo>
                    <a:pt x="40563" y="118378"/>
                  </a:lnTo>
                  <a:lnTo>
                    <a:pt x="40563" y="118378"/>
                  </a:lnTo>
                  <a:lnTo>
                    <a:pt x="38873" y="118175"/>
                  </a:lnTo>
                  <a:lnTo>
                    <a:pt x="37183" y="117770"/>
                  </a:lnTo>
                  <a:lnTo>
                    <a:pt x="35622" y="117364"/>
                  </a:lnTo>
                  <a:lnTo>
                    <a:pt x="34062" y="116351"/>
                  </a:lnTo>
                  <a:lnTo>
                    <a:pt x="32502" y="115540"/>
                  </a:lnTo>
                  <a:lnTo>
                    <a:pt x="31072" y="114324"/>
                  </a:lnTo>
                  <a:lnTo>
                    <a:pt x="29772" y="113108"/>
                  </a:lnTo>
                  <a:lnTo>
                    <a:pt x="28472" y="111283"/>
                  </a:lnTo>
                  <a:lnTo>
                    <a:pt x="28472" y="111283"/>
                  </a:lnTo>
                  <a:lnTo>
                    <a:pt x="26002" y="112094"/>
                  </a:lnTo>
                  <a:lnTo>
                    <a:pt x="23661" y="112094"/>
                  </a:lnTo>
                  <a:lnTo>
                    <a:pt x="23661" y="112094"/>
                  </a:lnTo>
                  <a:lnTo>
                    <a:pt x="21321" y="112094"/>
                  </a:lnTo>
                  <a:lnTo>
                    <a:pt x="18981" y="111283"/>
                  </a:lnTo>
                  <a:lnTo>
                    <a:pt x="16641" y="110472"/>
                  </a:lnTo>
                  <a:lnTo>
                    <a:pt x="14431" y="109256"/>
                  </a:lnTo>
                  <a:lnTo>
                    <a:pt x="12351" y="107837"/>
                  </a:lnTo>
                  <a:lnTo>
                    <a:pt x="10530" y="105810"/>
                  </a:lnTo>
                  <a:lnTo>
                    <a:pt x="8580" y="103581"/>
                  </a:lnTo>
                  <a:lnTo>
                    <a:pt x="6890" y="101351"/>
                  </a:lnTo>
                  <a:lnTo>
                    <a:pt x="5330" y="98716"/>
                  </a:lnTo>
                  <a:lnTo>
                    <a:pt x="4030" y="95675"/>
                  </a:lnTo>
                  <a:lnTo>
                    <a:pt x="2990" y="92837"/>
                  </a:lnTo>
                  <a:lnTo>
                    <a:pt x="1820" y="89594"/>
                  </a:lnTo>
                  <a:lnTo>
                    <a:pt x="1040" y="86148"/>
                  </a:lnTo>
                  <a:lnTo>
                    <a:pt x="520" y="82500"/>
                  </a:lnTo>
                  <a:lnTo>
                    <a:pt x="130" y="79054"/>
                  </a:lnTo>
                  <a:lnTo>
                    <a:pt x="0" y="75405"/>
                  </a:lnTo>
                  <a:lnTo>
                    <a:pt x="0" y="75405"/>
                  </a:lnTo>
                  <a:lnTo>
                    <a:pt x="0" y="72162"/>
                  </a:lnTo>
                  <a:lnTo>
                    <a:pt x="260" y="69527"/>
                  </a:lnTo>
                  <a:lnTo>
                    <a:pt x="650" y="66689"/>
                  </a:lnTo>
                  <a:lnTo>
                    <a:pt x="1040" y="64054"/>
                  </a:lnTo>
                  <a:lnTo>
                    <a:pt x="1690" y="61418"/>
                  </a:lnTo>
                  <a:lnTo>
                    <a:pt x="2470" y="58783"/>
                  </a:lnTo>
                  <a:lnTo>
                    <a:pt x="3380" y="56351"/>
                  </a:lnTo>
                  <a:lnTo>
                    <a:pt x="4290" y="53918"/>
                  </a:lnTo>
                  <a:lnTo>
                    <a:pt x="5330" y="51891"/>
                  </a:lnTo>
                  <a:lnTo>
                    <a:pt x="6630" y="49662"/>
                  </a:lnTo>
                  <a:lnTo>
                    <a:pt x="7800" y="47837"/>
                  </a:lnTo>
                  <a:lnTo>
                    <a:pt x="9230" y="45810"/>
                  </a:lnTo>
                  <a:lnTo>
                    <a:pt x="10790" y="44391"/>
                  </a:lnTo>
                  <a:lnTo>
                    <a:pt x="12351" y="42972"/>
                  </a:lnTo>
                  <a:lnTo>
                    <a:pt x="14041" y="41554"/>
                  </a:lnTo>
                  <a:lnTo>
                    <a:pt x="15731" y="40540"/>
                  </a:lnTo>
                  <a:lnTo>
                    <a:pt x="15731" y="40540"/>
                  </a:lnTo>
                  <a:lnTo>
                    <a:pt x="16381" y="38108"/>
                  </a:lnTo>
                  <a:lnTo>
                    <a:pt x="17161" y="35675"/>
                  </a:lnTo>
                  <a:lnTo>
                    <a:pt x="18071" y="33445"/>
                  </a:lnTo>
                  <a:lnTo>
                    <a:pt x="18981" y="31418"/>
                  </a:lnTo>
                  <a:lnTo>
                    <a:pt x="20021" y="29189"/>
                  </a:lnTo>
                  <a:lnTo>
                    <a:pt x="21061" y="27567"/>
                  </a:lnTo>
                  <a:lnTo>
                    <a:pt x="22361" y="25743"/>
                  </a:lnTo>
                  <a:lnTo>
                    <a:pt x="23661" y="24324"/>
                  </a:lnTo>
                  <a:lnTo>
                    <a:pt x="25092" y="22702"/>
                  </a:lnTo>
                  <a:lnTo>
                    <a:pt x="26652" y="21689"/>
                  </a:lnTo>
                  <a:lnTo>
                    <a:pt x="28082" y="20472"/>
                  </a:lnTo>
                  <a:lnTo>
                    <a:pt x="29772" y="19662"/>
                  </a:lnTo>
                  <a:lnTo>
                    <a:pt x="31332" y="19054"/>
                  </a:lnTo>
                  <a:lnTo>
                    <a:pt x="33022" y="18445"/>
                  </a:lnTo>
                  <a:lnTo>
                    <a:pt x="34712" y="18040"/>
                  </a:lnTo>
                  <a:lnTo>
                    <a:pt x="36403" y="18040"/>
                  </a:lnTo>
                  <a:lnTo>
                    <a:pt x="36403" y="18040"/>
                  </a:lnTo>
                  <a:lnTo>
                    <a:pt x="38093" y="18040"/>
                  </a:lnTo>
                  <a:lnTo>
                    <a:pt x="39913" y="18445"/>
                  </a:lnTo>
                  <a:lnTo>
                    <a:pt x="39913" y="18445"/>
                  </a:lnTo>
                  <a:lnTo>
                    <a:pt x="40823" y="16418"/>
                  </a:lnTo>
                  <a:lnTo>
                    <a:pt x="41863" y="14391"/>
                  </a:lnTo>
                  <a:lnTo>
                    <a:pt x="43033" y="12567"/>
                  </a:lnTo>
                  <a:lnTo>
                    <a:pt x="44203" y="10743"/>
                  </a:lnTo>
                  <a:lnTo>
                    <a:pt x="45503" y="9121"/>
                  </a:lnTo>
                  <a:lnTo>
                    <a:pt x="46803" y="7702"/>
                  </a:lnTo>
                  <a:lnTo>
                    <a:pt x="48234" y="6283"/>
                  </a:lnTo>
                  <a:lnTo>
                    <a:pt x="49664" y="5067"/>
                  </a:lnTo>
                  <a:lnTo>
                    <a:pt x="50964" y="3851"/>
                  </a:lnTo>
                  <a:lnTo>
                    <a:pt x="52524" y="2837"/>
                  </a:lnTo>
                  <a:lnTo>
                    <a:pt x="54084" y="2229"/>
                  </a:lnTo>
                  <a:lnTo>
                    <a:pt x="55644" y="1418"/>
                  </a:lnTo>
                  <a:lnTo>
                    <a:pt x="57334" y="810"/>
                  </a:lnTo>
                  <a:lnTo>
                    <a:pt x="58894" y="405"/>
                  </a:lnTo>
                  <a:lnTo>
                    <a:pt x="60585" y="202"/>
                  </a:lnTo>
                  <a:lnTo>
                    <a:pt x="62275" y="0"/>
                  </a:lnTo>
                  <a:lnTo>
                    <a:pt x="62275" y="0"/>
                  </a:lnTo>
                  <a:lnTo>
                    <a:pt x="64485" y="202"/>
                  </a:lnTo>
                  <a:lnTo>
                    <a:pt x="66825" y="810"/>
                  </a:lnTo>
                  <a:lnTo>
                    <a:pt x="69035" y="1418"/>
                  </a:lnTo>
                  <a:lnTo>
                    <a:pt x="71115" y="2432"/>
                  </a:lnTo>
                  <a:lnTo>
                    <a:pt x="73326" y="3851"/>
                  </a:lnTo>
                  <a:lnTo>
                    <a:pt x="75276" y="5270"/>
                  </a:lnTo>
                  <a:lnTo>
                    <a:pt x="77226" y="7297"/>
                  </a:lnTo>
                  <a:lnTo>
                    <a:pt x="79046" y="9121"/>
                  </a:lnTo>
                  <a:lnTo>
                    <a:pt x="80736" y="11351"/>
                  </a:lnTo>
                  <a:lnTo>
                    <a:pt x="82296" y="13986"/>
                  </a:lnTo>
                  <a:lnTo>
                    <a:pt x="83596" y="16621"/>
                  </a:lnTo>
                  <a:lnTo>
                    <a:pt x="85027" y="19459"/>
                  </a:lnTo>
                  <a:lnTo>
                    <a:pt x="86067" y="22297"/>
                  </a:lnTo>
                  <a:lnTo>
                    <a:pt x="86977" y="25540"/>
                  </a:lnTo>
                  <a:lnTo>
                    <a:pt x="88017" y="28783"/>
                  </a:lnTo>
                  <a:lnTo>
                    <a:pt x="88537" y="32432"/>
                  </a:lnTo>
                  <a:lnTo>
                    <a:pt x="88537" y="32432"/>
                  </a:lnTo>
                  <a:lnTo>
                    <a:pt x="90227" y="32635"/>
                  </a:lnTo>
                  <a:lnTo>
                    <a:pt x="91917" y="33040"/>
                  </a:lnTo>
                  <a:lnTo>
                    <a:pt x="93607" y="34054"/>
                  </a:lnTo>
                  <a:lnTo>
                    <a:pt x="95167" y="35067"/>
                  </a:lnTo>
                  <a:lnTo>
                    <a:pt x="96728" y="36081"/>
                  </a:lnTo>
                  <a:lnTo>
                    <a:pt x="98288" y="37500"/>
                  </a:lnTo>
                  <a:lnTo>
                    <a:pt x="99718" y="38918"/>
                  </a:lnTo>
                  <a:lnTo>
                    <a:pt x="101018" y="40540"/>
                  </a:lnTo>
                  <a:lnTo>
                    <a:pt x="102318" y="42162"/>
                  </a:lnTo>
                  <a:lnTo>
                    <a:pt x="103358" y="44189"/>
                  </a:lnTo>
                  <a:lnTo>
                    <a:pt x="104398" y="46418"/>
                  </a:lnTo>
                  <a:lnTo>
                    <a:pt x="105568" y="48445"/>
                  </a:lnTo>
                  <a:lnTo>
                    <a:pt x="106348" y="50878"/>
                  </a:lnTo>
                  <a:lnTo>
                    <a:pt x="106998" y="53310"/>
                  </a:lnTo>
                  <a:lnTo>
                    <a:pt x="107648" y="55945"/>
                  </a:lnTo>
                  <a:lnTo>
                    <a:pt x="108169" y="58581"/>
                  </a:lnTo>
                  <a:lnTo>
                    <a:pt x="108169" y="58581"/>
                  </a:lnTo>
                  <a:lnTo>
                    <a:pt x="109339" y="58986"/>
                  </a:lnTo>
                  <a:lnTo>
                    <a:pt x="110639" y="60000"/>
                  </a:lnTo>
                  <a:lnTo>
                    <a:pt x="111809" y="60810"/>
                  </a:lnTo>
                  <a:lnTo>
                    <a:pt x="112849" y="61824"/>
                  </a:lnTo>
                  <a:lnTo>
                    <a:pt x="114019" y="63040"/>
                  </a:lnTo>
                  <a:lnTo>
                    <a:pt x="114929" y="64459"/>
                  </a:lnTo>
                  <a:lnTo>
                    <a:pt x="115839" y="66081"/>
                  </a:lnTo>
                  <a:lnTo>
                    <a:pt x="116749" y="67500"/>
                  </a:lnTo>
                  <a:lnTo>
                    <a:pt x="117399" y="69121"/>
                  </a:lnTo>
                  <a:lnTo>
                    <a:pt x="118179" y="70743"/>
                  </a:lnTo>
                  <a:lnTo>
                    <a:pt x="118569" y="72770"/>
                  </a:lnTo>
                  <a:lnTo>
                    <a:pt x="119089" y="74594"/>
                  </a:lnTo>
                  <a:lnTo>
                    <a:pt x="119479" y="76621"/>
                  </a:lnTo>
                  <a:lnTo>
                    <a:pt x="119869" y="78648"/>
                  </a:lnTo>
                  <a:lnTo>
                    <a:pt x="120000" y="80675"/>
                  </a:lnTo>
                  <a:lnTo>
                    <a:pt x="120000" y="82702"/>
                  </a:lnTo>
                  <a:lnTo>
                    <a:pt x="120000" y="82702"/>
                  </a:lnTo>
                  <a:lnTo>
                    <a:pt x="120000" y="85540"/>
                  </a:lnTo>
                  <a:lnTo>
                    <a:pt x="119739" y="87770"/>
                  </a:lnTo>
                  <a:lnTo>
                    <a:pt x="119349" y="90000"/>
                  </a:lnTo>
                  <a:lnTo>
                    <a:pt x="118959" y="92432"/>
                  </a:lnTo>
                  <a:lnTo>
                    <a:pt x="118309" y="94459"/>
                  </a:lnTo>
                  <a:lnTo>
                    <a:pt x="117529" y="96486"/>
                  </a:lnTo>
                  <a:lnTo>
                    <a:pt x="116619" y="98310"/>
                  </a:lnTo>
                  <a:lnTo>
                    <a:pt x="115709" y="100337"/>
                  </a:lnTo>
                  <a:lnTo>
                    <a:pt x="114669" y="101959"/>
                  </a:lnTo>
                  <a:lnTo>
                    <a:pt x="113499" y="103378"/>
                  </a:lnTo>
                  <a:lnTo>
                    <a:pt x="112329" y="104594"/>
                  </a:lnTo>
                  <a:lnTo>
                    <a:pt x="110899" y="105810"/>
                  </a:lnTo>
                  <a:lnTo>
                    <a:pt x="109469" y="106824"/>
                  </a:lnTo>
                  <a:lnTo>
                    <a:pt x="108169" y="107432"/>
                  </a:lnTo>
                  <a:lnTo>
                    <a:pt x="106608" y="108040"/>
                  </a:lnTo>
                  <a:lnTo>
                    <a:pt x="105048" y="108243"/>
                  </a:lnTo>
                  <a:lnTo>
                    <a:pt x="105048" y="108243"/>
                  </a:lnTo>
                  <a:lnTo>
                    <a:pt x="86067" y="108243"/>
                  </a:lnTo>
                  <a:lnTo>
                    <a:pt x="86067" y="108243"/>
                  </a:lnTo>
                  <a:lnTo>
                    <a:pt x="83986" y="111081"/>
                  </a:lnTo>
                  <a:lnTo>
                    <a:pt x="81776" y="113513"/>
                  </a:lnTo>
                  <a:lnTo>
                    <a:pt x="79436" y="115540"/>
                  </a:lnTo>
                  <a:lnTo>
                    <a:pt x="77226" y="117162"/>
                  </a:lnTo>
                  <a:lnTo>
                    <a:pt x="74886" y="118378"/>
                  </a:lnTo>
                  <a:lnTo>
                    <a:pt x="72416" y="119189"/>
                  </a:lnTo>
                  <a:lnTo>
                    <a:pt x="69945" y="119797"/>
                  </a:lnTo>
                  <a:lnTo>
                    <a:pt x="67475" y="120000"/>
                  </a:lnTo>
                  <a:lnTo>
                    <a:pt x="67475" y="120000"/>
                  </a:lnTo>
                  <a:close/>
                  <a:moveTo>
                    <a:pt x="51484" y="101756"/>
                  </a:moveTo>
                  <a:lnTo>
                    <a:pt x="53174" y="104189"/>
                  </a:lnTo>
                  <a:lnTo>
                    <a:pt x="53174" y="104189"/>
                  </a:lnTo>
                  <a:lnTo>
                    <a:pt x="54344" y="105608"/>
                  </a:lnTo>
                  <a:lnTo>
                    <a:pt x="55904" y="106824"/>
                  </a:lnTo>
                  <a:lnTo>
                    <a:pt x="57464" y="108243"/>
                  </a:lnTo>
                  <a:lnTo>
                    <a:pt x="59154" y="109459"/>
                  </a:lnTo>
                  <a:lnTo>
                    <a:pt x="61105" y="110472"/>
                  </a:lnTo>
                  <a:lnTo>
                    <a:pt x="63185" y="111081"/>
                  </a:lnTo>
                  <a:lnTo>
                    <a:pt x="65265" y="111689"/>
                  </a:lnTo>
                  <a:lnTo>
                    <a:pt x="67475" y="111891"/>
                  </a:lnTo>
                  <a:lnTo>
                    <a:pt x="67475" y="111891"/>
                  </a:lnTo>
                  <a:lnTo>
                    <a:pt x="69425" y="111689"/>
                  </a:lnTo>
                  <a:lnTo>
                    <a:pt x="71635" y="111081"/>
                  </a:lnTo>
                  <a:lnTo>
                    <a:pt x="73586" y="110472"/>
                  </a:lnTo>
                  <a:lnTo>
                    <a:pt x="75666" y="109256"/>
                  </a:lnTo>
                  <a:lnTo>
                    <a:pt x="77616" y="107837"/>
                  </a:lnTo>
                  <a:lnTo>
                    <a:pt x="79696" y="105810"/>
                  </a:lnTo>
                  <a:lnTo>
                    <a:pt x="81516" y="103581"/>
                  </a:lnTo>
                  <a:lnTo>
                    <a:pt x="83336" y="101351"/>
                  </a:lnTo>
                  <a:lnTo>
                    <a:pt x="84117" y="100135"/>
                  </a:lnTo>
                  <a:lnTo>
                    <a:pt x="104788" y="100135"/>
                  </a:lnTo>
                  <a:lnTo>
                    <a:pt x="104788" y="100135"/>
                  </a:lnTo>
                  <a:lnTo>
                    <a:pt x="105828" y="100135"/>
                  </a:lnTo>
                  <a:lnTo>
                    <a:pt x="106868" y="99527"/>
                  </a:lnTo>
                  <a:lnTo>
                    <a:pt x="107778" y="99121"/>
                  </a:lnTo>
                  <a:lnTo>
                    <a:pt x="108819" y="98310"/>
                  </a:lnTo>
                  <a:lnTo>
                    <a:pt x="109729" y="97702"/>
                  </a:lnTo>
                  <a:lnTo>
                    <a:pt x="110509" y="96689"/>
                  </a:lnTo>
                  <a:lnTo>
                    <a:pt x="111809" y="94459"/>
                  </a:lnTo>
                  <a:lnTo>
                    <a:pt x="113109" y="92229"/>
                  </a:lnTo>
                  <a:lnTo>
                    <a:pt x="113499" y="90810"/>
                  </a:lnTo>
                  <a:lnTo>
                    <a:pt x="114019" y="89189"/>
                  </a:lnTo>
                  <a:lnTo>
                    <a:pt x="114279" y="87770"/>
                  </a:lnTo>
                  <a:lnTo>
                    <a:pt x="114669" y="86148"/>
                  </a:lnTo>
                  <a:lnTo>
                    <a:pt x="114799" y="84527"/>
                  </a:lnTo>
                  <a:lnTo>
                    <a:pt x="114799" y="82702"/>
                  </a:lnTo>
                  <a:lnTo>
                    <a:pt x="114799" y="82702"/>
                  </a:lnTo>
                  <a:lnTo>
                    <a:pt x="114669" y="79662"/>
                  </a:lnTo>
                  <a:lnTo>
                    <a:pt x="114149" y="76824"/>
                  </a:lnTo>
                  <a:lnTo>
                    <a:pt x="113239" y="74189"/>
                  </a:lnTo>
                  <a:lnTo>
                    <a:pt x="112199" y="71756"/>
                  </a:lnTo>
                  <a:lnTo>
                    <a:pt x="110769" y="69527"/>
                  </a:lnTo>
                  <a:lnTo>
                    <a:pt x="109209" y="67905"/>
                  </a:lnTo>
                  <a:lnTo>
                    <a:pt x="107388" y="66689"/>
                  </a:lnTo>
                  <a:lnTo>
                    <a:pt x="105568" y="66081"/>
                  </a:lnTo>
                  <a:lnTo>
                    <a:pt x="103488" y="65472"/>
                  </a:lnTo>
                  <a:lnTo>
                    <a:pt x="103358" y="62432"/>
                  </a:lnTo>
                  <a:lnTo>
                    <a:pt x="103358" y="62432"/>
                  </a:lnTo>
                  <a:lnTo>
                    <a:pt x="103098" y="60202"/>
                  </a:lnTo>
                  <a:lnTo>
                    <a:pt x="102578" y="57770"/>
                  </a:lnTo>
                  <a:lnTo>
                    <a:pt x="101928" y="55743"/>
                  </a:lnTo>
                  <a:lnTo>
                    <a:pt x="101408" y="53716"/>
                  </a:lnTo>
                  <a:lnTo>
                    <a:pt x="100628" y="51891"/>
                  </a:lnTo>
                  <a:lnTo>
                    <a:pt x="99718" y="49864"/>
                  </a:lnTo>
                  <a:lnTo>
                    <a:pt x="98678" y="48243"/>
                  </a:lnTo>
                  <a:lnTo>
                    <a:pt x="97638" y="46824"/>
                  </a:lnTo>
                  <a:lnTo>
                    <a:pt x="96468" y="45405"/>
                  </a:lnTo>
                  <a:lnTo>
                    <a:pt x="95167" y="43986"/>
                  </a:lnTo>
                  <a:lnTo>
                    <a:pt x="93997" y="42972"/>
                  </a:lnTo>
                  <a:lnTo>
                    <a:pt x="92567" y="41959"/>
                  </a:lnTo>
                  <a:lnTo>
                    <a:pt x="91137" y="41351"/>
                  </a:lnTo>
                  <a:lnTo>
                    <a:pt x="89837" y="40743"/>
                  </a:lnTo>
                  <a:lnTo>
                    <a:pt x="88277" y="40540"/>
                  </a:lnTo>
                  <a:lnTo>
                    <a:pt x="86717" y="40337"/>
                  </a:lnTo>
                  <a:lnTo>
                    <a:pt x="84117" y="40337"/>
                  </a:lnTo>
                  <a:lnTo>
                    <a:pt x="83856" y="36891"/>
                  </a:lnTo>
                  <a:lnTo>
                    <a:pt x="83856" y="36891"/>
                  </a:lnTo>
                  <a:lnTo>
                    <a:pt x="83336" y="33851"/>
                  </a:lnTo>
                  <a:lnTo>
                    <a:pt x="82816" y="31013"/>
                  </a:lnTo>
                  <a:lnTo>
                    <a:pt x="82166" y="28175"/>
                  </a:lnTo>
                  <a:lnTo>
                    <a:pt x="81126" y="25540"/>
                  </a:lnTo>
                  <a:lnTo>
                    <a:pt x="80216" y="23108"/>
                  </a:lnTo>
                  <a:lnTo>
                    <a:pt x="79046" y="20675"/>
                  </a:lnTo>
                  <a:lnTo>
                    <a:pt x="77746" y="18445"/>
                  </a:lnTo>
                  <a:lnTo>
                    <a:pt x="76446" y="16418"/>
                  </a:lnTo>
                  <a:lnTo>
                    <a:pt x="74886" y="14594"/>
                  </a:lnTo>
                  <a:lnTo>
                    <a:pt x="73326" y="12972"/>
                  </a:lnTo>
                  <a:lnTo>
                    <a:pt x="71635" y="11554"/>
                  </a:lnTo>
                  <a:lnTo>
                    <a:pt x="69945" y="10337"/>
                  </a:lnTo>
                  <a:lnTo>
                    <a:pt x="68125" y="9527"/>
                  </a:lnTo>
                  <a:lnTo>
                    <a:pt x="66045" y="8918"/>
                  </a:lnTo>
                  <a:lnTo>
                    <a:pt x="64225" y="8310"/>
                  </a:lnTo>
                  <a:lnTo>
                    <a:pt x="62275" y="8108"/>
                  </a:lnTo>
                  <a:lnTo>
                    <a:pt x="62275" y="8108"/>
                  </a:lnTo>
                  <a:lnTo>
                    <a:pt x="60715" y="8310"/>
                  </a:lnTo>
                  <a:lnTo>
                    <a:pt x="59284" y="8716"/>
                  </a:lnTo>
                  <a:lnTo>
                    <a:pt x="57984" y="8918"/>
                  </a:lnTo>
                  <a:lnTo>
                    <a:pt x="56554" y="9324"/>
                  </a:lnTo>
                  <a:lnTo>
                    <a:pt x="53954" y="10743"/>
                  </a:lnTo>
                  <a:lnTo>
                    <a:pt x="51354" y="12770"/>
                  </a:lnTo>
                  <a:lnTo>
                    <a:pt x="49014" y="15202"/>
                  </a:lnTo>
                  <a:lnTo>
                    <a:pt x="46803" y="18040"/>
                  </a:lnTo>
                  <a:lnTo>
                    <a:pt x="45893" y="19662"/>
                  </a:lnTo>
                  <a:lnTo>
                    <a:pt x="44983" y="21283"/>
                  </a:lnTo>
                  <a:lnTo>
                    <a:pt x="44073" y="23108"/>
                  </a:lnTo>
                  <a:lnTo>
                    <a:pt x="43293" y="24932"/>
                  </a:lnTo>
                  <a:lnTo>
                    <a:pt x="42383" y="27567"/>
                  </a:lnTo>
                  <a:lnTo>
                    <a:pt x="40303" y="26959"/>
                  </a:lnTo>
                  <a:lnTo>
                    <a:pt x="40303" y="26959"/>
                  </a:lnTo>
                  <a:lnTo>
                    <a:pt x="38353" y="26351"/>
                  </a:lnTo>
                  <a:lnTo>
                    <a:pt x="36403" y="26148"/>
                  </a:lnTo>
                  <a:lnTo>
                    <a:pt x="36403" y="26148"/>
                  </a:lnTo>
                  <a:lnTo>
                    <a:pt x="34972" y="26148"/>
                  </a:lnTo>
                  <a:lnTo>
                    <a:pt x="33542" y="26351"/>
                  </a:lnTo>
                  <a:lnTo>
                    <a:pt x="32372" y="26959"/>
                  </a:lnTo>
                  <a:lnTo>
                    <a:pt x="30942" y="27567"/>
                  </a:lnTo>
                  <a:lnTo>
                    <a:pt x="29772" y="28378"/>
                  </a:lnTo>
                  <a:lnTo>
                    <a:pt x="28472" y="29189"/>
                  </a:lnTo>
                  <a:lnTo>
                    <a:pt x="27432" y="30202"/>
                  </a:lnTo>
                  <a:lnTo>
                    <a:pt x="26392" y="31418"/>
                  </a:lnTo>
                  <a:lnTo>
                    <a:pt x="25222" y="32635"/>
                  </a:lnTo>
                  <a:lnTo>
                    <a:pt x="24312" y="34054"/>
                  </a:lnTo>
                  <a:lnTo>
                    <a:pt x="23401" y="35675"/>
                  </a:lnTo>
                  <a:lnTo>
                    <a:pt x="22621" y="37297"/>
                  </a:lnTo>
                  <a:lnTo>
                    <a:pt x="21841" y="39121"/>
                  </a:lnTo>
                  <a:lnTo>
                    <a:pt x="21321" y="40743"/>
                  </a:lnTo>
                  <a:lnTo>
                    <a:pt x="20671" y="42972"/>
                  </a:lnTo>
                  <a:lnTo>
                    <a:pt x="20281" y="44797"/>
                  </a:lnTo>
                  <a:lnTo>
                    <a:pt x="19891" y="47027"/>
                  </a:lnTo>
                  <a:lnTo>
                    <a:pt x="18461" y="47837"/>
                  </a:lnTo>
                  <a:lnTo>
                    <a:pt x="18461" y="47837"/>
                  </a:lnTo>
                  <a:lnTo>
                    <a:pt x="17161" y="48445"/>
                  </a:lnTo>
                  <a:lnTo>
                    <a:pt x="15731" y="49459"/>
                  </a:lnTo>
                  <a:lnTo>
                    <a:pt x="14301" y="50472"/>
                  </a:lnTo>
                  <a:lnTo>
                    <a:pt x="13131" y="51689"/>
                  </a:lnTo>
                  <a:lnTo>
                    <a:pt x="11960" y="53108"/>
                  </a:lnTo>
                  <a:lnTo>
                    <a:pt x="10790" y="54729"/>
                  </a:lnTo>
                  <a:lnTo>
                    <a:pt x="9880" y="56148"/>
                  </a:lnTo>
                  <a:lnTo>
                    <a:pt x="8970" y="58175"/>
                  </a:lnTo>
                  <a:lnTo>
                    <a:pt x="8190" y="60000"/>
                  </a:lnTo>
                  <a:lnTo>
                    <a:pt x="7410" y="61824"/>
                  </a:lnTo>
                  <a:lnTo>
                    <a:pt x="6760" y="63851"/>
                  </a:lnTo>
                  <a:lnTo>
                    <a:pt x="6110" y="66081"/>
                  </a:lnTo>
                  <a:lnTo>
                    <a:pt x="5850" y="68310"/>
                  </a:lnTo>
                  <a:lnTo>
                    <a:pt x="5590" y="70540"/>
                  </a:lnTo>
                  <a:lnTo>
                    <a:pt x="5200" y="72972"/>
                  </a:lnTo>
                  <a:lnTo>
                    <a:pt x="5200" y="75405"/>
                  </a:lnTo>
                  <a:lnTo>
                    <a:pt x="5200" y="75405"/>
                  </a:lnTo>
                  <a:lnTo>
                    <a:pt x="5330" y="78243"/>
                  </a:lnTo>
                  <a:lnTo>
                    <a:pt x="5590" y="81081"/>
                  </a:lnTo>
                  <a:lnTo>
                    <a:pt x="5980" y="83716"/>
                  </a:lnTo>
                  <a:lnTo>
                    <a:pt x="6630" y="86351"/>
                  </a:lnTo>
                  <a:lnTo>
                    <a:pt x="7410" y="88986"/>
                  </a:lnTo>
                  <a:lnTo>
                    <a:pt x="8320" y="91216"/>
                  </a:lnTo>
                  <a:lnTo>
                    <a:pt x="9360" y="93648"/>
                  </a:lnTo>
                  <a:lnTo>
                    <a:pt x="10660" y="95472"/>
                  </a:lnTo>
                  <a:lnTo>
                    <a:pt x="11960" y="97500"/>
                  </a:lnTo>
                  <a:lnTo>
                    <a:pt x="13391" y="99121"/>
                  </a:lnTo>
                  <a:lnTo>
                    <a:pt x="14951" y="100540"/>
                  </a:lnTo>
                  <a:lnTo>
                    <a:pt x="16511" y="101756"/>
                  </a:lnTo>
                  <a:lnTo>
                    <a:pt x="18201" y="102770"/>
                  </a:lnTo>
                  <a:lnTo>
                    <a:pt x="20021" y="103378"/>
                  </a:lnTo>
                  <a:lnTo>
                    <a:pt x="21711" y="103986"/>
                  </a:lnTo>
                  <a:lnTo>
                    <a:pt x="23661" y="103986"/>
                  </a:lnTo>
                  <a:lnTo>
                    <a:pt x="23661" y="103986"/>
                  </a:lnTo>
                  <a:lnTo>
                    <a:pt x="26002" y="103581"/>
                  </a:lnTo>
                  <a:lnTo>
                    <a:pt x="28472" y="102972"/>
                  </a:lnTo>
                  <a:lnTo>
                    <a:pt x="29902" y="102567"/>
                  </a:lnTo>
                  <a:lnTo>
                    <a:pt x="30942" y="103986"/>
                  </a:lnTo>
                  <a:lnTo>
                    <a:pt x="30942" y="103986"/>
                  </a:lnTo>
                  <a:lnTo>
                    <a:pt x="31982" y="105405"/>
                  </a:lnTo>
                  <a:lnTo>
                    <a:pt x="33152" y="106621"/>
                  </a:lnTo>
                  <a:lnTo>
                    <a:pt x="34192" y="107837"/>
                  </a:lnTo>
                  <a:lnTo>
                    <a:pt x="35492" y="108445"/>
                  </a:lnTo>
                  <a:lnTo>
                    <a:pt x="36663" y="109256"/>
                  </a:lnTo>
                  <a:lnTo>
                    <a:pt x="37833" y="109662"/>
                  </a:lnTo>
                  <a:lnTo>
                    <a:pt x="39133" y="109864"/>
                  </a:lnTo>
                  <a:lnTo>
                    <a:pt x="40563" y="110067"/>
                  </a:lnTo>
                  <a:lnTo>
                    <a:pt x="40563" y="110067"/>
                  </a:lnTo>
                  <a:lnTo>
                    <a:pt x="41733" y="109864"/>
                  </a:lnTo>
                  <a:lnTo>
                    <a:pt x="43033" y="109662"/>
                  </a:lnTo>
                  <a:lnTo>
                    <a:pt x="44203" y="109256"/>
                  </a:lnTo>
                  <a:lnTo>
                    <a:pt x="45503" y="108445"/>
                  </a:lnTo>
                  <a:lnTo>
                    <a:pt x="46673" y="107837"/>
                  </a:lnTo>
                  <a:lnTo>
                    <a:pt x="47713" y="106824"/>
                  </a:lnTo>
                  <a:lnTo>
                    <a:pt x="48884" y="105608"/>
                  </a:lnTo>
                  <a:lnTo>
                    <a:pt x="49794" y="104391"/>
                  </a:lnTo>
                  <a:lnTo>
                    <a:pt x="51484" y="101756"/>
                  </a:lnTo>
                  <a:close/>
                </a:path>
              </a:pathLst>
            </a:custGeom>
            <a:solidFill>
              <a:schemeClr val="accent2"/>
            </a:solidFill>
            <a:ln w="9525" cap="flat" cmpd="sng">
              <a:solidFill>
                <a:srgbClr val="0E1518"/>
              </a:solidFill>
              <a:prstDash val="solid"/>
              <a:round/>
              <a:headEnd type="none" w="med" len="med"/>
              <a:tailEnd type="none" w="med" len="med"/>
            </a:ln>
          </p:spPr>
          <p:txBody>
            <a:bodyPr lIns="34275" tIns="17125" rIns="34275" bIns="17125"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grpSp>
      <p:pic>
        <p:nvPicPr>
          <p:cNvPr id="624" name="Shape 624"/>
          <p:cNvPicPr preferRelativeResize="0"/>
          <p:nvPr/>
        </p:nvPicPr>
        <p:blipFill rotWithShape="1">
          <a:blip r:embed="rId6">
            <a:alphaModFix/>
          </a:blip>
          <a:srcRect l="21758" t="30891" r="25709" b="31867"/>
          <a:stretch/>
        </p:blipFill>
        <p:spPr>
          <a:xfrm>
            <a:off x="4243185" y="3517039"/>
            <a:ext cx="376200" cy="199800"/>
          </a:xfrm>
          <a:prstGeom prst="rect">
            <a:avLst/>
          </a:prstGeom>
          <a:noFill/>
          <a:ln>
            <a:noFill/>
          </a:ln>
        </p:spPr>
      </p:pic>
      <p:pic>
        <p:nvPicPr>
          <p:cNvPr id="625" name="Shape 625"/>
          <p:cNvPicPr preferRelativeResize="0"/>
          <p:nvPr/>
        </p:nvPicPr>
        <p:blipFill rotWithShape="1">
          <a:blip r:embed="rId6">
            <a:alphaModFix/>
          </a:blip>
          <a:srcRect l="21758" t="30891" r="25709" b="31867"/>
          <a:stretch/>
        </p:blipFill>
        <p:spPr>
          <a:xfrm>
            <a:off x="4240912" y="3970682"/>
            <a:ext cx="376200" cy="199800"/>
          </a:xfrm>
          <a:prstGeom prst="rect">
            <a:avLst/>
          </a:prstGeom>
          <a:noFill/>
          <a:ln>
            <a:noFill/>
          </a:ln>
        </p:spPr>
      </p:pic>
      <p:pic>
        <p:nvPicPr>
          <p:cNvPr id="626" name="Shape 626"/>
          <p:cNvPicPr preferRelativeResize="0"/>
          <p:nvPr/>
        </p:nvPicPr>
        <p:blipFill rotWithShape="1">
          <a:blip r:embed="rId6">
            <a:alphaModFix/>
          </a:blip>
          <a:srcRect l="21758" t="30891" r="25709" b="31867"/>
          <a:stretch/>
        </p:blipFill>
        <p:spPr>
          <a:xfrm>
            <a:off x="4249053" y="3042531"/>
            <a:ext cx="376200" cy="199800"/>
          </a:xfrm>
          <a:prstGeom prst="rect">
            <a:avLst/>
          </a:prstGeom>
          <a:noFill/>
          <a:ln>
            <a:noFill/>
          </a:ln>
        </p:spPr>
      </p:pic>
      <p:sp>
        <p:nvSpPr>
          <p:cNvPr id="627" name="Shape 627"/>
          <p:cNvSpPr txBox="1"/>
          <p:nvPr/>
        </p:nvSpPr>
        <p:spPr>
          <a:xfrm>
            <a:off x="769812" y="1506795"/>
            <a:ext cx="2373000" cy="8061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1" i="0" u="none" strike="noStrike" cap="none">
                <a:solidFill>
                  <a:srgbClr val="000000"/>
                </a:solidFill>
                <a:latin typeface="Arial"/>
                <a:ea typeface="Arial"/>
                <a:cs typeface="Arial"/>
                <a:sym typeface="Arial"/>
              </a:rPr>
              <a:t>BUILD</a:t>
            </a:r>
          </a:p>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Development Environments</a:t>
            </a:r>
          </a:p>
        </p:txBody>
      </p:sp>
      <p:sp>
        <p:nvSpPr>
          <p:cNvPr id="628" name="Shape 628"/>
          <p:cNvSpPr txBox="1"/>
          <p:nvPr/>
        </p:nvSpPr>
        <p:spPr>
          <a:xfrm>
            <a:off x="3207266" y="1501275"/>
            <a:ext cx="2372999" cy="8061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1" i="0" u="none" strike="noStrike" cap="none">
                <a:solidFill>
                  <a:srgbClr val="000000"/>
                </a:solidFill>
                <a:latin typeface="Arial"/>
                <a:ea typeface="Arial"/>
                <a:cs typeface="Arial"/>
                <a:sym typeface="Arial"/>
              </a:rPr>
              <a:t>SHIP</a:t>
            </a:r>
          </a:p>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Create &amp; Store Images</a:t>
            </a:r>
          </a:p>
        </p:txBody>
      </p:sp>
      <p:sp>
        <p:nvSpPr>
          <p:cNvPr id="629" name="Shape 629"/>
          <p:cNvSpPr txBox="1"/>
          <p:nvPr/>
        </p:nvSpPr>
        <p:spPr>
          <a:xfrm>
            <a:off x="5792200" y="1501275"/>
            <a:ext cx="2373000" cy="806100"/>
          </a:xfrm>
          <a:prstGeom prst="rect">
            <a:avLst/>
          </a:prstGeom>
          <a:noFill/>
          <a:ln>
            <a:noFill/>
          </a:ln>
        </p:spPr>
        <p:txBody>
          <a:bodyPr lIns="91425" tIns="45700" rIns="91425" bIns="45700" anchor="t" anchorCtr="0">
            <a:noAutofit/>
          </a:bodyPr>
          <a:lstStyle/>
          <a:p>
            <a:pPr marL="0" marR="0" lvl="0" indent="0" algn="ctr" rtl="0">
              <a:lnSpc>
                <a:spcPct val="100000"/>
              </a:lnSpc>
              <a:spcBef>
                <a:spcPts val="0"/>
              </a:spcBef>
              <a:spcAft>
                <a:spcPts val="0"/>
              </a:spcAft>
              <a:buClr>
                <a:srgbClr val="000000"/>
              </a:buClr>
              <a:buSzPct val="25000"/>
              <a:buFont typeface="Arial"/>
              <a:buNone/>
            </a:pPr>
            <a:r>
              <a:rPr lang="en-US" sz="1400" b="1" i="0" u="none" strike="noStrike" cap="none">
                <a:solidFill>
                  <a:srgbClr val="000000"/>
                </a:solidFill>
                <a:latin typeface="Arial"/>
                <a:ea typeface="Arial"/>
                <a:cs typeface="Arial"/>
                <a:sym typeface="Arial"/>
              </a:rPr>
              <a:t>RUN</a:t>
            </a:r>
          </a:p>
          <a:p>
            <a:pPr marL="0" marR="0" lvl="0" indent="0" algn="ctr" rtl="0">
              <a:lnSpc>
                <a:spcPct val="100000"/>
              </a:lnSpc>
              <a:spcBef>
                <a:spcPts val="0"/>
              </a:spcBef>
              <a:spcAft>
                <a:spcPts val="0"/>
              </a:spcAft>
              <a:buClr>
                <a:srgbClr val="000000"/>
              </a:buClr>
              <a:buSzPct val="25000"/>
              <a:buFont typeface="Arial"/>
              <a:buNone/>
            </a:pPr>
            <a:r>
              <a:rPr lang="en-US" sz="1200" b="0" i="0" u="none" strike="noStrike" cap="none">
                <a:solidFill>
                  <a:srgbClr val="000000"/>
                </a:solidFill>
                <a:latin typeface="Arial"/>
                <a:ea typeface="Arial"/>
                <a:cs typeface="Arial"/>
                <a:sym typeface="Arial"/>
              </a:rPr>
              <a:t>Deploy, Manage, Scale</a:t>
            </a:r>
          </a:p>
        </p:txBody>
      </p:sp>
      <p:grpSp>
        <p:nvGrpSpPr>
          <p:cNvPr id="630" name="Shape 630"/>
          <p:cNvGrpSpPr/>
          <p:nvPr/>
        </p:nvGrpSpPr>
        <p:grpSpPr>
          <a:xfrm>
            <a:off x="6493604" y="2870965"/>
            <a:ext cx="573693" cy="367787"/>
            <a:chOff x="6656779" y="2318609"/>
            <a:chExt cx="573693" cy="367787"/>
          </a:xfrm>
        </p:grpSpPr>
        <p:sp>
          <p:nvSpPr>
            <p:cNvPr id="631" name="Shape 631"/>
            <p:cNvSpPr/>
            <p:nvPr/>
          </p:nvSpPr>
          <p:spPr>
            <a:xfrm>
              <a:off x="6680463" y="2398185"/>
              <a:ext cx="518700" cy="246600"/>
            </a:xfrm>
            <a:prstGeom prst="ellipse">
              <a:avLst/>
            </a:prstGeom>
            <a:noFill/>
            <a:ln w="28575"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grpSp>
          <p:nvGrpSpPr>
            <p:cNvPr id="632" name="Shape 632"/>
            <p:cNvGrpSpPr/>
            <p:nvPr/>
          </p:nvGrpSpPr>
          <p:grpSpPr>
            <a:xfrm>
              <a:off x="6656779" y="2512998"/>
              <a:ext cx="169045" cy="169045"/>
              <a:chOff x="-633412" y="1071562"/>
              <a:chExt cx="646200" cy="646199"/>
            </a:xfrm>
          </p:grpSpPr>
          <p:sp>
            <p:nvSpPr>
              <p:cNvPr id="633" name="Shape 633"/>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634" name="Shape 634"/>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35" name="Shape 635"/>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36" name="Shape 636"/>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37" name="Shape 637"/>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638" name="Shape 638"/>
            <p:cNvGrpSpPr/>
            <p:nvPr/>
          </p:nvGrpSpPr>
          <p:grpSpPr>
            <a:xfrm>
              <a:off x="6850104" y="2318609"/>
              <a:ext cx="169045" cy="169045"/>
              <a:chOff x="-633412" y="1071562"/>
              <a:chExt cx="646200" cy="646199"/>
            </a:xfrm>
          </p:grpSpPr>
          <p:sp>
            <p:nvSpPr>
              <p:cNvPr id="639" name="Shape 639"/>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640" name="Shape 640"/>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41" name="Shape 641"/>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42" name="Shape 642"/>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43" name="Shape 643"/>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644" name="Shape 644"/>
            <p:cNvGrpSpPr/>
            <p:nvPr/>
          </p:nvGrpSpPr>
          <p:grpSpPr>
            <a:xfrm>
              <a:off x="7061426" y="2517351"/>
              <a:ext cx="169045" cy="169045"/>
              <a:chOff x="-633412" y="1071562"/>
              <a:chExt cx="646200" cy="646199"/>
            </a:xfrm>
          </p:grpSpPr>
          <p:sp>
            <p:nvSpPr>
              <p:cNvPr id="645" name="Shape 645"/>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646" name="Shape 646"/>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47" name="Shape 647"/>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48" name="Shape 648"/>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49" name="Shape 649"/>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grpSp>
        <p:nvGrpSpPr>
          <p:cNvPr id="650" name="Shape 650"/>
          <p:cNvGrpSpPr/>
          <p:nvPr/>
        </p:nvGrpSpPr>
        <p:grpSpPr>
          <a:xfrm>
            <a:off x="7264805" y="2870965"/>
            <a:ext cx="573693" cy="367787"/>
            <a:chOff x="6656779" y="2318609"/>
            <a:chExt cx="573693" cy="367787"/>
          </a:xfrm>
        </p:grpSpPr>
        <p:sp>
          <p:nvSpPr>
            <p:cNvPr id="651" name="Shape 651"/>
            <p:cNvSpPr/>
            <p:nvPr/>
          </p:nvSpPr>
          <p:spPr>
            <a:xfrm>
              <a:off x="6680463" y="2398185"/>
              <a:ext cx="518700" cy="246600"/>
            </a:xfrm>
            <a:prstGeom prst="ellipse">
              <a:avLst/>
            </a:prstGeom>
            <a:noFill/>
            <a:ln w="28575"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grpSp>
          <p:nvGrpSpPr>
            <p:cNvPr id="652" name="Shape 652"/>
            <p:cNvGrpSpPr/>
            <p:nvPr/>
          </p:nvGrpSpPr>
          <p:grpSpPr>
            <a:xfrm>
              <a:off x="6656779" y="2512998"/>
              <a:ext cx="169045" cy="169045"/>
              <a:chOff x="-633412" y="1071562"/>
              <a:chExt cx="646200" cy="646199"/>
            </a:xfrm>
          </p:grpSpPr>
          <p:sp>
            <p:nvSpPr>
              <p:cNvPr id="653" name="Shape 653"/>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654" name="Shape 654"/>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55" name="Shape 655"/>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56" name="Shape 656"/>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57" name="Shape 657"/>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658" name="Shape 658"/>
            <p:cNvGrpSpPr/>
            <p:nvPr/>
          </p:nvGrpSpPr>
          <p:grpSpPr>
            <a:xfrm>
              <a:off x="6850104" y="2318609"/>
              <a:ext cx="169045" cy="169045"/>
              <a:chOff x="-633412" y="1071562"/>
              <a:chExt cx="646200" cy="646199"/>
            </a:xfrm>
          </p:grpSpPr>
          <p:sp>
            <p:nvSpPr>
              <p:cNvPr id="659" name="Shape 659"/>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660" name="Shape 660"/>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61" name="Shape 661"/>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62" name="Shape 662"/>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63" name="Shape 663"/>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664" name="Shape 664"/>
            <p:cNvGrpSpPr/>
            <p:nvPr/>
          </p:nvGrpSpPr>
          <p:grpSpPr>
            <a:xfrm>
              <a:off x="7061426" y="2517351"/>
              <a:ext cx="169045" cy="169045"/>
              <a:chOff x="-633412" y="1071562"/>
              <a:chExt cx="646200" cy="646199"/>
            </a:xfrm>
          </p:grpSpPr>
          <p:sp>
            <p:nvSpPr>
              <p:cNvPr id="665" name="Shape 665"/>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666" name="Shape 666"/>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67" name="Shape 667"/>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68" name="Shape 668"/>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69" name="Shape 669"/>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grpSp>
        <p:nvGrpSpPr>
          <p:cNvPr id="670" name="Shape 670"/>
          <p:cNvGrpSpPr/>
          <p:nvPr/>
        </p:nvGrpSpPr>
        <p:grpSpPr>
          <a:xfrm>
            <a:off x="6494715" y="4269427"/>
            <a:ext cx="573693" cy="367787"/>
            <a:chOff x="6656779" y="2318609"/>
            <a:chExt cx="573693" cy="367787"/>
          </a:xfrm>
        </p:grpSpPr>
        <p:sp>
          <p:nvSpPr>
            <p:cNvPr id="671" name="Shape 671"/>
            <p:cNvSpPr/>
            <p:nvPr/>
          </p:nvSpPr>
          <p:spPr>
            <a:xfrm>
              <a:off x="6680463" y="2398185"/>
              <a:ext cx="518700" cy="246600"/>
            </a:xfrm>
            <a:prstGeom prst="ellipse">
              <a:avLst/>
            </a:prstGeom>
            <a:noFill/>
            <a:ln w="28575"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grpSp>
          <p:nvGrpSpPr>
            <p:cNvPr id="672" name="Shape 672"/>
            <p:cNvGrpSpPr/>
            <p:nvPr/>
          </p:nvGrpSpPr>
          <p:grpSpPr>
            <a:xfrm>
              <a:off x="6656779" y="2512998"/>
              <a:ext cx="169045" cy="169045"/>
              <a:chOff x="-633412" y="1071562"/>
              <a:chExt cx="646200" cy="646199"/>
            </a:xfrm>
          </p:grpSpPr>
          <p:sp>
            <p:nvSpPr>
              <p:cNvPr id="673" name="Shape 673"/>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674" name="Shape 674"/>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75" name="Shape 675"/>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76" name="Shape 676"/>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77" name="Shape 677"/>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678" name="Shape 678"/>
            <p:cNvGrpSpPr/>
            <p:nvPr/>
          </p:nvGrpSpPr>
          <p:grpSpPr>
            <a:xfrm>
              <a:off x="6850104" y="2318609"/>
              <a:ext cx="169045" cy="169045"/>
              <a:chOff x="-633412" y="1071562"/>
              <a:chExt cx="646200" cy="646199"/>
            </a:xfrm>
          </p:grpSpPr>
          <p:sp>
            <p:nvSpPr>
              <p:cNvPr id="679" name="Shape 679"/>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680" name="Shape 680"/>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81" name="Shape 681"/>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82" name="Shape 682"/>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83" name="Shape 683"/>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684" name="Shape 684"/>
            <p:cNvGrpSpPr/>
            <p:nvPr/>
          </p:nvGrpSpPr>
          <p:grpSpPr>
            <a:xfrm>
              <a:off x="7061426" y="2517351"/>
              <a:ext cx="169045" cy="169045"/>
              <a:chOff x="-633412" y="1071562"/>
              <a:chExt cx="646200" cy="646199"/>
            </a:xfrm>
          </p:grpSpPr>
          <p:sp>
            <p:nvSpPr>
              <p:cNvPr id="685" name="Shape 685"/>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686" name="Shape 686"/>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87" name="Shape 687"/>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88" name="Shape 688"/>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89" name="Shape 689"/>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grpSp>
        <p:nvGrpSpPr>
          <p:cNvPr id="690" name="Shape 690"/>
          <p:cNvGrpSpPr/>
          <p:nvPr/>
        </p:nvGrpSpPr>
        <p:grpSpPr>
          <a:xfrm>
            <a:off x="7265916" y="4269427"/>
            <a:ext cx="573693" cy="367787"/>
            <a:chOff x="6656779" y="2318609"/>
            <a:chExt cx="573693" cy="367787"/>
          </a:xfrm>
        </p:grpSpPr>
        <p:sp>
          <p:nvSpPr>
            <p:cNvPr id="691" name="Shape 691"/>
            <p:cNvSpPr/>
            <p:nvPr/>
          </p:nvSpPr>
          <p:spPr>
            <a:xfrm>
              <a:off x="6680463" y="2398185"/>
              <a:ext cx="518700" cy="246600"/>
            </a:xfrm>
            <a:prstGeom prst="ellipse">
              <a:avLst/>
            </a:prstGeom>
            <a:noFill/>
            <a:ln w="28575" cap="flat" cmpd="sng">
              <a:solidFill>
                <a:srgbClr val="A5A5A5"/>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grpSp>
          <p:nvGrpSpPr>
            <p:cNvPr id="692" name="Shape 692"/>
            <p:cNvGrpSpPr/>
            <p:nvPr/>
          </p:nvGrpSpPr>
          <p:grpSpPr>
            <a:xfrm>
              <a:off x="6656779" y="2512998"/>
              <a:ext cx="169045" cy="169045"/>
              <a:chOff x="-633412" y="1071562"/>
              <a:chExt cx="646200" cy="646199"/>
            </a:xfrm>
          </p:grpSpPr>
          <p:sp>
            <p:nvSpPr>
              <p:cNvPr id="693" name="Shape 693"/>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694" name="Shape 694"/>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95" name="Shape 695"/>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96" name="Shape 696"/>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697" name="Shape 697"/>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698" name="Shape 698"/>
            <p:cNvGrpSpPr/>
            <p:nvPr/>
          </p:nvGrpSpPr>
          <p:grpSpPr>
            <a:xfrm>
              <a:off x="6850104" y="2318609"/>
              <a:ext cx="169045" cy="169045"/>
              <a:chOff x="-633412" y="1071562"/>
              <a:chExt cx="646200" cy="646199"/>
            </a:xfrm>
          </p:grpSpPr>
          <p:sp>
            <p:nvSpPr>
              <p:cNvPr id="699" name="Shape 699"/>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700" name="Shape 700"/>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01" name="Shape 701"/>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02" name="Shape 702"/>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03" name="Shape 703"/>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nvGrpSpPr>
            <p:cNvPr id="704" name="Shape 704"/>
            <p:cNvGrpSpPr/>
            <p:nvPr/>
          </p:nvGrpSpPr>
          <p:grpSpPr>
            <a:xfrm>
              <a:off x="7061426" y="2517351"/>
              <a:ext cx="169045" cy="169045"/>
              <a:chOff x="-633412" y="1071562"/>
              <a:chExt cx="646200" cy="646199"/>
            </a:xfrm>
          </p:grpSpPr>
          <p:sp>
            <p:nvSpPr>
              <p:cNvPr id="705" name="Shape 705"/>
              <p:cNvSpPr/>
              <p:nvPr/>
            </p:nvSpPr>
            <p:spPr>
              <a:xfrm>
                <a:off x="-633412" y="1071562"/>
                <a:ext cx="646200" cy="646199"/>
              </a:xfrm>
              <a:custGeom>
                <a:avLst/>
                <a:gdLst/>
                <a:ahLst/>
                <a:cxnLst/>
                <a:rect l="0" t="0" r="0" b="0"/>
                <a:pathLst>
                  <a:path w="120000" h="120000" extrusionOk="0">
                    <a:moveTo>
                      <a:pt x="11282" y="0"/>
                    </a:moveTo>
                    <a:cubicBezTo>
                      <a:pt x="109743" y="0"/>
                      <a:pt x="109743" y="0"/>
                      <a:pt x="109743" y="0"/>
                    </a:cubicBezTo>
                    <a:cubicBezTo>
                      <a:pt x="115897" y="0"/>
                      <a:pt x="120000" y="5128"/>
                      <a:pt x="120000" y="11282"/>
                    </a:cubicBezTo>
                    <a:cubicBezTo>
                      <a:pt x="120000" y="109743"/>
                      <a:pt x="120000" y="109743"/>
                      <a:pt x="120000" y="109743"/>
                    </a:cubicBezTo>
                    <a:cubicBezTo>
                      <a:pt x="120000" y="115897"/>
                      <a:pt x="115897" y="120000"/>
                      <a:pt x="109743" y="120000"/>
                    </a:cubicBezTo>
                    <a:cubicBezTo>
                      <a:pt x="11282" y="120000"/>
                      <a:pt x="11282" y="120000"/>
                      <a:pt x="11282" y="120000"/>
                    </a:cubicBezTo>
                    <a:cubicBezTo>
                      <a:pt x="5128" y="120000"/>
                      <a:pt x="0" y="115897"/>
                      <a:pt x="0" y="109743"/>
                    </a:cubicBezTo>
                    <a:cubicBezTo>
                      <a:pt x="0" y="11282"/>
                      <a:pt x="0" y="11282"/>
                      <a:pt x="0" y="11282"/>
                    </a:cubicBezTo>
                    <a:cubicBezTo>
                      <a:pt x="0" y="5128"/>
                      <a:pt x="5128" y="0"/>
                      <a:pt x="11282" y="0"/>
                    </a:cubicBezTo>
                    <a:close/>
                  </a:path>
                </a:pathLst>
              </a:custGeom>
              <a:solidFill>
                <a:schemeClr val="lt1"/>
              </a:solidFill>
              <a:ln w="9525" cap="flat" cmpd="sng">
                <a:solidFill>
                  <a:srgbClr val="1B181C"/>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706" name="Shape 706"/>
              <p:cNvCxnSpPr/>
              <p:nvPr/>
            </p:nvCxnSpPr>
            <p:spPr>
              <a:xfrm rot="10800000">
                <a:off x="-455612"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07" name="Shape 707"/>
              <p:cNvCxnSpPr/>
              <p:nvPr/>
            </p:nvCxnSpPr>
            <p:spPr>
              <a:xfrm rot="10800000">
                <a:off x="-361949"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08" name="Shape 708"/>
              <p:cNvCxnSpPr/>
              <p:nvPr/>
            </p:nvCxnSpPr>
            <p:spPr>
              <a:xfrm rot="10800000">
                <a:off x="-26352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cxnSp>
            <p:nvCxnSpPr>
              <p:cNvPr id="709" name="Shape 709"/>
              <p:cNvCxnSpPr/>
              <p:nvPr/>
            </p:nvCxnSpPr>
            <p:spPr>
              <a:xfrm rot="10800000">
                <a:off x="-168274" y="1227025"/>
                <a:ext cx="0" cy="319200"/>
              </a:xfrm>
              <a:prstGeom prst="straightConnector1">
                <a:avLst/>
              </a:prstGeom>
              <a:solidFill>
                <a:schemeClr val="lt1"/>
              </a:solidFill>
              <a:ln w="9525" cap="rnd" cmpd="sng">
                <a:solidFill>
                  <a:srgbClr val="1B181C"/>
                </a:solidFill>
                <a:prstDash val="solid"/>
                <a:round/>
                <a:headEnd type="none" w="med" len="med"/>
                <a:tailEnd type="none" w="med" len="med"/>
              </a:ln>
            </p:spPr>
          </p:cxnSp>
        </p:grpSp>
      </p:grpSp>
      <p:pic>
        <p:nvPicPr>
          <p:cNvPr id="711" name="Shape 711"/>
          <p:cNvPicPr preferRelativeResize="0"/>
          <p:nvPr/>
        </p:nvPicPr>
        <p:blipFill rotWithShape="1">
          <a:blip r:embed="rId7">
            <a:alphaModFix/>
          </a:blip>
          <a:srcRect/>
          <a:stretch/>
        </p:blipFill>
        <p:spPr>
          <a:xfrm>
            <a:off x="4334544" y="1906452"/>
            <a:ext cx="549300" cy="442800"/>
          </a:xfrm>
          <a:prstGeom prst="rect">
            <a:avLst/>
          </a:prstGeom>
          <a:noFill/>
          <a:ln>
            <a:noFill/>
          </a:ln>
        </p:spPr>
      </p:pic>
      <p:pic>
        <p:nvPicPr>
          <p:cNvPr id="712" name="Shape 712"/>
          <p:cNvPicPr preferRelativeResize="0"/>
          <p:nvPr/>
        </p:nvPicPr>
        <p:blipFill rotWithShape="1">
          <a:blip r:embed="rId8">
            <a:alphaModFix/>
          </a:blip>
          <a:srcRect/>
          <a:stretch/>
        </p:blipFill>
        <p:spPr>
          <a:xfrm>
            <a:off x="7077467" y="1921888"/>
            <a:ext cx="568200" cy="591900"/>
          </a:xfrm>
          <a:prstGeom prst="rect">
            <a:avLst/>
          </a:prstGeom>
          <a:noFill/>
          <a:ln>
            <a:noFill/>
          </a:ln>
        </p:spPr>
      </p:pic>
      <p:pic>
        <p:nvPicPr>
          <p:cNvPr id="129" name="Shape 974"/>
          <p:cNvPicPr preferRelativeResize="0"/>
          <p:nvPr/>
        </p:nvPicPr>
        <p:blipFill rotWithShape="1">
          <a:blip r:embed="rId9">
            <a:alphaModFix/>
          </a:blip>
          <a:srcRect/>
          <a:stretch/>
        </p:blipFill>
        <p:spPr>
          <a:xfrm>
            <a:off x="6534834" y="2023938"/>
            <a:ext cx="485096" cy="381444"/>
          </a:xfrm>
          <a:prstGeom prst="rect">
            <a:avLst/>
          </a:prstGeom>
          <a:noFill/>
          <a:ln>
            <a:noFill/>
          </a:ln>
        </p:spPr>
      </p:pic>
      <p:grpSp>
        <p:nvGrpSpPr>
          <p:cNvPr id="130" name="Shape 1012"/>
          <p:cNvGrpSpPr/>
          <p:nvPr/>
        </p:nvGrpSpPr>
        <p:grpSpPr>
          <a:xfrm>
            <a:off x="3936616" y="2004537"/>
            <a:ext cx="290052" cy="344715"/>
            <a:chOff x="4343319" y="2377695"/>
            <a:chExt cx="394246" cy="390402"/>
          </a:xfrm>
        </p:grpSpPr>
        <p:sp>
          <p:nvSpPr>
            <p:cNvPr id="131" name="Shape 1013"/>
            <p:cNvSpPr/>
            <p:nvPr/>
          </p:nvSpPr>
          <p:spPr>
            <a:xfrm>
              <a:off x="4410123" y="2485096"/>
              <a:ext cx="278400" cy="155700"/>
            </a:xfrm>
            <a:prstGeom prst="rect">
              <a:avLst/>
            </a:prstGeom>
            <a:solidFill>
              <a:schemeClr val="lt1"/>
            </a:solidFill>
            <a:ln w="25400" cap="flat" cmpd="sng">
              <a:solidFill>
                <a:schemeClr val="lt1"/>
              </a:solidFill>
              <a:prstDash val="solid"/>
              <a:round/>
              <a:headEnd type="none" w="med" len="med"/>
              <a:tailEnd type="none" w="med" len="med"/>
            </a:ln>
          </p:spPr>
          <p:txBody>
            <a:bodyPr lIns="91425" tIns="45700" rIns="91425" bIns="45700" anchor="ctr" anchorCtr="0">
              <a:noAutofit/>
            </a:bodyPr>
            <a:lstStyle/>
            <a:p>
              <a:pPr marL="0" marR="0" lvl="0" indent="0" algn="ctr" rtl="0">
                <a:lnSpc>
                  <a:spcPct val="100000"/>
                </a:lnSpc>
                <a:spcBef>
                  <a:spcPts val="0"/>
                </a:spcBef>
                <a:spcAft>
                  <a:spcPts val="0"/>
                </a:spcAft>
                <a:buClr>
                  <a:srgbClr val="000000"/>
                </a:buClr>
                <a:buFont typeface="Arial"/>
                <a:buNone/>
              </a:pPr>
              <a:endParaRPr sz="1400" b="0" i="0" u="none" strike="noStrike" cap="none">
                <a:solidFill>
                  <a:schemeClr val="lt1"/>
                </a:solidFill>
                <a:latin typeface="Arial"/>
                <a:ea typeface="Arial"/>
                <a:cs typeface="Arial"/>
                <a:sym typeface="Arial"/>
              </a:endParaRPr>
            </a:p>
          </p:txBody>
        </p:sp>
        <p:grpSp>
          <p:nvGrpSpPr>
            <p:cNvPr id="132" name="Shape 1014"/>
            <p:cNvGrpSpPr/>
            <p:nvPr/>
          </p:nvGrpSpPr>
          <p:grpSpPr>
            <a:xfrm>
              <a:off x="4343319" y="2377695"/>
              <a:ext cx="394246" cy="390402"/>
              <a:chOff x="620712" y="2868613"/>
              <a:chExt cx="646199" cy="639900"/>
            </a:xfrm>
          </p:grpSpPr>
          <p:sp>
            <p:nvSpPr>
              <p:cNvPr id="133" name="Shape 1015"/>
              <p:cNvSpPr/>
              <p:nvPr/>
            </p:nvSpPr>
            <p:spPr>
              <a:xfrm>
                <a:off x="620712" y="2868613"/>
                <a:ext cx="646199" cy="639900"/>
              </a:xfrm>
              <a:custGeom>
                <a:avLst/>
                <a:gdLst/>
                <a:ahLst/>
                <a:cxnLst/>
                <a:rect l="0" t="0" r="0" b="0"/>
                <a:pathLst>
                  <a:path w="120000" h="120000" extrusionOk="0">
                    <a:moveTo>
                      <a:pt x="18461" y="49655"/>
                    </a:moveTo>
                    <a:cubicBezTo>
                      <a:pt x="18461" y="84827"/>
                      <a:pt x="18461" y="84827"/>
                      <a:pt x="18461" y="84827"/>
                    </a:cubicBezTo>
                    <a:cubicBezTo>
                      <a:pt x="18461" y="84827"/>
                      <a:pt x="18461" y="84827"/>
                      <a:pt x="18461" y="84827"/>
                    </a:cubicBezTo>
                    <a:cubicBezTo>
                      <a:pt x="100512" y="84827"/>
                      <a:pt x="100512" y="84827"/>
                      <a:pt x="100512" y="84827"/>
                    </a:cubicBezTo>
                    <a:cubicBezTo>
                      <a:pt x="100512" y="49655"/>
                      <a:pt x="100512" y="49655"/>
                      <a:pt x="100512" y="49655"/>
                    </a:cubicBezTo>
                    <a:lnTo>
                      <a:pt x="18461" y="49655"/>
                    </a:lnTo>
                    <a:close/>
                    <a:moveTo>
                      <a:pt x="18461" y="34137"/>
                    </a:moveTo>
                    <a:cubicBezTo>
                      <a:pt x="18461" y="5172"/>
                      <a:pt x="18461" y="5172"/>
                      <a:pt x="18461" y="5172"/>
                    </a:cubicBezTo>
                    <a:cubicBezTo>
                      <a:pt x="18461" y="2068"/>
                      <a:pt x="16410" y="0"/>
                      <a:pt x="13333" y="0"/>
                    </a:cubicBezTo>
                    <a:cubicBezTo>
                      <a:pt x="5128" y="0"/>
                      <a:pt x="5128" y="0"/>
                      <a:pt x="5128" y="0"/>
                    </a:cubicBezTo>
                    <a:cubicBezTo>
                      <a:pt x="2051" y="0"/>
                      <a:pt x="0" y="2068"/>
                      <a:pt x="0" y="5172"/>
                    </a:cubicBezTo>
                    <a:cubicBezTo>
                      <a:pt x="0" y="115862"/>
                      <a:pt x="0" y="115862"/>
                      <a:pt x="0" y="115862"/>
                    </a:cubicBezTo>
                    <a:cubicBezTo>
                      <a:pt x="0" y="117931"/>
                      <a:pt x="2051" y="120000"/>
                      <a:pt x="5128" y="120000"/>
                    </a:cubicBezTo>
                    <a:cubicBezTo>
                      <a:pt x="13333" y="120000"/>
                      <a:pt x="13333" y="120000"/>
                      <a:pt x="13333" y="120000"/>
                    </a:cubicBezTo>
                    <a:cubicBezTo>
                      <a:pt x="16410" y="120000"/>
                      <a:pt x="18461" y="117931"/>
                      <a:pt x="18461" y="115862"/>
                    </a:cubicBezTo>
                    <a:cubicBezTo>
                      <a:pt x="18461" y="99310"/>
                      <a:pt x="18461" y="99310"/>
                      <a:pt x="18461" y="99310"/>
                    </a:cubicBezTo>
                    <a:cubicBezTo>
                      <a:pt x="100512" y="99310"/>
                      <a:pt x="100512" y="99310"/>
                      <a:pt x="100512" y="99310"/>
                    </a:cubicBezTo>
                    <a:cubicBezTo>
                      <a:pt x="100512" y="115862"/>
                      <a:pt x="100512" y="115862"/>
                      <a:pt x="100512" y="115862"/>
                    </a:cubicBezTo>
                    <a:cubicBezTo>
                      <a:pt x="100512" y="117931"/>
                      <a:pt x="103589" y="120000"/>
                      <a:pt x="106666" y="120000"/>
                    </a:cubicBezTo>
                    <a:cubicBezTo>
                      <a:pt x="114871" y="120000"/>
                      <a:pt x="114871" y="120000"/>
                      <a:pt x="114871" y="120000"/>
                    </a:cubicBezTo>
                    <a:cubicBezTo>
                      <a:pt x="117948" y="120000"/>
                      <a:pt x="120000" y="117931"/>
                      <a:pt x="120000" y="115862"/>
                    </a:cubicBezTo>
                    <a:cubicBezTo>
                      <a:pt x="120000" y="5172"/>
                      <a:pt x="120000" y="5172"/>
                      <a:pt x="120000" y="5172"/>
                    </a:cubicBezTo>
                    <a:cubicBezTo>
                      <a:pt x="120000" y="2068"/>
                      <a:pt x="117948" y="0"/>
                      <a:pt x="114871" y="0"/>
                    </a:cubicBezTo>
                    <a:cubicBezTo>
                      <a:pt x="106666" y="0"/>
                      <a:pt x="106666" y="0"/>
                      <a:pt x="106666" y="0"/>
                    </a:cubicBezTo>
                    <a:cubicBezTo>
                      <a:pt x="103589" y="0"/>
                      <a:pt x="100512" y="2068"/>
                      <a:pt x="100512" y="5172"/>
                    </a:cubicBezTo>
                    <a:cubicBezTo>
                      <a:pt x="100512" y="34137"/>
                      <a:pt x="100512" y="34137"/>
                      <a:pt x="100512" y="34137"/>
                    </a:cubicBezTo>
                    <a:lnTo>
                      <a:pt x="18461" y="34137"/>
                    </a:lnTo>
                    <a:close/>
                  </a:path>
                </a:pathLst>
              </a:custGeom>
              <a:solidFill>
                <a:schemeClr val="lt1"/>
              </a:solidFill>
              <a:ln w="15875" cap="flat" cmpd="sng">
                <a:solidFill>
                  <a:srgbClr val="1B181C"/>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4" name="Shape 1016"/>
              <p:cNvSpPr/>
              <p:nvPr/>
            </p:nvSpPr>
            <p:spPr>
              <a:xfrm>
                <a:off x="730250" y="2901950"/>
                <a:ext cx="99900" cy="142800"/>
              </a:xfrm>
              <a:custGeom>
                <a:avLst/>
                <a:gdLst/>
                <a:ahLst/>
                <a:cxnLst/>
                <a:rect l="0" t="0" r="0" b="0"/>
                <a:pathLst>
                  <a:path w="120000" h="120000" extrusionOk="0">
                    <a:moveTo>
                      <a:pt x="0" y="0"/>
                    </a:moveTo>
                    <a:cubicBezTo>
                      <a:pt x="106666" y="0"/>
                      <a:pt x="106666" y="0"/>
                      <a:pt x="106666" y="0"/>
                    </a:cubicBezTo>
                    <a:cubicBezTo>
                      <a:pt x="113333" y="0"/>
                      <a:pt x="120000" y="4615"/>
                      <a:pt x="120000" y="9230"/>
                    </a:cubicBezTo>
                    <a:cubicBezTo>
                      <a:pt x="120000" y="120000"/>
                      <a:pt x="120000" y="120000"/>
                      <a:pt x="120000" y="120000"/>
                    </a:cubicBezTo>
                  </a:path>
                </a:pathLst>
              </a:custGeom>
              <a:solidFill>
                <a:schemeClr val="lt1"/>
              </a:solidFill>
              <a:ln w="15875" cap="flat" cmpd="sng">
                <a:solidFill>
                  <a:srgbClr val="1B181C"/>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sp>
            <p:nvSpPr>
              <p:cNvPr id="135" name="Shape 1017"/>
              <p:cNvSpPr/>
              <p:nvPr/>
            </p:nvSpPr>
            <p:spPr>
              <a:xfrm>
                <a:off x="946150" y="2901950"/>
                <a:ext cx="214200" cy="142800"/>
              </a:xfrm>
              <a:custGeom>
                <a:avLst/>
                <a:gdLst/>
                <a:ahLst/>
                <a:cxnLst/>
                <a:rect l="0" t="0" r="0" b="0"/>
                <a:pathLst>
                  <a:path w="120000" h="120000" extrusionOk="0">
                    <a:moveTo>
                      <a:pt x="0" y="120000"/>
                    </a:moveTo>
                    <a:cubicBezTo>
                      <a:pt x="0" y="9230"/>
                      <a:pt x="0" y="9230"/>
                      <a:pt x="0" y="9230"/>
                    </a:cubicBezTo>
                    <a:cubicBezTo>
                      <a:pt x="0" y="4615"/>
                      <a:pt x="3076" y="0"/>
                      <a:pt x="6153" y="0"/>
                    </a:cubicBezTo>
                    <a:cubicBezTo>
                      <a:pt x="120000" y="0"/>
                      <a:pt x="120000" y="0"/>
                      <a:pt x="120000" y="0"/>
                    </a:cubicBezTo>
                  </a:path>
                </a:pathLst>
              </a:custGeom>
              <a:solidFill>
                <a:schemeClr val="lt1"/>
              </a:solidFill>
              <a:ln w="15875" cap="flat" cmpd="sng">
                <a:solidFill>
                  <a:srgbClr val="1B181C"/>
                </a:solidFill>
                <a:prstDash val="solid"/>
                <a:miter/>
                <a:headEnd type="none" w="med" len="med"/>
                <a:tailEnd type="none" w="med" len="med"/>
              </a:ln>
            </p:spPr>
            <p:txBody>
              <a:bodyPr lIns="91425" tIns="45700" rIns="91425" bIns="45700" anchor="t" anchorCtr="0">
                <a:noAutofit/>
              </a:bodyPr>
              <a:lstStyle/>
              <a:p>
                <a:pPr marL="0" marR="0" lvl="0" indent="0" algn="l" rtl="0">
                  <a:lnSpc>
                    <a:spcPct val="100000"/>
                  </a:lnSpc>
                  <a:spcBef>
                    <a:spcPts val="0"/>
                  </a:spcBef>
                  <a:spcAft>
                    <a:spcPts val="0"/>
                  </a:spcAft>
                  <a:buClr>
                    <a:srgbClr val="000000"/>
                  </a:buClr>
                  <a:buFont typeface="Arial"/>
                  <a:buNone/>
                </a:pPr>
                <a:endParaRPr sz="1400" b="0" i="0" u="none" strike="noStrike" cap="none">
                  <a:solidFill>
                    <a:srgbClr val="000000"/>
                  </a:solidFill>
                  <a:latin typeface="Arial"/>
                  <a:ea typeface="Arial"/>
                  <a:cs typeface="Arial"/>
                  <a:sym typeface="Arial"/>
                </a:endParaRPr>
              </a:p>
            </p:txBody>
          </p:sp>
          <p:cxnSp>
            <p:nvCxnSpPr>
              <p:cNvPr id="136" name="Shape 1018"/>
              <p:cNvCxnSpPr/>
              <p:nvPr/>
            </p:nvCxnSpPr>
            <p:spPr>
              <a:xfrm>
                <a:off x="830262" y="3133725"/>
                <a:ext cx="0" cy="176100"/>
              </a:xfrm>
              <a:prstGeom prst="straightConnector1">
                <a:avLst/>
              </a:prstGeom>
              <a:solidFill>
                <a:schemeClr val="lt1"/>
              </a:solidFill>
              <a:ln w="15875" cap="flat" cmpd="sng">
                <a:solidFill>
                  <a:srgbClr val="1B181C"/>
                </a:solidFill>
                <a:prstDash val="solid"/>
                <a:miter/>
                <a:headEnd type="none" w="med" len="med"/>
                <a:tailEnd type="none" w="med" len="med"/>
              </a:ln>
            </p:spPr>
          </p:cxnSp>
          <p:cxnSp>
            <p:nvCxnSpPr>
              <p:cNvPr id="137" name="Shape 1019"/>
              <p:cNvCxnSpPr/>
              <p:nvPr/>
            </p:nvCxnSpPr>
            <p:spPr>
              <a:xfrm>
                <a:off x="939800" y="3133725"/>
                <a:ext cx="0" cy="176100"/>
              </a:xfrm>
              <a:prstGeom prst="straightConnector1">
                <a:avLst/>
              </a:prstGeom>
              <a:solidFill>
                <a:schemeClr val="lt1"/>
              </a:solidFill>
              <a:ln w="15875" cap="flat" cmpd="sng">
                <a:solidFill>
                  <a:srgbClr val="1B181C"/>
                </a:solidFill>
                <a:prstDash val="solid"/>
                <a:miter/>
                <a:headEnd type="none" w="med" len="med"/>
                <a:tailEnd type="none" w="med" len="med"/>
              </a:ln>
            </p:spPr>
          </p:cxnSp>
          <p:cxnSp>
            <p:nvCxnSpPr>
              <p:cNvPr id="138" name="Shape 1020"/>
              <p:cNvCxnSpPr/>
              <p:nvPr/>
            </p:nvCxnSpPr>
            <p:spPr>
              <a:xfrm>
                <a:off x="1050925" y="3133725"/>
                <a:ext cx="0" cy="176100"/>
              </a:xfrm>
              <a:prstGeom prst="straightConnector1">
                <a:avLst/>
              </a:prstGeom>
              <a:solidFill>
                <a:schemeClr val="lt1"/>
              </a:solidFill>
              <a:ln w="15875" cap="flat" cmpd="sng">
                <a:solidFill>
                  <a:srgbClr val="1B181C"/>
                </a:solidFill>
                <a:prstDash val="solid"/>
                <a:miter/>
                <a:headEnd type="none" w="med" len="med"/>
                <a:tailEnd type="none" w="med" len="med"/>
              </a:ln>
            </p:spPr>
          </p:cxnSp>
          <p:cxnSp>
            <p:nvCxnSpPr>
              <p:cNvPr id="139" name="Shape 1021"/>
              <p:cNvCxnSpPr/>
              <p:nvPr/>
            </p:nvCxnSpPr>
            <p:spPr>
              <a:xfrm>
                <a:off x="1050925" y="2901950"/>
                <a:ext cx="0" cy="147600"/>
              </a:xfrm>
              <a:prstGeom prst="straightConnector1">
                <a:avLst/>
              </a:prstGeom>
              <a:solidFill>
                <a:schemeClr val="lt1"/>
              </a:solidFill>
              <a:ln w="15875" cap="flat" cmpd="sng">
                <a:solidFill>
                  <a:srgbClr val="1B181C"/>
                </a:solidFill>
                <a:prstDash val="solid"/>
                <a:miter/>
                <a:headEnd type="none" w="med" len="med"/>
                <a:tailEnd type="none" w="med" len="med"/>
              </a:ln>
            </p:spPr>
          </p:cxnSp>
        </p:grpSp>
      </p:grpSp>
    </p:spTree>
    <p:extLst>
      <p:ext uri="{BB962C8B-B14F-4D97-AF65-F5344CB8AC3E}">
        <p14:creationId xmlns:p14="http://schemas.microsoft.com/office/powerpoint/2010/main" val="260642738"/>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prstGeom prst="rect">
            <a:avLst/>
          </a:prstGeom>
        </p:spPr>
        <p:txBody>
          <a:bodyPr/>
          <a:lstStyle/>
          <a:p>
            <a:fld id="{D1EE7E6D-9797-4469-BFDF-091AD21B4874}" type="slidenum">
              <a:rPr lang="en-US" smtClean="0"/>
              <a:pPr/>
              <a:t>16</a:t>
            </a:fld>
            <a:endParaRPr lang="en-US"/>
          </a:p>
        </p:txBody>
      </p:sp>
      <p:sp>
        <p:nvSpPr>
          <p:cNvPr id="2" name="Title 1"/>
          <p:cNvSpPr>
            <a:spLocks noGrp="1"/>
          </p:cNvSpPr>
          <p:nvPr>
            <p:ph type="title"/>
          </p:nvPr>
        </p:nvSpPr>
        <p:spPr>
          <a:xfrm>
            <a:off x="228600" y="225719"/>
            <a:ext cx="8686800" cy="479918"/>
          </a:xfrm>
        </p:spPr>
        <p:txBody>
          <a:bodyPr>
            <a:normAutofit fontScale="90000"/>
          </a:bodyPr>
          <a:lstStyle/>
          <a:p>
            <a:r>
              <a:rPr lang="en-US" dirty="0">
                <a:solidFill>
                  <a:schemeClr val="accent1"/>
                </a:solidFill>
              </a:rPr>
              <a:t>Some Docker vocabulary</a:t>
            </a:r>
          </a:p>
        </p:txBody>
      </p:sp>
      <p:sp>
        <p:nvSpPr>
          <p:cNvPr id="5" name="Content Placeholder 4"/>
          <p:cNvSpPr>
            <a:spLocks noGrp="1"/>
          </p:cNvSpPr>
          <p:nvPr>
            <p:ph idx="1"/>
          </p:nvPr>
        </p:nvSpPr>
        <p:spPr>
          <a:xfrm>
            <a:off x="1193533" y="801165"/>
            <a:ext cx="7721867" cy="4241182"/>
          </a:xfrm>
          <a:prstGeom prst="rect">
            <a:avLst/>
          </a:prstGeom>
        </p:spPr>
        <p:txBody>
          <a:bodyPr>
            <a:noAutofit/>
          </a:bodyPr>
          <a:lstStyle/>
          <a:p>
            <a:pPr marL="0" indent="0">
              <a:buNone/>
            </a:pPr>
            <a:r>
              <a:rPr lang="en-US" sz="1800" b="1" dirty="0">
                <a:solidFill>
                  <a:srgbClr val="000000"/>
                </a:solidFill>
              </a:rPr>
              <a:t>Docker Image</a:t>
            </a:r>
          </a:p>
          <a:p>
            <a:pPr marL="0" indent="0">
              <a:buNone/>
            </a:pPr>
            <a:r>
              <a:rPr lang="en-US" sz="1800" dirty="0">
                <a:solidFill>
                  <a:srgbClr val="000000"/>
                </a:solidFill>
              </a:rPr>
              <a:t>The basis of a Docker container. Represents a full application</a:t>
            </a:r>
          </a:p>
          <a:p>
            <a:pPr marL="0" indent="0">
              <a:buNone/>
            </a:pPr>
            <a:endParaRPr lang="en-US" sz="1800" dirty="0">
              <a:solidFill>
                <a:srgbClr val="000000"/>
              </a:solidFill>
            </a:endParaRPr>
          </a:p>
          <a:p>
            <a:pPr marL="0" indent="0">
              <a:buNone/>
            </a:pPr>
            <a:r>
              <a:rPr lang="en-US" sz="1800" b="1" dirty="0">
                <a:solidFill>
                  <a:srgbClr val="000000"/>
                </a:solidFill>
              </a:rPr>
              <a:t>Docker Container</a:t>
            </a:r>
          </a:p>
          <a:p>
            <a:pPr marL="0" indent="0">
              <a:buNone/>
            </a:pPr>
            <a:r>
              <a:rPr lang="en-US" sz="1800" dirty="0">
                <a:solidFill>
                  <a:srgbClr val="000000"/>
                </a:solidFill>
              </a:rPr>
              <a:t>The standard unit in which the application service resides and executes</a:t>
            </a:r>
            <a:endParaRPr lang="en-US" sz="1800" b="1" dirty="0">
              <a:solidFill>
                <a:srgbClr val="000000"/>
              </a:solidFill>
            </a:endParaRPr>
          </a:p>
          <a:p>
            <a:pPr marL="0" indent="0">
              <a:buNone/>
            </a:pPr>
            <a:endParaRPr lang="en-US" sz="1800" b="1" dirty="0">
              <a:solidFill>
                <a:srgbClr val="000000"/>
              </a:solidFill>
            </a:endParaRPr>
          </a:p>
          <a:p>
            <a:pPr marL="0" indent="0">
              <a:buNone/>
            </a:pPr>
            <a:r>
              <a:rPr lang="en-US" sz="1800" b="1" dirty="0">
                <a:solidFill>
                  <a:srgbClr val="000000"/>
                </a:solidFill>
              </a:rPr>
              <a:t>Docker Engine </a:t>
            </a:r>
          </a:p>
          <a:p>
            <a:pPr marL="0" indent="0">
              <a:buNone/>
            </a:pPr>
            <a:r>
              <a:rPr lang="en-US" sz="1800" dirty="0">
                <a:solidFill>
                  <a:srgbClr val="000000"/>
                </a:solidFill>
              </a:rPr>
              <a:t>Creates, ships and runs Docker containers deployable on a physical or virtual, host locally, in a datacenter or cloud service provider</a:t>
            </a:r>
            <a:br>
              <a:rPr lang="en-US" sz="1800" dirty="0">
                <a:solidFill>
                  <a:srgbClr val="000000"/>
                </a:solidFill>
              </a:rPr>
            </a:br>
            <a:endParaRPr lang="en-US" sz="1800" b="1" dirty="0">
              <a:solidFill>
                <a:srgbClr val="000000"/>
              </a:solidFill>
            </a:endParaRPr>
          </a:p>
          <a:p>
            <a:pPr marL="0" indent="0">
              <a:buNone/>
            </a:pPr>
            <a:r>
              <a:rPr lang="en-US" sz="1800" b="1" dirty="0">
                <a:solidFill>
                  <a:srgbClr val="000000"/>
                </a:solidFill>
              </a:rPr>
              <a:t>Registry Service (Docker Hub or Docker Trusted Registry)</a:t>
            </a:r>
          </a:p>
          <a:p>
            <a:pPr marL="0" indent="0">
              <a:buNone/>
            </a:pPr>
            <a:r>
              <a:rPr lang="en-US" sz="1800" dirty="0">
                <a:solidFill>
                  <a:srgbClr val="000000"/>
                </a:solidFill>
              </a:rPr>
              <a:t>Cloud or server based storage and distribution service for your images</a:t>
            </a:r>
          </a:p>
        </p:txBody>
      </p:sp>
      <p:pic>
        <p:nvPicPr>
          <p:cNvPr id="24" name="Picture 23" descr="Contain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907" y="1803803"/>
            <a:ext cx="764396" cy="764396"/>
          </a:xfrm>
          <a:prstGeom prst="rect">
            <a:avLst/>
          </a:prstGeom>
        </p:spPr>
      </p:pic>
      <p:pic>
        <p:nvPicPr>
          <p:cNvPr id="26" name="Picture 25" descr="Image.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219" y="801165"/>
            <a:ext cx="764396" cy="764396"/>
          </a:xfrm>
          <a:prstGeom prst="rect">
            <a:avLst/>
          </a:prstGeom>
        </p:spPr>
      </p:pic>
      <p:pic>
        <p:nvPicPr>
          <p:cNvPr id="27" name="Picture 26" descr="Engin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0866" y="2852469"/>
            <a:ext cx="764396" cy="764396"/>
          </a:xfrm>
          <a:prstGeom prst="rect">
            <a:avLst/>
          </a:prstGeom>
        </p:spPr>
      </p:pic>
      <p:pic>
        <p:nvPicPr>
          <p:cNvPr id="3" name="Picture 2" descr="Registry.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9328" y="4024012"/>
            <a:ext cx="731019" cy="731019"/>
          </a:xfrm>
          <a:prstGeom prst="rect">
            <a:avLst/>
          </a:prstGeom>
        </p:spPr>
      </p:pic>
    </p:spTree>
    <p:extLst>
      <p:ext uri="{BB962C8B-B14F-4D97-AF65-F5344CB8AC3E}">
        <p14:creationId xmlns:p14="http://schemas.microsoft.com/office/powerpoint/2010/main" val="96315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chemeClr val="accent1"/>
                </a:solidFill>
              </a:rPr>
              <a:t>Basic Docker Commands</a:t>
            </a:r>
          </a:p>
        </p:txBody>
      </p:sp>
      <p:sp>
        <p:nvSpPr>
          <p:cNvPr id="3" name="Content Placeholder 2"/>
          <p:cNvSpPr>
            <a:spLocks noGrp="1"/>
          </p:cNvSpPr>
          <p:nvPr>
            <p:ph idx="1"/>
          </p:nvPr>
        </p:nvSpPr>
        <p:spPr>
          <a:xfrm>
            <a:off x="228600" y="885524"/>
            <a:ext cx="8686800" cy="3747199"/>
          </a:xfrm>
          <a:prstGeom prst="rect">
            <a:avLst/>
          </a:prstGeom>
        </p:spPr>
        <p:txBody>
          <a:bodyPr>
            <a:normAutofit fontScale="47500" lnSpcReduction="20000"/>
          </a:bodyPr>
          <a:lstStyle/>
          <a:p>
            <a:pPr marL="0" indent="0">
              <a:buNone/>
            </a:pPr>
            <a:r>
              <a:rPr lang="en-US" dirty="0">
                <a:latin typeface="Consolas" charset="0"/>
                <a:ea typeface="Consolas" charset="0"/>
                <a:cs typeface="Consolas" charset="0"/>
              </a:rPr>
              <a:t>$ docker pull </a:t>
            </a:r>
            <a:r>
              <a:rPr lang="en-US" dirty="0" err="1">
                <a:latin typeface="Consolas" charset="0"/>
                <a:ea typeface="Consolas" charset="0"/>
                <a:cs typeface="Consolas" charset="0"/>
              </a:rPr>
              <a:t>gitlab</a:t>
            </a:r>
            <a:r>
              <a:rPr lang="en-US" dirty="0">
                <a:latin typeface="Consolas" charset="0"/>
                <a:ea typeface="Consolas" charset="0"/>
                <a:cs typeface="Consolas" charset="0"/>
              </a:rPr>
              <a:t>/</a:t>
            </a:r>
            <a:r>
              <a:rPr lang="en-US" dirty="0" err="1">
                <a:latin typeface="Consolas" charset="0"/>
                <a:ea typeface="Consolas" charset="0"/>
                <a:cs typeface="Consolas" charset="0"/>
              </a:rPr>
              <a:t>gitlab-ce:latest</a:t>
            </a:r>
            <a:r>
              <a:rPr lang="en-US" dirty="0">
                <a:latin typeface="Consolas" charset="0"/>
                <a:ea typeface="Consolas" charset="0"/>
                <a:cs typeface="Consolas" charset="0"/>
              </a:rPr>
              <a:t>  # pull a docker registry</a:t>
            </a:r>
          </a:p>
          <a:p>
            <a:pPr marL="0" indent="0">
              <a:buNone/>
            </a:pPr>
            <a:endParaRPr lang="en-US" dirty="0">
              <a:latin typeface="Consolas" charset="0"/>
              <a:ea typeface="Consolas" charset="0"/>
              <a:cs typeface="Consolas" charset="0"/>
            </a:endParaRPr>
          </a:p>
          <a:p>
            <a:pPr marL="0" indent="0">
              <a:buNone/>
            </a:pPr>
            <a:r>
              <a:rPr lang="en-US" dirty="0">
                <a:latin typeface="Consolas" charset="0"/>
                <a:ea typeface="Consolas" charset="0"/>
                <a:cs typeface="Consolas" charset="0"/>
              </a:rPr>
              <a:t>$ docker images # list images</a:t>
            </a:r>
          </a:p>
          <a:p>
            <a:pPr marL="0" indent="0">
              <a:buNone/>
            </a:pPr>
            <a:endParaRPr lang="en-US" dirty="0">
              <a:latin typeface="Consolas" charset="0"/>
              <a:ea typeface="Consolas" charset="0"/>
              <a:cs typeface="Consolas" charset="0"/>
            </a:endParaRPr>
          </a:p>
          <a:p>
            <a:pPr marL="0" indent="0">
              <a:buNone/>
            </a:pPr>
            <a:r>
              <a:rPr lang="en-US" dirty="0">
                <a:latin typeface="Consolas" charset="0"/>
                <a:ea typeface="Consolas" charset="0"/>
                <a:cs typeface="Consolas" charset="0"/>
              </a:rPr>
              <a:t>$ docker run -d -p 8080:80 -p 443:443 -p 2222:22 --name </a:t>
            </a:r>
            <a:r>
              <a:rPr lang="en-US" dirty="0" err="1">
                <a:latin typeface="Consolas" charset="0"/>
                <a:ea typeface="Consolas" charset="0"/>
                <a:cs typeface="Consolas" charset="0"/>
              </a:rPr>
              <a:t>gitlab</a:t>
            </a:r>
            <a:r>
              <a:rPr lang="en-US" dirty="0">
                <a:latin typeface="Consolas" charset="0"/>
                <a:ea typeface="Consolas" charset="0"/>
                <a:cs typeface="Consolas" charset="0"/>
              </a:rPr>
              <a:t> </a:t>
            </a:r>
            <a:r>
              <a:rPr lang="en-US" dirty="0" err="1">
                <a:latin typeface="Consolas" charset="0"/>
                <a:ea typeface="Consolas" charset="0"/>
                <a:cs typeface="Consolas" charset="0"/>
              </a:rPr>
              <a:t>gitlab</a:t>
            </a:r>
            <a:r>
              <a:rPr lang="en-US" dirty="0">
                <a:latin typeface="Consolas" charset="0"/>
                <a:ea typeface="Consolas" charset="0"/>
                <a:cs typeface="Consolas" charset="0"/>
              </a:rPr>
              <a:t>/</a:t>
            </a:r>
            <a:r>
              <a:rPr lang="en-US" dirty="0" err="1">
                <a:latin typeface="Consolas" charset="0"/>
                <a:ea typeface="Consolas" charset="0"/>
                <a:cs typeface="Consolas" charset="0"/>
              </a:rPr>
              <a:t>gitlab-ce:latest</a:t>
            </a:r>
            <a:r>
              <a:rPr lang="en-US" dirty="0">
                <a:latin typeface="Consolas" charset="0"/>
                <a:ea typeface="Consolas" charset="0"/>
                <a:cs typeface="Consolas" charset="0"/>
              </a:rPr>
              <a:t> # expose ports, the pairs are: </a:t>
            </a:r>
            <a:r>
              <a:rPr lang="en-US" dirty="0" err="1">
                <a:latin typeface="Consolas" charset="0"/>
                <a:ea typeface="Consolas" charset="0"/>
                <a:cs typeface="Consolas" charset="0"/>
              </a:rPr>
              <a:t>host:container</a:t>
            </a:r>
            <a:endParaRPr lang="en-US" dirty="0">
              <a:latin typeface="Consolas" charset="0"/>
              <a:ea typeface="Consolas" charset="0"/>
              <a:cs typeface="Consolas" charset="0"/>
            </a:endParaRPr>
          </a:p>
          <a:p>
            <a:pPr marL="0" indent="0">
              <a:buNone/>
            </a:pPr>
            <a:endParaRPr lang="en-US" dirty="0">
              <a:latin typeface="Consolas" charset="0"/>
              <a:ea typeface="Consolas" charset="0"/>
              <a:cs typeface="Consolas" charset="0"/>
            </a:endParaRPr>
          </a:p>
          <a:p>
            <a:pPr marL="0" indent="0">
              <a:buNone/>
            </a:pPr>
            <a:r>
              <a:rPr lang="en-US" dirty="0">
                <a:latin typeface="Consolas" charset="0"/>
                <a:ea typeface="Consolas" charset="0"/>
                <a:cs typeface="Consolas" charset="0"/>
              </a:rPr>
              <a:t>$ docker </a:t>
            </a:r>
            <a:r>
              <a:rPr lang="en-US" dirty="0" err="1">
                <a:latin typeface="Consolas" charset="0"/>
                <a:ea typeface="Consolas" charset="0"/>
                <a:cs typeface="Consolas" charset="0"/>
              </a:rPr>
              <a:t>ps</a:t>
            </a:r>
            <a:r>
              <a:rPr lang="en-US" dirty="0">
                <a:latin typeface="Consolas" charset="0"/>
                <a:ea typeface="Consolas" charset="0"/>
                <a:cs typeface="Consolas" charset="0"/>
              </a:rPr>
              <a:t> # list running containers, you can also use docker </a:t>
            </a:r>
            <a:r>
              <a:rPr lang="en-US" dirty="0" err="1">
                <a:latin typeface="Consolas" charset="0"/>
                <a:ea typeface="Consolas" charset="0"/>
                <a:cs typeface="Consolas" charset="0"/>
              </a:rPr>
              <a:t>ps</a:t>
            </a:r>
            <a:r>
              <a:rPr lang="en-US" dirty="0">
                <a:latin typeface="Consolas" charset="0"/>
                <a:ea typeface="Consolas" charset="0"/>
                <a:cs typeface="Consolas" charset="0"/>
              </a:rPr>
              <a:t> –a to list all containers</a:t>
            </a:r>
          </a:p>
          <a:p>
            <a:pPr marL="0" indent="0">
              <a:buNone/>
            </a:pPr>
            <a:endParaRPr lang="en-US" dirty="0">
              <a:latin typeface="Consolas" charset="0"/>
              <a:ea typeface="Consolas" charset="0"/>
              <a:cs typeface="Consolas" charset="0"/>
            </a:endParaRPr>
          </a:p>
          <a:p>
            <a:pPr marL="0" indent="0">
              <a:buNone/>
            </a:pPr>
            <a:r>
              <a:rPr lang="en-US" dirty="0">
                <a:latin typeface="Consolas" charset="0"/>
                <a:ea typeface="Consolas" charset="0"/>
                <a:cs typeface="Consolas" charset="0"/>
              </a:rPr>
              <a:t>$ docker stop </a:t>
            </a:r>
            <a:r>
              <a:rPr lang="en-US" dirty="0" err="1">
                <a:latin typeface="Consolas" charset="0"/>
                <a:ea typeface="Consolas" charset="0"/>
                <a:cs typeface="Consolas" charset="0"/>
              </a:rPr>
              <a:t>gitlab</a:t>
            </a:r>
            <a:r>
              <a:rPr lang="en-US" dirty="0">
                <a:latin typeface="Consolas" charset="0"/>
                <a:ea typeface="Consolas" charset="0"/>
                <a:cs typeface="Consolas" charset="0"/>
              </a:rPr>
              <a:t> (or &lt;container id&gt;)</a:t>
            </a:r>
          </a:p>
          <a:p>
            <a:pPr marL="0" indent="0">
              <a:buNone/>
            </a:pPr>
            <a:endParaRPr lang="en-US" dirty="0">
              <a:latin typeface="Consolas" charset="0"/>
              <a:ea typeface="Consolas" charset="0"/>
              <a:cs typeface="Consolas" charset="0"/>
            </a:endParaRPr>
          </a:p>
          <a:p>
            <a:pPr marL="0" indent="0">
              <a:buNone/>
            </a:pPr>
            <a:r>
              <a:rPr lang="en-US" dirty="0">
                <a:latin typeface="Consolas" charset="0"/>
                <a:ea typeface="Consolas" charset="0"/>
                <a:cs typeface="Consolas" charset="0"/>
              </a:rPr>
              <a:t>$ docker rm </a:t>
            </a:r>
            <a:r>
              <a:rPr lang="en-US" dirty="0" err="1">
                <a:latin typeface="Consolas" charset="0"/>
                <a:ea typeface="Consolas" charset="0"/>
                <a:cs typeface="Consolas" charset="0"/>
              </a:rPr>
              <a:t>gitlab</a:t>
            </a:r>
            <a:r>
              <a:rPr lang="en-US" dirty="0">
                <a:latin typeface="Consolas" charset="0"/>
                <a:ea typeface="Consolas" charset="0"/>
                <a:cs typeface="Consolas" charset="0"/>
              </a:rPr>
              <a:t> (or &lt;container id&gt;) # delete a container</a:t>
            </a:r>
          </a:p>
          <a:p>
            <a:pPr marL="0" indent="0">
              <a:buNone/>
            </a:pPr>
            <a:endParaRPr lang="en-US" dirty="0">
              <a:latin typeface="Consolas" charset="0"/>
              <a:ea typeface="Consolas" charset="0"/>
              <a:cs typeface="Consolas" charset="0"/>
            </a:endParaRPr>
          </a:p>
          <a:p>
            <a:pPr marL="0" indent="0">
              <a:buNone/>
            </a:pPr>
            <a:r>
              <a:rPr lang="en-US" dirty="0">
                <a:latin typeface="Consolas" charset="0"/>
                <a:ea typeface="Consolas" charset="0"/>
                <a:cs typeface="Consolas" charset="0"/>
              </a:rPr>
              <a:t>$ docker </a:t>
            </a:r>
            <a:r>
              <a:rPr lang="en-US" dirty="0" err="1">
                <a:latin typeface="Consolas" charset="0"/>
                <a:ea typeface="Consolas" charset="0"/>
                <a:cs typeface="Consolas" charset="0"/>
              </a:rPr>
              <a:t>rmi</a:t>
            </a:r>
            <a:r>
              <a:rPr lang="en-US" dirty="0">
                <a:latin typeface="Consolas" charset="0"/>
                <a:ea typeface="Consolas" charset="0"/>
                <a:cs typeface="Consolas" charset="0"/>
              </a:rPr>
              <a:t> </a:t>
            </a:r>
            <a:r>
              <a:rPr lang="en-US" dirty="0" err="1">
                <a:latin typeface="Consolas" charset="0"/>
                <a:ea typeface="Consolas" charset="0"/>
                <a:cs typeface="Consolas" charset="0"/>
              </a:rPr>
              <a:t>gitlab</a:t>
            </a:r>
            <a:r>
              <a:rPr lang="en-US" dirty="0">
                <a:latin typeface="Consolas" charset="0"/>
                <a:ea typeface="Consolas" charset="0"/>
                <a:cs typeface="Consolas" charset="0"/>
              </a:rPr>
              <a:t>/</a:t>
            </a:r>
            <a:r>
              <a:rPr lang="en-US" dirty="0" err="1">
                <a:latin typeface="Consolas" charset="0"/>
                <a:ea typeface="Consolas" charset="0"/>
                <a:cs typeface="Consolas" charset="0"/>
              </a:rPr>
              <a:t>gitlab-ce:latest</a:t>
            </a:r>
            <a:r>
              <a:rPr lang="en-US" dirty="0">
                <a:latin typeface="Consolas" charset="0"/>
                <a:ea typeface="Consolas" charset="0"/>
                <a:cs typeface="Consolas" charset="0"/>
              </a:rPr>
              <a:t> (or &lt;image id&gt;)  # delete an image</a:t>
            </a:r>
          </a:p>
          <a:p>
            <a:pPr marL="0" indent="0">
              <a:buNone/>
            </a:pPr>
            <a:endParaRPr lang="en-US" dirty="0">
              <a:latin typeface="Consolas" charset="0"/>
              <a:ea typeface="Consolas" charset="0"/>
              <a:cs typeface="Consolas" charset="0"/>
            </a:endParaRPr>
          </a:p>
          <a:p>
            <a:pPr marL="0" indent="0">
              <a:buNone/>
            </a:pPr>
            <a:r>
              <a:rPr lang="en-US" dirty="0">
                <a:latin typeface="Consolas" charset="0"/>
                <a:ea typeface="Consolas" charset="0"/>
                <a:cs typeface="Consolas" charset="0"/>
              </a:rPr>
              <a:t>$ docker build -t </a:t>
            </a:r>
            <a:r>
              <a:rPr lang="en-US" dirty="0" err="1">
                <a:latin typeface="Consolas" charset="0"/>
                <a:ea typeface="Consolas" charset="0"/>
                <a:cs typeface="Consolas" charset="0"/>
              </a:rPr>
              <a:t>gitlab</a:t>
            </a:r>
            <a:r>
              <a:rPr lang="en-US" dirty="0">
                <a:latin typeface="Consolas" charset="0"/>
                <a:ea typeface="Consolas" charset="0"/>
                <a:cs typeface="Consolas" charset="0"/>
              </a:rPr>
              <a:t>/</a:t>
            </a:r>
            <a:r>
              <a:rPr lang="en-US" dirty="0" err="1">
                <a:latin typeface="Consolas" charset="0"/>
                <a:ea typeface="Consolas" charset="0"/>
                <a:cs typeface="Consolas" charset="0"/>
              </a:rPr>
              <a:t>gitlab-ce:custom</a:t>
            </a:r>
            <a:r>
              <a:rPr lang="en-US" dirty="0">
                <a:latin typeface="Consolas" charset="0"/>
                <a:ea typeface="Consolas" charset="0"/>
                <a:cs typeface="Consolas" charset="0"/>
              </a:rPr>
              <a:t> .</a:t>
            </a:r>
          </a:p>
          <a:p>
            <a:pPr marL="0" indent="0">
              <a:buNone/>
            </a:pPr>
            <a:endParaRPr lang="en-US" dirty="0">
              <a:latin typeface="Consolas" charset="0"/>
              <a:ea typeface="Consolas" charset="0"/>
              <a:cs typeface="Consolas" charset="0"/>
            </a:endParaRPr>
          </a:p>
          <a:p>
            <a:pPr marL="0" indent="0">
              <a:buNone/>
            </a:pPr>
            <a:r>
              <a:rPr lang="en-US" dirty="0">
                <a:latin typeface="Consolas" charset="0"/>
                <a:ea typeface="Consolas" charset="0"/>
                <a:cs typeface="Consolas" charset="0"/>
              </a:rPr>
              <a:t>$ docker push </a:t>
            </a:r>
            <a:r>
              <a:rPr lang="en-US" dirty="0" err="1">
                <a:latin typeface="Consolas" charset="0"/>
                <a:ea typeface="Consolas" charset="0"/>
                <a:cs typeface="Consolas" charset="0"/>
              </a:rPr>
              <a:t>gitlab</a:t>
            </a:r>
            <a:r>
              <a:rPr lang="en-US" dirty="0">
                <a:latin typeface="Consolas" charset="0"/>
                <a:ea typeface="Consolas" charset="0"/>
                <a:cs typeface="Consolas" charset="0"/>
              </a:rPr>
              <a:t>/</a:t>
            </a:r>
            <a:r>
              <a:rPr lang="en-US" dirty="0" err="1">
                <a:latin typeface="Consolas" charset="0"/>
                <a:ea typeface="Consolas" charset="0"/>
                <a:cs typeface="Consolas" charset="0"/>
              </a:rPr>
              <a:t>gitlab-ce:custom</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291824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BC7BD-3897-843A-1340-2869E397CE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D187DE-2F79-91DD-F5FB-405610A065F1}"/>
              </a:ext>
            </a:extLst>
          </p:cNvPr>
          <p:cNvSpPr>
            <a:spLocks noGrp="1"/>
          </p:cNvSpPr>
          <p:nvPr>
            <p:ph type="title"/>
          </p:nvPr>
        </p:nvSpPr>
        <p:spPr/>
        <p:txBody>
          <a:bodyPr>
            <a:normAutofit fontScale="90000"/>
          </a:bodyPr>
          <a:lstStyle/>
          <a:p>
            <a:r>
              <a:rPr lang="en-US" dirty="0">
                <a:solidFill>
                  <a:schemeClr val="accent1"/>
                </a:solidFill>
              </a:rPr>
              <a:t>Basic Docker Commands</a:t>
            </a:r>
          </a:p>
        </p:txBody>
      </p:sp>
      <p:sp>
        <p:nvSpPr>
          <p:cNvPr id="3" name="Content Placeholder 2">
            <a:extLst>
              <a:ext uri="{FF2B5EF4-FFF2-40B4-BE49-F238E27FC236}">
                <a16:creationId xmlns:a16="http://schemas.microsoft.com/office/drawing/2014/main" id="{0F496F59-7AFF-7F24-7923-B87405FFE73D}"/>
              </a:ext>
            </a:extLst>
          </p:cNvPr>
          <p:cNvSpPr>
            <a:spLocks noGrp="1"/>
          </p:cNvSpPr>
          <p:nvPr>
            <p:ph idx="1"/>
          </p:nvPr>
        </p:nvSpPr>
        <p:spPr>
          <a:xfrm>
            <a:off x="228600" y="885524"/>
            <a:ext cx="8686800" cy="3747199"/>
          </a:xfrm>
          <a:prstGeom prst="rect">
            <a:avLst/>
          </a:prstGeom>
        </p:spPr>
        <p:txBody>
          <a:bodyPr>
            <a:normAutofit/>
          </a:bodyPr>
          <a:lstStyle/>
          <a:p>
            <a:pPr marL="0" indent="0">
              <a:buNone/>
            </a:pPr>
            <a:r>
              <a:rPr lang="en-US" dirty="0">
                <a:latin typeface="Consolas" charset="0"/>
                <a:ea typeface="Consolas" charset="0"/>
                <a:cs typeface="Consolas" charset="0"/>
              </a:rPr>
              <a:t>$ docker save –o gitlab.tar </a:t>
            </a:r>
            <a:r>
              <a:rPr lang="en-US" dirty="0" err="1">
                <a:latin typeface="Consolas" charset="0"/>
                <a:ea typeface="Consolas" charset="0"/>
                <a:cs typeface="Consolas" charset="0"/>
              </a:rPr>
              <a:t>gitlab:latest</a:t>
            </a:r>
            <a:r>
              <a:rPr lang="en-US" dirty="0">
                <a:latin typeface="Consolas" charset="0"/>
                <a:ea typeface="Consolas" charset="0"/>
                <a:cs typeface="Consolas" charset="0"/>
              </a:rPr>
              <a:t> # save image to a tar file</a:t>
            </a:r>
          </a:p>
          <a:p>
            <a:pPr marL="0" indent="0">
              <a:buNone/>
            </a:pPr>
            <a:endParaRPr lang="en-US" dirty="0">
              <a:latin typeface="Consolas" charset="0"/>
              <a:ea typeface="Consolas" charset="0"/>
              <a:cs typeface="Consolas" charset="0"/>
            </a:endParaRPr>
          </a:p>
          <a:p>
            <a:pPr marL="0" indent="0">
              <a:buNone/>
            </a:pPr>
            <a:r>
              <a:rPr lang="en-US" dirty="0">
                <a:latin typeface="Consolas" charset="0"/>
                <a:ea typeface="Consolas" charset="0"/>
                <a:cs typeface="Consolas" charset="0"/>
              </a:rPr>
              <a:t>$ docker load –</a:t>
            </a:r>
            <a:r>
              <a:rPr lang="en-US" dirty="0" err="1">
                <a:latin typeface="Consolas" charset="0"/>
                <a:ea typeface="Consolas" charset="0"/>
                <a:cs typeface="Consolas" charset="0"/>
              </a:rPr>
              <a:t>i</a:t>
            </a:r>
            <a:r>
              <a:rPr lang="en-US" dirty="0">
                <a:latin typeface="Consolas" charset="0"/>
                <a:ea typeface="Consolas" charset="0"/>
                <a:cs typeface="Consolas" charset="0"/>
              </a:rPr>
              <a:t> gitlab.tar # (loads the image from the file, run this on another machine without the image)</a:t>
            </a:r>
          </a:p>
        </p:txBody>
      </p:sp>
    </p:spTree>
    <p:extLst>
      <p:ext uri="{BB962C8B-B14F-4D97-AF65-F5344CB8AC3E}">
        <p14:creationId xmlns:p14="http://schemas.microsoft.com/office/powerpoint/2010/main" val="23195558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68">
          <a:extLst>
            <a:ext uri="{FF2B5EF4-FFF2-40B4-BE49-F238E27FC236}">
              <a16:creationId xmlns:a16="http://schemas.microsoft.com/office/drawing/2014/main" id="{F0DC3C13-FB87-0257-6E69-2B863153298C}"/>
            </a:ext>
          </a:extLst>
        </p:cNvPr>
        <p:cNvGrpSpPr/>
        <p:nvPr/>
      </p:nvGrpSpPr>
      <p:grpSpPr>
        <a:xfrm>
          <a:off x="0" y="0"/>
          <a:ext cx="0" cy="0"/>
          <a:chOff x="0" y="0"/>
          <a:chExt cx="0" cy="0"/>
        </a:xfrm>
      </p:grpSpPr>
      <p:sp>
        <p:nvSpPr>
          <p:cNvPr id="371" name="Shape 371">
            <a:extLst>
              <a:ext uri="{FF2B5EF4-FFF2-40B4-BE49-F238E27FC236}">
                <a16:creationId xmlns:a16="http://schemas.microsoft.com/office/drawing/2014/main" id="{A47D8072-F689-679D-DCDE-70E1B42B265D}"/>
              </a:ext>
            </a:extLst>
          </p:cNvPr>
          <p:cNvSpPr txBox="1">
            <a:spLocks noGrp="1"/>
          </p:cNvSpPr>
          <p:nvPr>
            <p:ph type="sldNum" sz="quarter" idx="12"/>
          </p:nvPr>
        </p:nvSpPr>
        <p:spPr>
          <a:prstGeom prst="rect">
            <a:avLst/>
          </a:prstGeom>
          <a:noFill/>
          <a:ln>
            <a:noFill/>
          </a:ln>
        </p:spPr>
        <p:txBody>
          <a:bodyPr lIns="91412" tIns="45693" rIns="91412" bIns="45693" anchor="ctr" anchorCtr="0">
            <a:noAutofit/>
          </a:bodyPr>
          <a:lstStyle/>
          <a:p>
            <a:pPr>
              <a:buClr>
                <a:srgbClr val="797979"/>
              </a:buClr>
              <a:buSzPct val="25000"/>
            </a:pPr>
            <a:fld id="{00000000-1234-1234-1234-123412341234}" type="slidenum">
              <a:rPr lang="en-US" sz="900">
                <a:solidFill>
                  <a:srgbClr val="797979"/>
                </a:solidFill>
                <a:latin typeface="Arial"/>
                <a:ea typeface="Arial"/>
                <a:cs typeface="Arial"/>
                <a:sym typeface="Arial"/>
              </a:rPr>
              <a:pPr>
                <a:buClr>
                  <a:srgbClr val="797979"/>
                </a:buClr>
                <a:buSzPct val="25000"/>
              </a:pPr>
              <a:t>19</a:t>
            </a:fld>
            <a:endParaRPr lang="en-US" sz="900">
              <a:solidFill>
                <a:srgbClr val="797979"/>
              </a:solidFill>
              <a:latin typeface="Arial"/>
              <a:ea typeface="Arial"/>
              <a:cs typeface="Arial"/>
              <a:sym typeface="Arial"/>
            </a:endParaRPr>
          </a:p>
        </p:txBody>
      </p:sp>
      <p:sp>
        <p:nvSpPr>
          <p:cNvPr id="369" name="Shape 369">
            <a:extLst>
              <a:ext uri="{FF2B5EF4-FFF2-40B4-BE49-F238E27FC236}">
                <a16:creationId xmlns:a16="http://schemas.microsoft.com/office/drawing/2014/main" id="{CA67CFC8-33A9-5297-7EA6-CEC8A779F71C}"/>
              </a:ext>
            </a:extLst>
          </p:cNvPr>
          <p:cNvSpPr txBox="1">
            <a:spLocks noGrp="1"/>
          </p:cNvSpPr>
          <p:nvPr>
            <p:ph type="title"/>
          </p:nvPr>
        </p:nvSpPr>
        <p:spPr>
          <a:prstGeom prst="rect">
            <a:avLst/>
          </a:prstGeom>
          <a:noFill/>
          <a:ln>
            <a:noFill/>
          </a:ln>
        </p:spPr>
        <p:txBody>
          <a:bodyPr vert="horz" wrap="square" lIns="91412" tIns="91412" rIns="91412" bIns="91412" rtlCol="0" anchor="ctr" anchorCtr="0">
            <a:noAutofit/>
          </a:bodyPr>
          <a:lstStyle/>
          <a:p>
            <a:pPr>
              <a:lnSpc>
                <a:spcPct val="100000"/>
              </a:lnSpc>
              <a:spcBef>
                <a:spcPts val="0"/>
              </a:spcBef>
              <a:buClr>
                <a:schemeClr val="dk2"/>
              </a:buClr>
              <a:buSzPct val="25000"/>
            </a:pPr>
            <a:r>
              <a:rPr lang="en-US" sz="3200" dirty="0">
                <a:solidFill>
                  <a:schemeClr val="accent1"/>
                </a:solidFill>
                <a:ea typeface="Arial"/>
                <a:cs typeface="Arial"/>
                <a:sym typeface="Arial"/>
              </a:rPr>
              <a:t>Steps to building a docker image</a:t>
            </a:r>
          </a:p>
        </p:txBody>
      </p:sp>
      <p:sp>
        <p:nvSpPr>
          <p:cNvPr id="370" name="Shape 370">
            <a:extLst>
              <a:ext uri="{FF2B5EF4-FFF2-40B4-BE49-F238E27FC236}">
                <a16:creationId xmlns:a16="http://schemas.microsoft.com/office/drawing/2014/main" id="{9DB0D46C-B0B0-3F07-2597-A4D8E0DF2770}"/>
              </a:ext>
            </a:extLst>
          </p:cNvPr>
          <p:cNvSpPr txBox="1">
            <a:spLocks noGrp="1"/>
          </p:cNvSpPr>
          <p:nvPr>
            <p:ph type="body" sz="quarter" idx="13"/>
          </p:nvPr>
        </p:nvSpPr>
        <p:spPr>
          <a:xfrm>
            <a:off x="228600" y="988143"/>
            <a:ext cx="8686800" cy="1504799"/>
          </a:xfrm>
          <a:prstGeom prst="rect">
            <a:avLst/>
          </a:prstGeom>
          <a:noFill/>
          <a:ln>
            <a:noFill/>
          </a:ln>
        </p:spPr>
        <p:txBody>
          <a:bodyPr lIns="91412" tIns="91412" rIns="91412" bIns="91412" anchor="t" anchorCtr="0">
            <a:noAutofit/>
          </a:bodyPr>
          <a:lstStyle/>
          <a:p>
            <a:pPr marL="470135" indent="-342900">
              <a:buClr>
                <a:schemeClr val="accent1"/>
              </a:buClr>
              <a:buSzPct val="100000"/>
              <a:buFont typeface="Arial" panose="020B0604020202020204" pitchFamily="34" charset="0"/>
              <a:buChar char="•"/>
            </a:pPr>
            <a:r>
              <a:rPr lang="en-US" sz="2000" dirty="0">
                <a:solidFill>
                  <a:schemeClr val="tx1"/>
                </a:solidFill>
                <a:ea typeface="Arial"/>
                <a:cs typeface="Arial"/>
                <a:sym typeface="Arial"/>
              </a:rPr>
              <a:t>The main thing needed to build a Docker image is a </a:t>
            </a:r>
            <a:r>
              <a:rPr lang="en-US" sz="2000" dirty="0" err="1">
                <a:solidFill>
                  <a:schemeClr val="tx1"/>
                </a:solidFill>
                <a:ea typeface="Arial"/>
                <a:cs typeface="Arial"/>
                <a:sym typeface="Arial"/>
              </a:rPr>
              <a:t>Dockerfile</a:t>
            </a:r>
            <a:r>
              <a:rPr lang="en-US" sz="2000" dirty="0">
                <a:solidFill>
                  <a:schemeClr val="tx1"/>
                </a:solidFill>
                <a:ea typeface="Arial"/>
                <a:cs typeface="Arial"/>
                <a:sym typeface="Arial"/>
              </a:rPr>
              <a:t>.</a:t>
            </a:r>
          </a:p>
          <a:p>
            <a:pPr marL="470135" indent="-342900">
              <a:buClr>
                <a:schemeClr val="accent1"/>
              </a:buClr>
              <a:buSzPct val="100000"/>
              <a:buFont typeface="Arial" panose="020B0604020202020204" pitchFamily="34" charset="0"/>
              <a:buChar char="•"/>
            </a:pPr>
            <a:endParaRPr lang="en-US" sz="2000" dirty="0">
              <a:solidFill>
                <a:schemeClr val="tx1"/>
              </a:solidFill>
              <a:ea typeface="Arial"/>
              <a:cs typeface="Arial"/>
              <a:sym typeface="Arial"/>
            </a:endParaRPr>
          </a:p>
          <a:p>
            <a:pPr marL="470135" indent="-342900">
              <a:buClr>
                <a:schemeClr val="accent1"/>
              </a:buClr>
              <a:buSzPct val="100000"/>
              <a:buFont typeface="Arial" panose="020B0604020202020204" pitchFamily="34" charset="0"/>
              <a:buChar char="•"/>
            </a:pPr>
            <a:r>
              <a:rPr lang="en-US" sz="2000" dirty="0">
                <a:solidFill>
                  <a:schemeClr val="tx1"/>
                </a:solidFill>
                <a:ea typeface="Arial"/>
                <a:cs typeface="Arial"/>
                <a:sym typeface="Arial"/>
              </a:rPr>
              <a:t>A </a:t>
            </a:r>
            <a:r>
              <a:rPr lang="en-US" sz="2000" dirty="0" err="1">
                <a:solidFill>
                  <a:schemeClr val="tx1"/>
                </a:solidFill>
                <a:ea typeface="Arial"/>
                <a:cs typeface="Arial"/>
                <a:sym typeface="Arial"/>
              </a:rPr>
              <a:t>Dockerfile</a:t>
            </a:r>
            <a:r>
              <a:rPr lang="en-US" sz="2000" dirty="0">
                <a:solidFill>
                  <a:schemeClr val="tx1"/>
                </a:solidFill>
                <a:ea typeface="Arial"/>
                <a:cs typeface="Arial"/>
                <a:sym typeface="Arial"/>
              </a:rPr>
              <a:t> specifies the parent image, the working directory, some copy commands and a run command</a:t>
            </a:r>
          </a:p>
          <a:p>
            <a:pPr marL="470135" indent="-342900">
              <a:buClr>
                <a:schemeClr val="accent1"/>
              </a:buClr>
              <a:buSzPct val="100000"/>
              <a:buFont typeface="Arial" panose="020B0604020202020204" pitchFamily="34" charset="0"/>
              <a:buChar char="•"/>
            </a:pPr>
            <a:endParaRPr lang="en-US" sz="2000" dirty="0">
              <a:solidFill>
                <a:schemeClr val="tx1"/>
              </a:solidFill>
              <a:ea typeface="Arial"/>
              <a:cs typeface="Arial"/>
              <a:sym typeface="Arial"/>
            </a:endParaRPr>
          </a:p>
          <a:p>
            <a:pPr marL="470135" indent="-342900">
              <a:buClr>
                <a:schemeClr val="accent1"/>
              </a:buClr>
              <a:buSzPct val="100000"/>
              <a:buFont typeface="Arial" panose="020B0604020202020204" pitchFamily="34" charset="0"/>
              <a:buChar char="•"/>
            </a:pPr>
            <a:r>
              <a:rPr lang="en-US" sz="2000" dirty="0">
                <a:solidFill>
                  <a:schemeClr val="tx1"/>
                </a:solidFill>
                <a:ea typeface="Arial"/>
                <a:cs typeface="Arial"/>
                <a:sym typeface="Arial"/>
              </a:rPr>
              <a:t>The main sections</a:t>
            </a:r>
          </a:p>
          <a:p>
            <a:pPr marL="984485" lvl="1" indent="-342900">
              <a:buClr>
                <a:schemeClr val="accent1"/>
              </a:buClr>
              <a:buSzPct val="100000"/>
            </a:pPr>
            <a:r>
              <a:rPr lang="en-US" sz="2000" dirty="0">
                <a:ea typeface="Arial"/>
                <a:cs typeface="Arial"/>
                <a:sym typeface="Arial"/>
              </a:rPr>
              <a:t>Specify parent image</a:t>
            </a:r>
          </a:p>
          <a:p>
            <a:pPr marL="984485" lvl="1" indent="-342900">
              <a:buClr>
                <a:schemeClr val="accent1"/>
              </a:buClr>
              <a:buSzPct val="100000"/>
            </a:pPr>
            <a:r>
              <a:rPr lang="en-US" sz="2000" dirty="0">
                <a:solidFill>
                  <a:schemeClr val="tx1"/>
                </a:solidFill>
                <a:ea typeface="Arial"/>
                <a:cs typeface="Arial"/>
                <a:sym typeface="Arial"/>
              </a:rPr>
              <a:t>Specify working directory</a:t>
            </a:r>
          </a:p>
          <a:p>
            <a:pPr marL="984485" lvl="1" indent="-342900">
              <a:buClr>
                <a:schemeClr val="accent1"/>
              </a:buClr>
              <a:buSzPct val="100000"/>
            </a:pPr>
            <a:r>
              <a:rPr lang="en-US" sz="2000" dirty="0">
                <a:ea typeface="Arial"/>
                <a:cs typeface="Arial"/>
                <a:sym typeface="Arial"/>
              </a:rPr>
              <a:t>Copy files from the host to the image</a:t>
            </a:r>
          </a:p>
          <a:p>
            <a:pPr marL="984485" lvl="1" indent="-342900">
              <a:buClr>
                <a:schemeClr val="accent1"/>
              </a:buClr>
              <a:buSzPct val="100000"/>
            </a:pPr>
            <a:r>
              <a:rPr lang="en-US" sz="2000" dirty="0">
                <a:solidFill>
                  <a:schemeClr val="tx1"/>
                </a:solidFill>
                <a:ea typeface="Arial"/>
                <a:cs typeface="Arial"/>
                <a:sym typeface="Arial"/>
              </a:rPr>
              <a:t>Specify the command to run when the container is started</a:t>
            </a:r>
          </a:p>
          <a:p>
            <a:pPr marL="470135" indent="-342900">
              <a:buClr>
                <a:schemeClr val="accent1"/>
              </a:buClr>
              <a:buSzPct val="100000"/>
              <a:buFont typeface="Arial" panose="020B0604020202020204" pitchFamily="34" charset="0"/>
              <a:buChar char="•"/>
            </a:pPr>
            <a:endParaRPr lang="en-US" sz="2000" dirty="0">
              <a:solidFill>
                <a:schemeClr val="tx1"/>
              </a:solidFill>
              <a:ea typeface="Arial"/>
              <a:cs typeface="Arial"/>
              <a:sym typeface="Arial"/>
            </a:endParaRPr>
          </a:p>
          <a:p>
            <a:pPr marL="470135" indent="-342900">
              <a:buClr>
                <a:schemeClr val="accent1"/>
              </a:buClr>
              <a:buSzPct val="100000"/>
              <a:buFont typeface="Arial" panose="020B0604020202020204" pitchFamily="34" charset="0"/>
              <a:buChar char="•"/>
            </a:pPr>
            <a:endParaRPr lang="en-US" sz="2000" dirty="0">
              <a:solidFill>
                <a:schemeClr val="tx1"/>
              </a:solidFill>
              <a:ea typeface="Arial"/>
              <a:cs typeface="Arial"/>
              <a:sym typeface="Arial"/>
            </a:endParaRPr>
          </a:p>
        </p:txBody>
      </p:sp>
    </p:spTree>
    <p:extLst>
      <p:ext uri="{BB962C8B-B14F-4D97-AF65-F5344CB8AC3E}">
        <p14:creationId xmlns:p14="http://schemas.microsoft.com/office/powerpoint/2010/main" val="3121476761"/>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dirty="0">
                <a:solidFill>
                  <a:schemeClr val="accent1"/>
                </a:solidFill>
              </a:rPr>
              <a:t>Agenda</a:t>
            </a:r>
          </a:p>
        </p:txBody>
      </p:sp>
      <p:sp>
        <p:nvSpPr>
          <p:cNvPr id="5" name="Text Placeholder 4"/>
          <p:cNvSpPr>
            <a:spLocks noGrp="1"/>
          </p:cNvSpPr>
          <p:nvPr>
            <p:ph type="body" sz="quarter" idx="13"/>
          </p:nvPr>
        </p:nvSpPr>
        <p:spPr>
          <a:xfrm>
            <a:off x="228600" y="1132522"/>
            <a:ext cx="8686800" cy="2765709"/>
          </a:xfrm>
        </p:spPr>
        <p:txBody>
          <a:bodyPr/>
          <a:lstStyle/>
          <a:p>
            <a:pPr marL="342900" indent="-342900">
              <a:buFont typeface="Arial" panose="020B0604020202020204" pitchFamily="34" charset="0"/>
              <a:buChar char="•"/>
            </a:pPr>
            <a:r>
              <a:rPr lang="en-US" dirty="0">
                <a:solidFill>
                  <a:schemeClr val="tx1"/>
                </a:solidFill>
              </a:rPr>
              <a:t>Containers are NOT VMs</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Working with Docker (Build, Ship, Run)</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Docker Container Architecture</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Multi-container applications</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r>
              <a:rPr lang="en-US" dirty="0">
                <a:solidFill>
                  <a:schemeClr val="tx1"/>
                </a:solidFill>
              </a:rPr>
              <a:t>Where to go from here?</a:t>
            </a:r>
          </a:p>
        </p:txBody>
      </p:sp>
    </p:spTree>
    <p:extLst>
      <p:ext uri="{BB962C8B-B14F-4D97-AF65-F5344CB8AC3E}">
        <p14:creationId xmlns:p14="http://schemas.microsoft.com/office/powerpoint/2010/main" val="957769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prstGeom prst="rect">
            <a:avLst/>
          </a:prstGeom>
        </p:spPr>
        <p:txBody>
          <a:bodyPr/>
          <a:lstStyle/>
          <a:p>
            <a:fld id="{D1EE7E6D-9797-4469-BFDF-091AD21B4874}" type="slidenum">
              <a:rPr lang="en-US" smtClean="0"/>
              <a:pPr/>
              <a:t>20</a:t>
            </a:fld>
            <a:endParaRPr lang="en-US"/>
          </a:p>
        </p:txBody>
      </p:sp>
      <p:sp>
        <p:nvSpPr>
          <p:cNvPr id="2" name="Title 1"/>
          <p:cNvSpPr>
            <a:spLocks noGrp="1"/>
          </p:cNvSpPr>
          <p:nvPr>
            <p:ph type="title"/>
          </p:nvPr>
        </p:nvSpPr>
        <p:spPr/>
        <p:txBody>
          <a:bodyPr>
            <a:normAutofit fontScale="90000"/>
          </a:bodyPr>
          <a:lstStyle/>
          <a:p>
            <a:r>
              <a:rPr lang="en-US" dirty="0">
                <a:solidFill>
                  <a:schemeClr val="accent1"/>
                </a:solidFill>
              </a:rPr>
              <a:t>Dockerfile – Linux Example</a:t>
            </a: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31402" y="1055882"/>
            <a:ext cx="5327009" cy="3551339"/>
          </a:xfrm>
          <a:prstGeom prst="rect">
            <a:avLst/>
          </a:prstGeom>
        </p:spPr>
      </p:pic>
      <p:sp>
        <p:nvSpPr>
          <p:cNvPr id="6" name="Content Placeholder 2"/>
          <p:cNvSpPr txBox="1">
            <a:spLocks/>
          </p:cNvSpPr>
          <p:nvPr/>
        </p:nvSpPr>
        <p:spPr>
          <a:xfrm>
            <a:off x="5961213" y="1019271"/>
            <a:ext cx="3019985" cy="3624563"/>
          </a:xfrm>
          <a:prstGeom prst="rect">
            <a:avLst/>
          </a:prstGeom>
        </p:spPr>
        <p:txBody>
          <a:bodyPr vert="horz" lIns="91427" tIns="45714" rIns="91427" bIns="45714" rtlCol="0">
            <a:normAutofit fontScale="92500" lnSpcReduction="20000"/>
          </a:bodyPr>
          <a:lstStyle>
            <a:lvl1pPr marL="342900" indent="-342900" algn="l" defTabSz="914400" rtl="0" eaLnBrk="1" latinLnBrk="0" hangingPunct="1">
              <a:spcBef>
                <a:spcPct val="20000"/>
              </a:spcBef>
              <a:buClr>
                <a:schemeClr val="accent5"/>
              </a:buClr>
              <a:buFont typeface="Arial" panose="020B0604020202020204" pitchFamily="34" charset="0"/>
              <a:buChar char="•"/>
              <a:defRPr sz="2000" kern="1200">
                <a:solidFill>
                  <a:schemeClr val="tx2"/>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Clr>
                <a:schemeClr val="accent5"/>
              </a:buClr>
              <a:buFont typeface="Arial" panose="020B0604020202020204" pitchFamily="34" charset="0"/>
              <a:buChar char="–"/>
              <a:defRPr sz="1800" kern="1200">
                <a:solidFill>
                  <a:schemeClr val="tx2"/>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Clr>
                <a:schemeClr val="accent5"/>
              </a:buClr>
              <a:buFont typeface="Arial" panose="020B0604020202020204" pitchFamily="34" charset="0"/>
              <a:buChar char="•"/>
              <a:defRPr sz="1600" kern="1200">
                <a:solidFill>
                  <a:schemeClr val="tx2"/>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Clr>
                <a:schemeClr val="accent5"/>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Clr>
                <a:schemeClr val="accent5"/>
              </a:buClr>
              <a:buFont typeface="Arial" panose="020B0604020202020204" pitchFamily="34" charset="0"/>
              <a:buChar char="»"/>
              <a:defRPr sz="14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sz="2600" dirty="0">
                <a:solidFill>
                  <a:schemeClr val="tx1"/>
                </a:solidFill>
                <a:latin typeface="+mj-lt"/>
              </a:rPr>
              <a:t>Instructions on how to build a Docker image</a:t>
            </a:r>
          </a:p>
          <a:p>
            <a:endParaRPr lang="en-US" sz="2600" dirty="0">
              <a:solidFill>
                <a:schemeClr val="tx1"/>
              </a:solidFill>
              <a:latin typeface="+mj-lt"/>
            </a:endParaRPr>
          </a:p>
          <a:p>
            <a:r>
              <a:rPr lang="en-US" sz="2600" dirty="0">
                <a:solidFill>
                  <a:schemeClr val="tx1"/>
                </a:solidFill>
                <a:latin typeface="+mj-lt"/>
              </a:rPr>
              <a:t>Looks very similar to “native” commands</a:t>
            </a:r>
          </a:p>
          <a:p>
            <a:endParaRPr lang="en-US" sz="2600" dirty="0">
              <a:solidFill>
                <a:schemeClr val="tx1"/>
              </a:solidFill>
              <a:latin typeface="+mj-lt"/>
            </a:endParaRPr>
          </a:p>
          <a:p>
            <a:r>
              <a:rPr lang="en-US" sz="2600" dirty="0">
                <a:solidFill>
                  <a:schemeClr val="tx1"/>
                </a:solidFill>
                <a:latin typeface="+mj-lt"/>
              </a:rPr>
              <a:t>Important to optimize your Dockerfile</a:t>
            </a:r>
          </a:p>
          <a:p>
            <a:endParaRPr lang="en-US" dirty="0"/>
          </a:p>
        </p:txBody>
      </p:sp>
    </p:spTree>
    <p:extLst>
      <p:ext uri="{BB962C8B-B14F-4D97-AF65-F5344CB8AC3E}">
        <p14:creationId xmlns:p14="http://schemas.microsoft.com/office/powerpoint/2010/main" val="19933231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prstGeom prst="rect">
            <a:avLst/>
          </a:prstGeom>
        </p:spPr>
        <p:txBody>
          <a:bodyPr/>
          <a:lstStyle/>
          <a:p>
            <a:fld id="{D1EE7E6D-9797-4469-BFDF-091AD21B4874}" type="slidenum">
              <a:rPr lang="en-US" smtClean="0"/>
              <a:pPr/>
              <a:t>21</a:t>
            </a:fld>
            <a:endParaRPr lang="en-US"/>
          </a:p>
        </p:txBody>
      </p:sp>
      <p:sp>
        <p:nvSpPr>
          <p:cNvPr id="2" name="Title 1"/>
          <p:cNvSpPr>
            <a:spLocks noGrp="1"/>
          </p:cNvSpPr>
          <p:nvPr>
            <p:ph type="title"/>
          </p:nvPr>
        </p:nvSpPr>
        <p:spPr>
          <a:prstGeom prst="rect">
            <a:avLst/>
          </a:prstGeom>
        </p:spPr>
        <p:txBody>
          <a:bodyPr>
            <a:normAutofit fontScale="90000"/>
          </a:bodyPr>
          <a:lstStyle/>
          <a:p>
            <a:r>
              <a:rPr lang="en-US" dirty="0"/>
              <a:t>Image Layers</a:t>
            </a:r>
          </a:p>
        </p:txBody>
      </p:sp>
      <p:grpSp>
        <p:nvGrpSpPr>
          <p:cNvPr id="24" name="Group 23"/>
          <p:cNvGrpSpPr/>
          <p:nvPr/>
        </p:nvGrpSpPr>
        <p:grpSpPr>
          <a:xfrm>
            <a:off x="1578538" y="1075703"/>
            <a:ext cx="6015793" cy="3438544"/>
            <a:chOff x="1097275" y="748444"/>
            <a:chExt cx="6015793" cy="3438544"/>
          </a:xfrm>
        </p:grpSpPr>
        <p:sp>
          <p:nvSpPr>
            <p:cNvPr id="5" name="Cube 4"/>
            <p:cNvSpPr/>
            <p:nvPr/>
          </p:nvSpPr>
          <p:spPr>
            <a:xfrm>
              <a:off x="1097277" y="3609473"/>
              <a:ext cx="6015791" cy="577515"/>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1183907" y="3817656"/>
              <a:ext cx="5621154" cy="369332"/>
            </a:xfrm>
            <a:prstGeom prst="rect">
              <a:avLst/>
            </a:prstGeom>
            <a:noFill/>
          </p:spPr>
          <p:txBody>
            <a:bodyPr wrap="square" rtlCol="0">
              <a:spAutoFit/>
            </a:bodyPr>
            <a:lstStyle/>
            <a:p>
              <a:pPr algn="ctr"/>
              <a:r>
                <a:rPr lang="en-US" dirty="0"/>
                <a:t>Kernel</a:t>
              </a:r>
            </a:p>
          </p:txBody>
        </p:sp>
        <p:sp>
          <p:nvSpPr>
            <p:cNvPr id="12" name="Cube 11"/>
            <p:cNvSpPr/>
            <p:nvPr/>
          </p:nvSpPr>
          <p:spPr>
            <a:xfrm>
              <a:off x="1097277" y="3136049"/>
              <a:ext cx="6015791" cy="577515"/>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ube 12"/>
            <p:cNvSpPr/>
            <p:nvPr/>
          </p:nvSpPr>
          <p:spPr>
            <a:xfrm>
              <a:off x="1097276" y="2662625"/>
              <a:ext cx="6015791" cy="577515"/>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ube 13"/>
            <p:cNvSpPr/>
            <p:nvPr/>
          </p:nvSpPr>
          <p:spPr>
            <a:xfrm>
              <a:off x="1097276" y="2186976"/>
              <a:ext cx="6015791" cy="577515"/>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be 14"/>
            <p:cNvSpPr/>
            <p:nvPr/>
          </p:nvSpPr>
          <p:spPr>
            <a:xfrm>
              <a:off x="1097276" y="1711327"/>
              <a:ext cx="6015791" cy="577515"/>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ube 15"/>
            <p:cNvSpPr/>
            <p:nvPr/>
          </p:nvSpPr>
          <p:spPr>
            <a:xfrm>
              <a:off x="1097275" y="1233366"/>
              <a:ext cx="6015791" cy="577515"/>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ube 16"/>
            <p:cNvSpPr/>
            <p:nvPr/>
          </p:nvSpPr>
          <p:spPr>
            <a:xfrm>
              <a:off x="1097275" y="748444"/>
              <a:ext cx="6015791" cy="577515"/>
            </a:xfrm>
            <a:prstGeom prst="cub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183907" y="3302603"/>
              <a:ext cx="5621154" cy="369332"/>
            </a:xfrm>
            <a:prstGeom prst="rect">
              <a:avLst/>
            </a:prstGeom>
            <a:noFill/>
          </p:spPr>
          <p:txBody>
            <a:bodyPr wrap="square" rtlCol="0">
              <a:spAutoFit/>
            </a:bodyPr>
            <a:lstStyle/>
            <a:p>
              <a:pPr algn="ctr"/>
              <a:r>
                <a:rPr lang="en-US" dirty="0"/>
                <a:t>Alpine Linux</a:t>
              </a:r>
            </a:p>
          </p:txBody>
        </p:sp>
        <p:sp>
          <p:nvSpPr>
            <p:cNvPr id="19" name="TextBox 18"/>
            <p:cNvSpPr txBox="1"/>
            <p:nvPr/>
          </p:nvSpPr>
          <p:spPr>
            <a:xfrm>
              <a:off x="1183907" y="2826953"/>
              <a:ext cx="5621154" cy="369332"/>
            </a:xfrm>
            <a:prstGeom prst="rect">
              <a:avLst/>
            </a:prstGeom>
            <a:noFill/>
          </p:spPr>
          <p:txBody>
            <a:bodyPr wrap="square" rtlCol="0">
              <a:spAutoFit/>
            </a:bodyPr>
            <a:lstStyle/>
            <a:p>
              <a:pPr algn="ctr"/>
              <a:r>
                <a:rPr lang="en-US" dirty="0"/>
                <a:t>Install Python and Pip</a:t>
              </a:r>
            </a:p>
          </p:txBody>
        </p:sp>
        <p:sp>
          <p:nvSpPr>
            <p:cNvPr id="20" name="TextBox 19"/>
            <p:cNvSpPr txBox="1"/>
            <p:nvPr/>
          </p:nvSpPr>
          <p:spPr>
            <a:xfrm>
              <a:off x="1183907" y="2353529"/>
              <a:ext cx="5621154" cy="369332"/>
            </a:xfrm>
            <a:prstGeom prst="rect">
              <a:avLst/>
            </a:prstGeom>
            <a:noFill/>
          </p:spPr>
          <p:txBody>
            <a:bodyPr wrap="square" rtlCol="0">
              <a:spAutoFit/>
            </a:bodyPr>
            <a:lstStyle/>
            <a:p>
              <a:pPr algn="ctr"/>
              <a:r>
                <a:rPr lang="en-US" dirty="0"/>
                <a:t>Upgrade Pip</a:t>
              </a:r>
            </a:p>
          </p:txBody>
        </p:sp>
        <p:sp>
          <p:nvSpPr>
            <p:cNvPr id="21" name="TextBox 20"/>
            <p:cNvSpPr txBox="1"/>
            <p:nvPr/>
          </p:nvSpPr>
          <p:spPr>
            <a:xfrm>
              <a:off x="1183907" y="1889937"/>
              <a:ext cx="5621154" cy="369332"/>
            </a:xfrm>
            <a:prstGeom prst="rect">
              <a:avLst/>
            </a:prstGeom>
            <a:noFill/>
          </p:spPr>
          <p:txBody>
            <a:bodyPr wrap="square" rtlCol="0">
              <a:spAutoFit/>
            </a:bodyPr>
            <a:lstStyle/>
            <a:p>
              <a:pPr algn="ctr"/>
              <a:r>
                <a:rPr lang="en-US" dirty="0"/>
                <a:t>Copy Requirements</a:t>
              </a:r>
            </a:p>
          </p:txBody>
        </p:sp>
        <p:sp>
          <p:nvSpPr>
            <p:cNvPr id="22" name="TextBox 21"/>
            <p:cNvSpPr txBox="1"/>
            <p:nvPr/>
          </p:nvSpPr>
          <p:spPr>
            <a:xfrm>
              <a:off x="1183907" y="1398401"/>
              <a:ext cx="5621154" cy="369332"/>
            </a:xfrm>
            <a:prstGeom prst="rect">
              <a:avLst/>
            </a:prstGeom>
            <a:noFill/>
          </p:spPr>
          <p:txBody>
            <a:bodyPr wrap="square" rtlCol="0">
              <a:spAutoFit/>
            </a:bodyPr>
            <a:lstStyle/>
            <a:p>
              <a:pPr algn="ctr"/>
              <a:r>
                <a:rPr lang="en-US" dirty="0"/>
                <a:t>Install Requirements</a:t>
              </a:r>
            </a:p>
          </p:txBody>
        </p:sp>
        <p:sp>
          <p:nvSpPr>
            <p:cNvPr id="23" name="TextBox 22"/>
            <p:cNvSpPr txBox="1"/>
            <p:nvPr/>
          </p:nvSpPr>
          <p:spPr>
            <a:xfrm>
              <a:off x="1183907" y="947693"/>
              <a:ext cx="5621154" cy="369332"/>
            </a:xfrm>
            <a:prstGeom prst="rect">
              <a:avLst/>
            </a:prstGeom>
            <a:noFill/>
          </p:spPr>
          <p:txBody>
            <a:bodyPr wrap="square" rtlCol="0">
              <a:spAutoFit/>
              <a:scene3d>
                <a:camera prst="orthographicFront">
                  <a:rot lat="15600000" lon="0" rev="0"/>
                </a:camera>
                <a:lightRig rig="threePt" dir="t"/>
              </a:scene3d>
              <a:flatTx/>
            </a:bodyPr>
            <a:lstStyle/>
            <a:p>
              <a:pPr algn="ctr"/>
              <a:r>
                <a:rPr lang="is-IS" dirty="0"/>
                <a:t>…</a:t>
              </a:r>
              <a:endParaRPr lang="en-US" dirty="0"/>
            </a:p>
          </p:txBody>
        </p:sp>
      </p:grpSp>
    </p:spTree>
    <p:extLst>
      <p:ext uri="{BB962C8B-B14F-4D97-AF65-F5344CB8AC3E}">
        <p14:creationId xmlns:p14="http://schemas.microsoft.com/office/powerpoint/2010/main" val="7034210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Docker Container Architecture</a:t>
            </a:r>
          </a:p>
        </p:txBody>
      </p:sp>
    </p:spTree>
    <p:extLst>
      <p:ext uri="{BB962C8B-B14F-4D97-AF65-F5344CB8AC3E}">
        <p14:creationId xmlns:p14="http://schemas.microsoft.com/office/powerpoint/2010/main" val="2084022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0000000-1234-1234-1234-123412341234}" type="slidenum">
              <a:rPr lang="en" smtClean="0"/>
              <a:pPr/>
              <a:t>23</a:t>
            </a:fld>
            <a:endParaRPr lang="en" dirty="0"/>
          </a:p>
        </p:txBody>
      </p:sp>
      <p:sp>
        <p:nvSpPr>
          <p:cNvPr id="2" name="Title 1"/>
          <p:cNvSpPr>
            <a:spLocks noGrp="1"/>
          </p:cNvSpPr>
          <p:nvPr>
            <p:ph type="title"/>
          </p:nvPr>
        </p:nvSpPr>
        <p:spPr/>
        <p:txBody>
          <a:bodyPr>
            <a:normAutofit fontScale="90000"/>
          </a:bodyPr>
          <a:lstStyle/>
          <a:p>
            <a:r>
              <a:rPr lang="en-US" dirty="0">
                <a:solidFill>
                  <a:schemeClr val="accent1"/>
                </a:solidFill>
              </a:rPr>
              <a:t>What about data persistence?</a:t>
            </a:r>
          </a:p>
        </p:txBody>
      </p:sp>
      <p:sp>
        <p:nvSpPr>
          <p:cNvPr id="3" name="Text Placeholder 2"/>
          <p:cNvSpPr>
            <a:spLocks noGrp="1"/>
          </p:cNvSpPr>
          <p:nvPr>
            <p:ph type="body" sz="quarter" idx="13"/>
          </p:nvPr>
        </p:nvSpPr>
        <p:spPr>
          <a:xfrm>
            <a:off x="315227" y="853701"/>
            <a:ext cx="8686800" cy="3814863"/>
          </a:xfrm>
        </p:spPr>
        <p:txBody>
          <a:bodyPr>
            <a:noAutofit/>
          </a:bodyPr>
          <a:lstStyle/>
          <a:p>
            <a:pPr marL="228600" indent="-228600">
              <a:buClr>
                <a:schemeClr val="accent1"/>
              </a:buClr>
              <a:buFont typeface="Arial" charset="0"/>
              <a:buChar char="•"/>
            </a:pPr>
            <a:r>
              <a:rPr lang="en-US" sz="1800" dirty="0">
                <a:solidFill>
                  <a:schemeClr val="tx1"/>
                </a:solidFill>
              </a:rPr>
              <a:t>Volumes allow you to specify a directory in the container that exists outside of the docker file system structure</a:t>
            </a:r>
          </a:p>
          <a:p>
            <a:pPr>
              <a:buClr>
                <a:schemeClr val="accent1"/>
              </a:buClr>
            </a:pPr>
            <a:endParaRPr lang="en-US" sz="1800" dirty="0">
              <a:solidFill>
                <a:schemeClr val="tx1"/>
              </a:solidFill>
            </a:endParaRPr>
          </a:p>
          <a:p>
            <a:pPr marL="228600" indent="-228600">
              <a:buClr>
                <a:schemeClr val="accent1"/>
              </a:buClr>
              <a:buFont typeface="Arial" charset="0"/>
              <a:buChar char="•"/>
            </a:pPr>
            <a:r>
              <a:rPr lang="en-US" sz="1800" dirty="0">
                <a:solidFill>
                  <a:schemeClr val="tx1"/>
                </a:solidFill>
              </a:rPr>
              <a:t>Can be used to share (and persist) data between containers</a:t>
            </a:r>
            <a:br>
              <a:rPr lang="en-US" sz="1800" dirty="0">
                <a:solidFill>
                  <a:schemeClr val="tx1"/>
                </a:solidFill>
              </a:rPr>
            </a:br>
            <a:r>
              <a:rPr lang="en-US" sz="1800" dirty="0"/>
              <a:t>	</a:t>
            </a:r>
            <a:endParaRPr lang="en-US" sz="1800" dirty="0">
              <a:solidFill>
                <a:schemeClr val="tx1"/>
              </a:solidFill>
            </a:endParaRPr>
          </a:p>
          <a:p>
            <a:pPr marL="228600" indent="-228600">
              <a:buClr>
                <a:schemeClr val="accent1"/>
              </a:buClr>
              <a:buFont typeface="Arial" charset="0"/>
              <a:buChar char="•"/>
            </a:pPr>
            <a:r>
              <a:rPr lang="en-US" sz="1800" dirty="0">
                <a:solidFill>
                  <a:schemeClr val="tx1"/>
                </a:solidFill>
              </a:rPr>
              <a:t>Directory persists after the container is deleted </a:t>
            </a:r>
          </a:p>
          <a:p>
            <a:pPr marL="571500" lvl="2" indent="-228600">
              <a:buClr>
                <a:schemeClr val="accent1"/>
              </a:buClr>
            </a:pPr>
            <a:r>
              <a:rPr lang="en-US" dirty="0"/>
              <a:t>Unless you explicitly delete it</a:t>
            </a:r>
            <a:br>
              <a:rPr lang="en-US" dirty="0"/>
            </a:br>
            <a:endParaRPr lang="en-US" sz="1800" dirty="0">
              <a:solidFill>
                <a:schemeClr val="tx1"/>
              </a:solidFill>
            </a:endParaRPr>
          </a:p>
          <a:p>
            <a:pPr marL="228600" indent="-228600">
              <a:buClr>
                <a:schemeClr val="accent1"/>
              </a:buClr>
              <a:buFont typeface="Arial" charset="0"/>
              <a:buChar char="•"/>
            </a:pPr>
            <a:r>
              <a:rPr lang="en-US" sz="1800" dirty="0">
                <a:solidFill>
                  <a:schemeClr val="tx1"/>
                </a:solidFill>
              </a:rPr>
              <a:t>Can be created in a Dockerfile or via CLI</a:t>
            </a:r>
          </a:p>
          <a:p>
            <a:pPr lvl="1">
              <a:buClr>
                <a:schemeClr val="accent1"/>
              </a:buClr>
            </a:pPr>
            <a:endParaRPr lang="en-US" dirty="0"/>
          </a:p>
        </p:txBody>
      </p:sp>
    </p:spTree>
    <p:extLst>
      <p:ext uri="{BB962C8B-B14F-4D97-AF65-F5344CB8AC3E}">
        <p14:creationId xmlns:p14="http://schemas.microsoft.com/office/powerpoint/2010/main" val="1817811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0A7A1D7-B198-123A-D4E2-6BA2BF96678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A58E83A-12CE-BEBA-0199-1ECC385DCCF3}"/>
              </a:ext>
            </a:extLst>
          </p:cNvPr>
          <p:cNvSpPr>
            <a:spLocks noGrp="1"/>
          </p:cNvSpPr>
          <p:nvPr>
            <p:ph type="sldNum" sz="quarter" idx="12"/>
          </p:nvPr>
        </p:nvSpPr>
        <p:spPr/>
        <p:txBody>
          <a:bodyPr/>
          <a:lstStyle/>
          <a:p>
            <a:fld id="{00000000-1234-1234-1234-123412341234}" type="slidenum">
              <a:rPr lang="en" smtClean="0"/>
              <a:pPr/>
              <a:t>24</a:t>
            </a:fld>
            <a:endParaRPr lang="en" dirty="0"/>
          </a:p>
        </p:txBody>
      </p:sp>
      <p:sp>
        <p:nvSpPr>
          <p:cNvPr id="2" name="Title 1">
            <a:extLst>
              <a:ext uri="{FF2B5EF4-FFF2-40B4-BE49-F238E27FC236}">
                <a16:creationId xmlns:a16="http://schemas.microsoft.com/office/drawing/2014/main" id="{8B727FED-C614-D21E-E4BA-F15F5AB601C8}"/>
              </a:ext>
            </a:extLst>
          </p:cNvPr>
          <p:cNvSpPr>
            <a:spLocks noGrp="1"/>
          </p:cNvSpPr>
          <p:nvPr>
            <p:ph type="title"/>
          </p:nvPr>
        </p:nvSpPr>
        <p:spPr/>
        <p:txBody>
          <a:bodyPr>
            <a:normAutofit fontScale="90000"/>
          </a:bodyPr>
          <a:lstStyle/>
          <a:p>
            <a:r>
              <a:rPr lang="en-US" dirty="0">
                <a:solidFill>
                  <a:schemeClr val="accent1"/>
                </a:solidFill>
              </a:rPr>
              <a:t>Managing docker volumes</a:t>
            </a:r>
          </a:p>
        </p:txBody>
      </p:sp>
      <p:sp>
        <p:nvSpPr>
          <p:cNvPr id="7" name="Content Placeholder 2">
            <a:extLst>
              <a:ext uri="{FF2B5EF4-FFF2-40B4-BE49-F238E27FC236}">
                <a16:creationId xmlns:a16="http://schemas.microsoft.com/office/drawing/2014/main" id="{0AD0079D-A98A-EE6B-A8C4-A62D98672D02}"/>
              </a:ext>
            </a:extLst>
          </p:cNvPr>
          <p:cNvSpPr>
            <a:spLocks noGrp="1"/>
          </p:cNvSpPr>
          <p:nvPr>
            <p:ph idx="1"/>
          </p:nvPr>
        </p:nvSpPr>
        <p:spPr>
          <a:xfrm>
            <a:off x="228600" y="885524"/>
            <a:ext cx="8686800" cy="3747199"/>
          </a:xfrm>
          <a:prstGeom prst="rect">
            <a:avLst/>
          </a:prstGeom>
        </p:spPr>
        <p:txBody>
          <a:bodyPr>
            <a:normAutofit/>
          </a:bodyPr>
          <a:lstStyle/>
          <a:p>
            <a:r>
              <a:rPr lang="en-US" dirty="0">
                <a:latin typeface="Consolas" charset="0"/>
                <a:ea typeface="Consolas" charset="0"/>
                <a:cs typeface="Consolas" charset="0"/>
              </a:rPr>
              <a:t>From the CLI</a:t>
            </a:r>
          </a:p>
          <a:p>
            <a:pPr lvl="1"/>
            <a:r>
              <a:rPr lang="en-US" dirty="0">
                <a:latin typeface="Consolas" charset="0"/>
                <a:ea typeface="Consolas" charset="0"/>
                <a:cs typeface="Consolas" charset="0"/>
              </a:rPr>
              <a:t>First create the volume</a:t>
            </a:r>
          </a:p>
          <a:p>
            <a:pPr marL="0" indent="0">
              <a:buNone/>
            </a:pPr>
            <a:r>
              <a:rPr lang="en-US" dirty="0">
                <a:latin typeface="Consolas" charset="0"/>
                <a:ea typeface="Consolas" charset="0"/>
                <a:cs typeface="Consolas" charset="0"/>
              </a:rPr>
              <a:t>	$ docker volume create </a:t>
            </a:r>
            <a:r>
              <a:rPr lang="en-US" dirty="0" err="1">
                <a:latin typeface="Consolas" charset="0"/>
                <a:ea typeface="Consolas" charset="0"/>
                <a:cs typeface="Consolas" charset="0"/>
              </a:rPr>
              <a:t>myvolume</a:t>
            </a:r>
            <a:endParaRPr lang="en-US" dirty="0">
              <a:latin typeface="Consolas" charset="0"/>
              <a:ea typeface="Consolas" charset="0"/>
              <a:cs typeface="Consolas" charset="0"/>
            </a:endParaRPr>
          </a:p>
          <a:p>
            <a:pPr marL="0" indent="0">
              <a:buNone/>
            </a:pPr>
            <a:endParaRPr lang="en-US" dirty="0">
              <a:latin typeface="Consolas" charset="0"/>
              <a:ea typeface="Consolas" charset="0"/>
              <a:cs typeface="Consolas" charset="0"/>
            </a:endParaRPr>
          </a:p>
          <a:p>
            <a:pPr lvl="1"/>
            <a:r>
              <a:rPr lang="en-US" dirty="0">
                <a:latin typeface="Consolas" charset="0"/>
                <a:ea typeface="Consolas" charset="0"/>
                <a:cs typeface="Consolas" charset="0"/>
              </a:rPr>
              <a:t>Then attach the volume to a container when running the container</a:t>
            </a:r>
          </a:p>
          <a:p>
            <a:pPr marL="0" indent="0">
              <a:buNone/>
            </a:pPr>
            <a:r>
              <a:rPr lang="en-US" dirty="0">
                <a:latin typeface="Consolas" charset="0"/>
                <a:ea typeface="Consolas" charset="0"/>
                <a:cs typeface="Consolas" charset="0"/>
              </a:rPr>
              <a:t>	</a:t>
            </a:r>
            <a:r>
              <a:rPr lang="en-US" sz="1800" dirty="0">
                <a:latin typeface="Consolas" charset="0"/>
                <a:ea typeface="Consolas" charset="0"/>
                <a:cs typeface="Consolas" charset="0"/>
              </a:rPr>
              <a:t>$ docker run -d --name </a:t>
            </a:r>
            <a:r>
              <a:rPr lang="en-US" sz="1800" dirty="0" err="1">
                <a:latin typeface="Consolas" charset="0"/>
                <a:ea typeface="Consolas" charset="0"/>
                <a:cs typeface="Consolas" charset="0"/>
              </a:rPr>
              <a:t>mycontainer</a:t>
            </a:r>
            <a:r>
              <a:rPr lang="en-US" sz="1800" dirty="0">
                <a:latin typeface="Consolas" charset="0"/>
                <a:ea typeface="Consolas" charset="0"/>
                <a:cs typeface="Consolas" charset="0"/>
              </a:rPr>
              <a:t> -v </a:t>
            </a:r>
            <a:r>
              <a:rPr lang="en-US" sz="1800" dirty="0" err="1">
                <a:latin typeface="Consolas" charset="0"/>
                <a:ea typeface="Consolas" charset="0"/>
                <a:cs typeface="Consolas" charset="0"/>
              </a:rPr>
              <a:t>myvolume</a:t>
            </a:r>
            <a:r>
              <a:rPr lang="en-US" sz="1800" dirty="0">
                <a:latin typeface="Consolas" charset="0"/>
                <a:ea typeface="Consolas" charset="0"/>
                <a:cs typeface="Consolas" charset="0"/>
              </a:rPr>
              <a:t>:/data </a:t>
            </a:r>
            <a:r>
              <a:rPr lang="en-US" sz="1800" dirty="0" err="1">
                <a:latin typeface="Consolas" charset="0"/>
                <a:ea typeface="Consolas" charset="0"/>
                <a:cs typeface="Consolas" charset="0"/>
              </a:rPr>
              <a:t>myimage</a:t>
            </a:r>
            <a:endParaRPr lang="en-US" dirty="0">
              <a:latin typeface="Consolas" charset="0"/>
              <a:ea typeface="Consolas" charset="0"/>
              <a:cs typeface="Consolas" charset="0"/>
            </a:endParaRPr>
          </a:p>
          <a:p>
            <a:pPr marL="0" indent="0">
              <a:buNone/>
            </a:pPr>
            <a:endParaRPr lang="en-US" dirty="0">
              <a:latin typeface="Consolas" charset="0"/>
              <a:ea typeface="Consolas" charset="0"/>
              <a:cs typeface="Consolas" charset="0"/>
            </a:endParaRPr>
          </a:p>
          <a:p>
            <a:r>
              <a:rPr lang="en-US" dirty="0">
                <a:latin typeface="Consolas" charset="0"/>
                <a:ea typeface="Consolas" charset="0"/>
                <a:cs typeface="Consolas" charset="0"/>
              </a:rPr>
              <a:t>To define a volume in a </a:t>
            </a:r>
            <a:r>
              <a:rPr lang="en-US" dirty="0" err="1">
                <a:latin typeface="Consolas" charset="0"/>
                <a:ea typeface="Consolas" charset="0"/>
                <a:cs typeface="Consolas" charset="0"/>
              </a:rPr>
              <a:t>Dockerfile</a:t>
            </a:r>
            <a:r>
              <a:rPr lang="en-US" dirty="0">
                <a:latin typeface="Consolas" charset="0"/>
                <a:ea typeface="Consolas" charset="0"/>
                <a:cs typeface="Consolas" charset="0"/>
              </a:rPr>
              <a:t>, just add this line to it</a:t>
            </a:r>
            <a:br>
              <a:rPr lang="en-US" dirty="0">
                <a:latin typeface="Consolas" charset="0"/>
                <a:ea typeface="Consolas" charset="0"/>
                <a:cs typeface="Consolas" charset="0"/>
              </a:rPr>
            </a:br>
            <a:r>
              <a:rPr lang="en-US" dirty="0">
                <a:latin typeface="Consolas" charset="0"/>
                <a:ea typeface="Consolas" charset="0"/>
                <a:cs typeface="Consolas" charset="0"/>
              </a:rPr>
              <a:t>VOLUME [“/data”]</a:t>
            </a:r>
          </a:p>
          <a:p>
            <a:pPr marL="0" indent="0">
              <a:buNone/>
            </a:pP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2071995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solidFill>
                  <a:schemeClr val="accent1"/>
                </a:solidFill>
              </a:rPr>
              <a:t>Walk, Jog, Run</a:t>
            </a:r>
          </a:p>
        </p:txBody>
      </p:sp>
      <p:sp>
        <p:nvSpPr>
          <p:cNvPr id="4" name="Content Placeholder 3"/>
          <p:cNvSpPr>
            <a:spLocks noGrp="1"/>
          </p:cNvSpPr>
          <p:nvPr>
            <p:ph idx="1"/>
          </p:nvPr>
        </p:nvSpPr>
        <p:spPr>
          <a:xfrm>
            <a:off x="228600" y="974584"/>
            <a:ext cx="8686800" cy="3263504"/>
          </a:xfrm>
          <a:prstGeom prst="rect">
            <a:avLst/>
          </a:prstGeom>
        </p:spPr>
        <p:txBody>
          <a:bodyPr>
            <a:normAutofit fontScale="77500" lnSpcReduction="20000"/>
          </a:bodyPr>
          <a:lstStyle/>
          <a:p>
            <a:pPr marL="0" indent="0">
              <a:buNone/>
            </a:pPr>
            <a:r>
              <a:rPr lang="en-US" dirty="0">
                <a:solidFill>
                  <a:schemeClr val="tx1"/>
                </a:solidFill>
              </a:rPr>
              <a:t>Walk: </a:t>
            </a:r>
          </a:p>
          <a:p>
            <a:r>
              <a:rPr lang="en-US" dirty="0">
                <a:solidFill>
                  <a:schemeClr val="tx1"/>
                </a:solidFill>
              </a:rPr>
              <a:t>Setup your preferred Docker environment</a:t>
            </a:r>
          </a:p>
          <a:p>
            <a:r>
              <a:rPr lang="en-US" dirty="0">
                <a:solidFill>
                  <a:schemeClr val="tx1"/>
                </a:solidFill>
              </a:rPr>
              <a:t>Fire up some prebuilt images (</a:t>
            </a:r>
            <a:r>
              <a:rPr lang="en-US" dirty="0" err="1">
                <a:solidFill>
                  <a:schemeClr val="tx1"/>
                </a:solidFill>
              </a:rPr>
              <a:t>nginx</a:t>
            </a:r>
            <a:r>
              <a:rPr lang="en-US" dirty="0">
                <a:solidFill>
                  <a:schemeClr val="tx1"/>
                </a:solidFill>
              </a:rPr>
              <a:t>, hello-world, </a:t>
            </a:r>
            <a:r>
              <a:rPr lang="en-US" dirty="0" err="1">
                <a:solidFill>
                  <a:schemeClr val="tx1"/>
                </a:solidFill>
              </a:rPr>
              <a:t>mikegcoleman</a:t>
            </a:r>
            <a:r>
              <a:rPr lang="en-US" dirty="0">
                <a:solidFill>
                  <a:schemeClr val="tx1"/>
                </a:solidFill>
              </a:rPr>
              <a:t>/</a:t>
            </a:r>
            <a:r>
              <a:rPr lang="en-US" dirty="0" err="1">
                <a:solidFill>
                  <a:schemeClr val="tx1"/>
                </a:solidFill>
              </a:rPr>
              <a:t>catweb</a:t>
            </a:r>
            <a:r>
              <a:rPr lang="en-US" dirty="0">
                <a:solidFill>
                  <a:schemeClr val="tx1"/>
                </a:solidFill>
              </a:rPr>
              <a:t>)</a:t>
            </a:r>
          </a:p>
          <a:p>
            <a:endParaRPr lang="en-US" dirty="0">
              <a:solidFill>
                <a:schemeClr val="tx1"/>
              </a:solidFill>
            </a:endParaRPr>
          </a:p>
          <a:p>
            <a:pPr marL="0" indent="0">
              <a:buNone/>
            </a:pPr>
            <a:r>
              <a:rPr lang="en-US" dirty="0">
                <a:solidFill>
                  <a:schemeClr val="tx1"/>
                </a:solidFill>
              </a:rPr>
              <a:t>Jog:</a:t>
            </a:r>
          </a:p>
          <a:p>
            <a:r>
              <a:rPr lang="en-US" dirty="0">
                <a:solidFill>
                  <a:schemeClr val="tx1"/>
                </a:solidFill>
              </a:rPr>
              <a:t>Pick a well documented solution (</a:t>
            </a:r>
            <a:r>
              <a:rPr lang="en-US" dirty="0" err="1">
                <a:solidFill>
                  <a:schemeClr val="tx1"/>
                </a:solidFill>
              </a:rPr>
              <a:t>Wordpress</a:t>
            </a:r>
            <a:r>
              <a:rPr lang="en-US" dirty="0">
                <a:solidFill>
                  <a:schemeClr val="tx1"/>
                </a:solidFill>
              </a:rPr>
              <a:t>, Jenkins, </a:t>
            </a:r>
            <a:r>
              <a:rPr lang="en-US" dirty="0" err="1">
                <a:solidFill>
                  <a:schemeClr val="tx1"/>
                </a:solidFill>
              </a:rPr>
              <a:t>etc</a:t>
            </a:r>
            <a:r>
              <a:rPr lang="en-US" dirty="0">
                <a:solidFill>
                  <a:schemeClr val="tx1"/>
                </a:solidFill>
              </a:rPr>
              <a:t>)</a:t>
            </a:r>
          </a:p>
          <a:p>
            <a:r>
              <a:rPr lang="en-US" dirty="0">
                <a:solidFill>
                  <a:schemeClr val="tx1"/>
                </a:solidFill>
              </a:rPr>
              <a:t>Build it for yourself (blogs are your friend)</a:t>
            </a:r>
          </a:p>
          <a:p>
            <a:endParaRPr lang="en-US" dirty="0">
              <a:solidFill>
                <a:schemeClr val="tx1"/>
              </a:solidFill>
            </a:endParaRPr>
          </a:p>
          <a:p>
            <a:pPr marL="0" indent="0">
              <a:buNone/>
            </a:pPr>
            <a:r>
              <a:rPr lang="en-US" dirty="0">
                <a:solidFill>
                  <a:schemeClr val="tx1"/>
                </a:solidFill>
              </a:rPr>
              <a:t>Run:</a:t>
            </a:r>
          </a:p>
          <a:p>
            <a:r>
              <a:rPr lang="en-US" dirty="0">
                <a:solidFill>
                  <a:schemeClr val="tx1"/>
                </a:solidFill>
              </a:rPr>
              <a:t>Extend one your Walk solution or </a:t>
            </a:r>
            <a:r>
              <a:rPr lang="en-US" dirty="0" err="1">
                <a:solidFill>
                  <a:schemeClr val="tx1"/>
                </a:solidFill>
              </a:rPr>
              <a:t>Dockerize</a:t>
            </a:r>
            <a:r>
              <a:rPr lang="en-US" dirty="0">
                <a:solidFill>
                  <a:schemeClr val="tx1"/>
                </a:solidFill>
              </a:rPr>
              <a:t> an existing project</a:t>
            </a:r>
          </a:p>
          <a:p>
            <a:r>
              <a:rPr lang="en-US" dirty="0">
                <a:solidFill>
                  <a:schemeClr val="tx1"/>
                </a:solidFill>
              </a:rPr>
              <a:t>Build your own </a:t>
            </a:r>
            <a:r>
              <a:rPr lang="en-US" dirty="0" err="1">
                <a:solidFill>
                  <a:schemeClr val="tx1"/>
                </a:solidFill>
              </a:rPr>
              <a:t>Dockerfiles</a:t>
            </a:r>
            <a:endParaRPr lang="en-US" dirty="0">
              <a:solidFill>
                <a:schemeClr val="tx1"/>
              </a:solidFill>
            </a:endParaRPr>
          </a:p>
          <a:p>
            <a:r>
              <a:rPr lang="en-US" dirty="0">
                <a:solidFill>
                  <a:schemeClr val="tx1"/>
                </a:solidFill>
              </a:rPr>
              <a:t>Experiment with Docker Compose and Swarm Mode</a:t>
            </a:r>
          </a:p>
        </p:txBody>
      </p:sp>
    </p:spTree>
    <p:extLst>
      <p:ext uri="{BB962C8B-B14F-4D97-AF65-F5344CB8AC3E}">
        <p14:creationId xmlns:p14="http://schemas.microsoft.com/office/powerpoint/2010/main" val="1612647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6C4E242-28BC-1026-0FC8-928D5298400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CFA099D-B693-0287-15C2-1F5870F07B3F}"/>
              </a:ext>
            </a:extLst>
          </p:cNvPr>
          <p:cNvSpPr>
            <a:spLocks noGrp="1"/>
          </p:cNvSpPr>
          <p:nvPr>
            <p:ph type="body" sz="quarter" idx="10"/>
          </p:nvPr>
        </p:nvSpPr>
        <p:spPr/>
        <p:txBody>
          <a:bodyPr/>
          <a:lstStyle/>
          <a:p>
            <a:r>
              <a:rPr lang="en-US" dirty="0"/>
              <a:t>Docker Compose</a:t>
            </a:r>
          </a:p>
        </p:txBody>
      </p:sp>
      <p:sp>
        <p:nvSpPr>
          <p:cNvPr id="4" name="Text Placeholder 3">
            <a:extLst>
              <a:ext uri="{FF2B5EF4-FFF2-40B4-BE49-F238E27FC236}">
                <a16:creationId xmlns:a16="http://schemas.microsoft.com/office/drawing/2014/main" id="{37FB28E0-3EF0-8423-4E66-C3EC2F06F6FF}"/>
              </a:ext>
            </a:extLst>
          </p:cNvPr>
          <p:cNvSpPr>
            <a:spLocks noGrp="1"/>
          </p:cNvSpPr>
          <p:nvPr>
            <p:ph type="body" sz="quarter" idx="12"/>
          </p:nvPr>
        </p:nvSpPr>
        <p:spPr/>
        <p:txBody>
          <a:bodyPr/>
          <a:lstStyle/>
          <a:p>
            <a:r>
              <a:rPr lang="en-US" dirty="0"/>
              <a:t>Defining and running multi-container Docker applications</a:t>
            </a:r>
          </a:p>
        </p:txBody>
      </p:sp>
    </p:spTree>
    <p:extLst>
      <p:ext uri="{BB962C8B-B14F-4D97-AF65-F5344CB8AC3E}">
        <p14:creationId xmlns:p14="http://schemas.microsoft.com/office/powerpoint/2010/main" val="3466056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8506C-F42D-998D-4885-5699AAE1B4F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AC0B730-B81B-957C-35C7-AF1B4A35D958}"/>
              </a:ext>
            </a:extLst>
          </p:cNvPr>
          <p:cNvSpPr>
            <a:spLocks noGrp="1"/>
          </p:cNvSpPr>
          <p:nvPr>
            <p:ph type="title"/>
          </p:nvPr>
        </p:nvSpPr>
        <p:spPr/>
        <p:txBody>
          <a:bodyPr>
            <a:normAutofit fontScale="90000"/>
          </a:bodyPr>
          <a:lstStyle/>
          <a:p>
            <a:r>
              <a:rPr lang="en-US" dirty="0">
                <a:solidFill>
                  <a:schemeClr val="accent1"/>
                </a:solidFill>
              </a:rPr>
              <a:t>Docker Compose</a:t>
            </a:r>
          </a:p>
        </p:txBody>
      </p:sp>
      <p:sp>
        <p:nvSpPr>
          <p:cNvPr id="4" name="Content Placeholder 3">
            <a:extLst>
              <a:ext uri="{FF2B5EF4-FFF2-40B4-BE49-F238E27FC236}">
                <a16:creationId xmlns:a16="http://schemas.microsoft.com/office/drawing/2014/main" id="{841B66E8-0F0D-7A31-23AB-4ED4EDD922EC}"/>
              </a:ext>
            </a:extLst>
          </p:cNvPr>
          <p:cNvSpPr>
            <a:spLocks noGrp="1"/>
          </p:cNvSpPr>
          <p:nvPr>
            <p:ph idx="1"/>
          </p:nvPr>
        </p:nvSpPr>
        <p:spPr>
          <a:xfrm>
            <a:off x="228600" y="974584"/>
            <a:ext cx="8686800" cy="3263504"/>
          </a:xfrm>
          <a:prstGeom prst="rect">
            <a:avLst/>
          </a:prstGeom>
        </p:spPr>
        <p:txBody>
          <a:bodyPr>
            <a:normAutofit/>
          </a:bodyPr>
          <a:lstStyle/>
          <a:p>
            <a:pPr marL="0" indent="0">
              <a:buNone/>
            </a:pPr>
            <a:r>
              <a:rPr lang="en-US" dirty="0">
                <a:solidFill>
                  <a:srgbClr val="00B0F0"/>
                </a:solidFill>
              </a:rPr>
              <a:t>Multiple container application in Docker</a:t>
            </a:r>
          </a:p>
          <a:p>
            <a:pPr marL="0" indent="0">
              <a:buNone/>
            </a:pPr>
            <a:endParaRPr lang="en-US" dirty="0">
              <a:solidFill>
                <a:schemeClr val="tx1"/>
              </a:solidFill>
            </a:endParaRPr>
          </a:p>
        </p:txBody>
      </p:sp>
      <p:pic>
        <p:nvPicPr>
          <p:cNvPr id="6" name="Picture 5">
            <a:extLst>
              <a:ext uri="{FF2B5EF4-FFF2-40B4-BE49-F238E27FC236}">
                <a16:creationId xmlns:a16="http://schemas.microsoft.com/office/drawing/2014/main" id="{E520E3DF-E4C2-1276-6AEF-544745DB0174}"/>
              </a:ext>
            </a:extLst>
          </p:cNvPr>
          <p:cNvPicPr>
            <a:picLocks noChangeAspect="1"/>
          </p:cNvPicPr>
          <p:nvPr/>
        </p:nvPicPr>
        <p:blipFill>
          <a:blip r:embed="rId2"/>
          <a:stretch>
            <a:fillRect/>
          </a:stretch>
        </p:blipFill>
        <p:spPr>
          <a:xfrm>
            <a:off x="228600" y="1436368"/>
            <a:ext cx="7230484" cy="3238952"/>
          </a:xfrm>
          <a:prstGeom prst="rect">
            <a:avLst/>
          </a:prstGeom>
        </p:spPr>
      </p:pic>
    </p:spTree>
    <p:extLst>
      <p:ext uri="{BB962C8B-B14F-4D97-AF65-F5344CB8AC3E}">
        <p14:creationId xmlns:p14="http://schemas.microsoft.com/office/powerpoint/2010/main" val="1094610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2176A-69DF-A645-FE93-D83B8F49A1D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E337552-C899-A0BE-3E1A-368871E03A65}"/>
              </a:ext>
            </a:extLst>
          </p:cNvPr>
          <p:cNvSpPr>
            <a:spLocks noGrp="1"/>
          </p:cNvSpPr>
          <p:nvPr>
            <p:ph type="title"/>
          </p:nvPr>
        </p:nvSpPr>
        <p:spPr/>
        <p:txBody>
          <a:bodyPr>
            <a:normAutofit fontScale="90000"/>
          </a:bodyPr>
          <a:lstStyle/>
          <a:p>
            <a:r>
              <a:rPr lang="en-US" dirty="0"/>
              <a:t>Docker Compose</a:t>
            </a:r>
            <a:endParaRPr lang="en-US" dirty="0">
              <a:solidFill>
                <a:schemeClr val="accent1"/>
              </a:solidFill>
            </a:endParaRPr>
          </a:p>
        </p:txBody>
      </p:sp>
      <p:pic>
        <p:nvPicPr>
          <p:cNvPr id="5" name="Picture 4">
            <a:extLst>
              <a:ext uri="{FF2B5EF4-FFF2-40B4-BE49-F238E27FC236}">
                <a16:creationId xmlns:a16="http://schemas.microsoft.com/office/drawing/2014/main" id="{1D5E5864-C0F9-9F40-AE95-C60632873EC0}"/>
              </a:ext>
            </a:extLst>
          </p:cNvPr>
          <p:cNvPicPr>
            <a:picLocks noChangeAspect="1"/>
          </p:cNvPicPr>
          <p:nvPr/>
        </p:nvPicPr>
        <p:blipFill>
          <a:blip r:embed="rId2"/>
          <a:stretch>
            <a:fillRect/>
          </a:stretch>
        </p:blipFill>
        <p:spPr>
          <a:xfrm>
            <a:off x="228600" y="901597"/>
            <a:ext cx="8377518" cy="3620005"/>
          </a:xfrm>
          <a:prstGeom prst="rect">
            <a:avLst/>
          </a:prstGeom>
        </p:spPr>
      </p:pic>
    </p:spTree>
    <p:extLst>
      <p:ext uri="{BB962C8B-B14F-4D97-AF65-F5344CB8AC3E}">
        <p14:creationId xmlns:p14="http://schemas.microsoft.com/office/powerpoint/2010/main" val="4074494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739E5-3BED-ADD7-C444-6A67915F79B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93D065D-5D12-60DF-DCF6-4D78F99B9DF9}"/>
              </a:ext>
            </a:extLst>
          </p:cNvPr>
          <p:cNvSpPr>
            <a:spLocks noGrp="1"/>
          </p:cNvSpPr>
          <p:nvPr>
            <p:ph type="title"/>
          </p:nvPr>
        </p:nvSpPr>
        <p:spPr/>
        <p:txBody>
          <a:bodyPr>
            <a:normAutofit fontScale="90000"/>
          </a:bodyPr>
          <a:lstStyle/>
          <a:p>
            <a:r>
              <a:rPr lang="en-US" dirty="0">
                <a:solidFill>
                  <a:schemeClr val="accent1"/>
                </a:solidFill>
              </a:rPr>
              <a:t>Docker Compose</a:t>
            </a:r>
          </a:p>
        </p:txBody>
      </p:sp>
      <p:pic>
        <p:nvPicPr>
          <p:cNvPr id="4" name="Picture 3">
            <a:extLst>
              <a:ext uri="{FF2B5EF4-FFF2-40B4-BE49-F238E27FC236}">
                <a16:creationId xmlns:a16="http://schemas.microsoft.com/office/drawing/2014/main" id="{0AAB0347-D90D-81FD-415A-C9093E9A26DC}"/>
              </a:ext>
            </a:extLst>
          </p:cNvPr>
          <p:cNvPicPr>
            <a:picLocks noChangeAspect="1"/>
          </p:cNvPicPr>
          <p:nvPr/>
        </p:nvPicPr>
        <p:blipFill>
          <a:blip r:embed="rId2"/>
          <a:stretch>
            <a:fillRect/>
          </a:stretch>
        </p:blipFill>
        <p:spPr>
          <a:xfrm>
            <a:off x="441295" y="733168"/>
            <a:ext cx="7078063" cy="3677163"/>
          </a:xfrm>
          <a:prstGeom prst="rect">
            <a:avLst/>
          </a:prstGeom>
        </p:spPr>
      </p:pic>
    </p:spTree>
    <p:extLst>
      <p:ext uri="{BB962C8B-B14F-4D97-AF65-F5344CB8AC3E}">
        <p14:creationId xmlns:p14="http://schemas.microsoft.com/office/powerpoint/2010/main" val="315082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7"/>
        <p:cNvGrpSpPr/>
        <p:nvPr/>
      </p:nvGrpSpPr>
      <p:grpSpPr>
        <a:xfrm>
          <a:off x="0" y="0"/>
          <a:ext cx="0" cy="0"/>
          <a:chOff x="0" y="0"/>
          <a:chExt cx="0" cy="0"/>
        </a:xfrm>
      </p:grpSpPr>
      <p:sp>
        <p:nvSpPr>
          <p:cNvPr id="3" name="Text Placeholder 2"/>
          <p:cNvSpPr>
            <a:spLocks noGrp="1"/>
          </p:cNvSpPr>
          <p:nvPr>
            <p:ph type="body" sz="quarter" idx="10"/>
          </p:nvPr>
        </p:nvSpPr>
        <p:spPr/>
        <p:txBody>
          <a:bodyPr/>
          <a:lstStyle/>
          <a:p>
            <a:r>
              <a:rPr lang="en-US" dirty="0"/>
              <a:t>Containers are not VMs</a:t>
            </a:r>
          </a:p>
        </p:txBody>
      </p:sp>
      <p:sp>
        <p:nvSpPr>
          <p:cNvPr id="4" name="Text Placeholder 3"/>
          <p:cNvSpPr>
            <a:spLocks noGrp="1"/>
          </p:cNvSpPr>
          <p:nvPr>
            <p:ph type="body" sz="quarter" idx="12"/>
          </p:nvPr>
        </p:nvSpPr>
        <p:spPr>
          <a:xfrm>
            <a:off x="685800" y="2741693"/>
            <a:ext cx="7608346" cy="754541"/>
          </a:xfrm>
        </p:spPr>
        <p:txBody>
          <a:bodyPr>
            <a:normAutofit/>
          </a:bodyPr>
          <a:lstStyle/>
          <a:p>
            <a:r>
              <a:rPr lang="en-US" dirty="0"/>
              <a:t>Containers vs Virtual Machines (application vs hardware virtualization)</a:t>
            </a:r>
          </a:p>
        </p:txBody>
      </p:sp>
    </p:spTree>
    <p:extLst>
      <p:ext uri="{BB962C8B-B14F-4D97-AF65-F5344CB8AC3E}">
        <p14:creationId xmlns:p14="http://schemas.microsoft.com/office/powerpoint/2010/main" val="1659245952"/>
      </p:ext>
    </p:extLst>
  </p:cSld>
  <p:clrMapOvr>
    <a:masterClrMapping/>
  </p:clrMapOvr>
  <p:transition spd="slow">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a:t>Where to go from here?</a:t>
            </a:r>
          </a:p>
        </p:txBody>
      </p:sp>
      <p:sp>
        <p:nvSpPr>
          <p:cNvPr id="3" name="Text Placeholder 2"/>
          <p:cNvSpPr>
            <a:spLocks noGrp="1"/>
          </p:cNvSpPr>
          <p:nvPr>
            <p:ph type="body" sz="quarter" idx="12"/>
          </p:nvPr>
        </p:nvSpPr>
        <p:spPr>
          <a:xfrm>
            <a:off x="685800" y="2741694"/>
            <a:ext cx="7427913" cy="862118"/>
          </a:xfrm>
        </p:spPr>
        <p:txBody>
          <a:bodyPr>
            <a:normAutofit/>
          </a:bodyPr>
          <a:lstStyle/>
          <a:p>
            <a:r>
              <a:rPr lang="en-US" dirty="0">
                <a:hlinkClick r:id="rId2">
                  <a:extLst>
                    <a:ext uri="{A12FA001-AC4F-418D-AE19-62706E023703}">
                      <ahyp:hlinkClr xmlns:ahyp="http://schemas.microsoft.com/office/drawing/2018/hyperlinkcolor" val="tx"/>
                    </a:ext>
                  </a:extLst>
                </a:hlinkClick>
              </a:rPr>
              <a:t>https://github.com/docker/labs</a:t>
            </a:r>
            <a:endParaRPr lang="en-US" dirty="0"/>
          </a:p>
          <a:p>
            <a:r>
              <a:rPr lang="en-US" dirty="0">
                <a:hlinkClick r:id="rId3">
                  <a:extLst>
                    <a:ext uri="{A12FA001-AC4F-418D-AE19-62706E023703}">
                      <ahyp:hlinkClr xmlns:ahyp="http://schemas.microsoft.com/office/drawing/2018/hyperlinkcolor" val="tx"/>
                    </a:ext>
                  </a:extLst>
                </a:hlinkClick>
              </a:rPr>
              <a:t>https://prakhar.me/docker-curriculum/</a:t>
            </a:r>
            <a:endParaRPr lang="en-US" dirty="0"/>
          </a:p>
          <a:p>
            <a:endParaRPr lang="en-US" u="sng" dirty="0"/>
          </a:p>
        </p:txBody>
      </p:sp>
    </p:spTree>
    <p:extLst>
      <p:ext uri="{BB962C8B-B14F-4D97-AF65-F5344CB8AC3E}">
        <p14:creationId xmlns:p14="http://schemas.microsoft.com/office/powerpoint/2010/main" val="382465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08696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71" name="Shape 371"/>
          <p:cNvSpPr txBox="1">
            <a:spLocks noGrp="1"/>
          </p:cNvSpPr>
          <p:nvPr>
            <p:ph type="sldNum" sz="quarter" idx="12"/>
          </p:nvPr>
        </p:nvSpPr>
        <p:spPr>
          <a:prstGeom prst="rect">
            <a:avLst/>
          </a:prstGeom>
          <a:noFill/>
          <a:ln>
            <a:noFill/>
          </a:ln>
        </p:spPr>
        <p:txBody>
          <a:bodyPr lIns="91412" tIns="45693" rIns="91412" bIns="45693" anchor="ctr" anchorCtr="0">
            <a:noAutofit/>
          </a:bodyPr>
          <a:lstStyle/>
          <a:p>
            <a:pPr>
              <a:buClr>
                <a:srgbClr val="797979"/>
              </a:buClr>
              <a:buSzPct val="25000"/>
            </a:pPr>
            <a:fld id="{00000000-1234-1234-1234-123412341234}" type="slidenum">
              <a:rPr lang="en-US" sz="900">
                <a:solidFill>
                  <a:srgbClr val="797979"/>
                </a:solidFill>
                <a:latin typeface="Arial"/>
                <a:ea typeface="Arial"/>
                <a:cs typeface="Arial"/>
                <a:sym typeface="Arial"/>
              </a:rPr>
              <a:pPr>
                <a:buClr>
                  <a:srgbClr val="797979"/>
                </a:buClr>
                <a:buSzPct val="25000"/>
              </a:pPr>
              <a:t>4</a:t>
            </a:fld>
            <a:endParaRPr lang="en-US" sz="900">
              <a:solidFill>
                <a:srgbClr val="797979"/>
              </a:solidFill>
              <a:latin typeface="Arial"/>
              <a:ea typeface="Arial"/>
              <a:cs typeface="Arial"/>
              <a:sym typeface="Arial"/>
            </a:endParaRPr>
          </a:p>
        </p:txBody>
      </p:sp>
      <p:sp>
        <p:nvSpPr>
          <p:cNvPr id="369" name="Shape 369"/>
          <p:cNvSpPr txBox="1">
            <a:spLocks noGrp="1"/>
          </p:cNvSpPr>
          <p:nvPr>
            <p:ph type="title"/>
          </p:nvPr>
        </p:nvSpPr>
        <p:spPr>
          <a:prstGeom prst="rect">
            <a:avLst/>
          </a:prstGeom>
          <a:noFill/>
          <a:ln>
            <a:noFill/>
          </a:ln>
        </p:spPr>
        <p:txBody>
          <a:bodyPr vert="horz" wrap="square" lIns="91412" tIns="91412" rIns="91412" bIns="91412" rtlCol="0" anchor="ctr" anchorCtr="0">
            <a:noAutofit/>
          </a:bodyPr>
          <a:lstStyle/>
          <a:p>
            <a:pPr>
              <a:lnSpc>
                <a:spcPct val="100000"/>
              </a:lnSpc>
              <a:spcBef>
                <a:spcPts val="0"/>
              </a:spcBef>
              <a:buClr>
                <a:schemeClr val="dk2"/>
              </a:buClr>
              <a:buSzPct val="25000"/>
            </a:pPr>
            <a:r>
              <a:rPr lang="en-US" sz="3200" dirty="0">
                <a:solidFill>
                  <a:schemeClr val="accent1"/>
                </a:solidFill>
                <a:ea typeface="Arial"/>
                <a:cs typeface="Arial"/>
                <a:sym typeface="Arial"/>
              </a:rPr>
              <a:t>Docker </a:t>
            </a:r>
            <a:r>
              <a:rPr lang="en-US" dirty="0">
                <a:solidFill>
                  <a:schemeClr val="accent1"/>
                </a:solidFill>
                <a:ea typeface="Arial"/>
                <a:cs typeface="Arial"/>
                <a:sym typeface="Arial"/>
              </a:rPr>
              <a:t>c</a:t>
            </a:r>
            <a:r>
              <a:rPr lang="en-US" sz="3200" dirty="0">
                <a:solidFill>
                  <a:schemeClr val="accent1"/>
                </a:solidFill>
                <a:ea typeface="Arial"/>
                <a:cs typeface="Arial"/>
                <a:sym typeface="Arial"/>
              </a:rPr>
              <a:t>ontainers are NOT VMs</a:t>
            </a:r>
          </a:p>
        </p:txBody>
      </p:sp>
      <p:sp>
        <p:nvSpPr>
          <p:cNvPr id="370" name="Shape 370"/>
          <p:cNvSpPr txBox="1">
            <a:spLocks noGrp="1"/>
          </p:cNvSpPr>
          <p:nvPr>
            <p:ph type="body" sz="quarter" idx="13"/>
          </p:nvPr>
        </p:nvSpPr>
        <p:spPr>
          <a:xfrm>
            <a:off x="228600" y="988143"/>
            <a:ext cx="8686800" cy="1504799"/>
          </a:xfrm>
          <a:prstGeom prst="rect">
            <a:avLst/>
          </a:prstGeom>
          <a:noFill/>
          <a:ln>
            <a:noFill/>
          </a:ln>
        </p:spPr>
        <p:txBody>
          <a:bodyPr lIns="91412" tIns="91412" rIns="91412" bIns="91412" anchor="t" anchorCtr="0">
            <a:noAutofit/>
          </a:bodyPr>
          <a:lstStyle/>
          <a:p>
            <a:pPr marL="470135" indent="-342900">
              <a:buClr>
                <a:schemeClr val="accent1"/>
              </a:buClr>
              <a:buSzPct val="100000"/>
              <a:buFont typeface="Arial" charset="0"/>
              <a:buChar char="•"/>
            </a:pPr>
            <a:r>
              <a:rPr lang="en-US" sz="2353" dirty="0">
                <a:solidFill>
                  <a:schemeClr val="tx1"/>
                </a:solidFill>
                <a:ea typeface="Arial"/>
                <a:cs typeface="Arial"/>
                <a:sym typeface="Arial"/>
              </a:rPr>
              <a:t>Easy connection to make</a:t>
            </a:r>
          </a:p>
          <a:p>
            <a:pPr marL="470135" indent="-342900">
              <a:buClr>
                <a:schemeClr val="accent1"/>
              </a:buClr>
              <a:buSzPct val="100000"/>
              <a:buFont typeface="Arial" charset="0"/>
              <a:buChar char="•"/>
            </a:pPr>
            <a:endParaRPr lang="en-US" sz="2353" dirty="0">
              <a:solidFill>
                <a:schemeClr val="tx1"/>
              </a:solidFill>
              <a:ea typeface="Arial"/>
              <a:cs typeface="Arial"/>
              <a:sym typeface="Arial"/>
            </a:endParaRPr>
          </a:p>
          <a:p>
            <a:pPr marL="470135" indent="-342900">
              <a:buClr>
                <a:schemeClr val="accent1"/>
              </a:buClr>
              <a:buSzPct val="100000"/>
              <a:buFont typeface="Arial" charset="0"/>
              <a:buChar char="•"/>
            </a:pPr>
            <a:r>
              <a:rPr lang="en-US" sz="2353" dirty="0">
                <a:solidFill>
                  <a:schemeClr val="tx1"/>
                </a:solidFill>
                <a:ea typeface="Arial"/>
                <a:cs typeface="Arial"/>
                <a:sym typeface="Arial"/>
              </a:rPr>
              <a:t>They are both used in virtualization and isolation. Containers (and docker) are used in application virtualization while VMs are used for hardware or system virtualization.</a:t>
            </a:r>
          </a:p>
          <a:p>
            <a:pPr marL="470135" indent="-342900">
              <a:buClr>
                <a:schemeClr val="accent1"/>
              </a:buClr>
              <a:buSzPct val="100000"/>
              <a:buFont typeface="Arial" charset="0"/>
              <a:buChar char="•"/>
            </a:pPr>
            <a:endParaRPr lang="en-US" sz="2353" dirty="0">
              <a:solidFill>
                <a:schemeClr val="tx1"/>
              </a:solidFill>
              <a:ea typeface="Arial"/>
              <a:cs typeface="Arial"/>
              <a:sym typeface="Arial"/>
            </a:endParaRPr>
          </a:p>
          <a:p>
            <a:pPr marL="470135" indent="-342900">
              <a:spcBef>
                <a:spcPts val="400"/>
              </a:spcBef>
              <a:buClr>
                <a:schemeClr val="accent1"/>
              </a:buClr>
              <a:buSzPct val="100000"/>
              <a:buFont typeface="Arial" charset="0"/>
              <a:buChar char="•"/>
            </a:pPr>
            <a:r>
              <a:rPr lang="en-US" sz="2353" dirty="0">
                <a:solidFill>
                  <a:schemeClr val="tx1"/>
                </a:solidFill>
                <a:ea typeface="Arial"/>
                <a:cs typeface="Arial"/>
                <a:sym typeface="Arial"/>
              </a:rPr>
              <a:t>Fundamentally different architectures</a:t>
            </a:r>
          </a:p>
          <a:p>
            <a:pPr marL="470135" indent="-342900">
              <a:spcBef>
                <a:spcPts val="400"/>
              </a:spcBef>
              <a:buClr>
                <a:schemeClr val="accent1"/>
              </a:buClr>
              <a:buSzPct val="100000"/>
              <a:buFont typeface="Arial" charset="0"/>
              <a:buChar char="•"/>
            </a:pPr>
            <a:endParaRPr lang="en-US" sz="2353" dirty="0">
              <a:solidFill>
                <a:schemeClr val="tx1"/>
              </a:solidFill>
              <a:ea typeface="Arial"/>
              <a:cs typeface="Arial"/>
              <a:sym typeface="Arial"/>
            </a:endParaRPr>
          </a:p>
          <a:p>
            <a:pPr marL="470135" indent="-342900">
              <a:spcBef>
                <a:spcPts val="400"/>
              </a:spcBef>
              <a:buClr>
                <a:schemeClr val="accent1"/>
              </a:buClr>
              <a:buSzPct val="100000"/>
              <a:buFont typeface="Arial" charset="0"/>
              <a:buChar char="•"/>
            </a:pPr>
            <a:r>
              <a:rPr lang="en-US" sz="2353" dirty="0">
                <a:solidFill>
                  <a:schemeClr val="tx1"/>
                </a:solidFill>
                <a:ea typeface="Arial"/>
                <a:cs typeface="Arial"/>
                <a:sym typeface="Arial"/>
              </a:rPr>
              <a:t>Fundamentally different benefits</a:t>
            </a:r>
          </a:p>
        </p:txBody>
      </p:sp>
    </p:spTree>
    <p:extLst>
      <p:ext uri="{BB962C8B-B14F-4D97-AF65-F5344CB8AC3E}">
        <p14:creationId xmlns:p14="http://schemas.microsoft.com/office/powerpoint/2010/main" val="1098614374"/>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8">
          <a:extLst>
            <a:ext uri="{FF2B5EF4-FFF2-40B4-BE49-F238E27FC236}">
              <a16:creationId xmlns:a16="http://schemas.microsoft.com/office/drawing/2014/main" id="{D52C274B-9B7C-DE7F-DA05-E487D31A0A5B}"/>
            </a:ext>
          </a:extLst>
        </p:cNvPr>
        <p:cNvGrpSpPr/>
        <p:nvPr/>
      </p:nvGrpSpPr>
      <p:grpSpPr>
        <a:xfrm>
          <a:off x="0" y="0"/>
          <a:ext cx="0" cy="0"/>
          <a:chOff x="0" y="0"/>
          <a:chExt cx="0" cy="0"/>
        </a:xfrm>
      </p:grpSpPr>
      <p:sp>
        <p:nvSpPr>
          <p:cNvPr id="371" name="Shape 371">
            <a:extLst>
              <a:ext uri="{FF2B5EF4-FFF2-40B4-BE49-F238E27FC236}">
                <a16:creationId xmlns:a16="http://schemas.microsoft.com/office/drawing/2014/main" id="{18D6F359-6DCD-3327-05B1-BF7EA70B9312}"/>
              </a:ext>
            </a:extLst>
          </p:cNvPr>
          <p:cNvSpPr txBox="1">
            <a:spLocks noGrp="1"/>
          </p:cNvSpPr>
          <p:nvPr>
            <p:ph type="sldNum" sz="quarter" idx="12"/>
          </p:nvPr>
        </p:nvSpPr>
        <p:spPr>
          <a:prstGeom prst="rect">
            <a:avLst/>
          </a:prstGeom>
          <a:noFill/>
          <a:ln>
            <a:noFill/>
          </a:ln>
        </p:spPr>
        <p:txBody>
          <a:bodyPr lIns="91412" tIns="45693" rIns="91412" bIns="45693" anchor="ctr" anchorCtr="0">
            <a:noAutofit/>
          </a:bodyPr>
          <a:lstStyle/>
          <a:p>
            <a:pPr>
              <a:buClr>
                <a:srgbClr val="797979"/>
              </a:buClr>
              <a:buSzPct val="25000"/>
            </a:pPr>
            <a:fld id="{00000000-1234-1234-1234-123412341234}" type="slidenum">
              <a:rPr lang="en-US" sz="900">
                <a:solidFill>
                  <a:srgbClr val="797979"/>
                </a:solidFill>
                <a:latin typeface="Arial"/>
                <a:ea typeface="Arial"/>
                <a:cs typeface="Arial"/>
                <a:sym typeface="Arial"/>
              </a:rPr>
              <a:pPr>
                <a:buClr>
                  <a:srgbClr val="797979"/>
                </a:buClr>
                <a:buSzPct val="25000"/>
              </a:pPr>
              <a:t>5</a:t>
            </a:fld>
            <a:endParaRPr lang="en-US" sz="900">
              <a:solidFill>
                <a:srgbClr val="797979"/>
              </a:solidFill>
              <a:latin typeface="Arial"/>
              <a:ea typeface="Arial"/>
              <a:cs typeface="Arial"/>
              <a:sym typeface="Arial"/>
            </a:endParaRPr>
          </a:p>
        </p:txBody>
      </p:sp>
      <p:sp>
        <p:nvSpPr>
          <p:cNvPr id="369" name="Shape 369">
            <a:extLst>
              <a:ext uri="{FF2B5EF4-FFF2-40B4-BE49-F238E27FC236}">
                <a16:creationId xmlns:a16="http://schemas.microsoft.com/office/drawing/2014/main" id="{6D8EB626-C163-FBB1-D7FB-49B3193E5580}"/>
              </a:ext>
            </a:extLst>
          </p:cNvPr>
          <p:cNvSpPr txBox="1">
            <a:spLocks noGrp="1"/>
          </p:cNvSpPr>
          <p:nvPr>
            <p:ph type="title"/>
          </p:nvPr>
        </p:nvSpPr>
        <p:spPr>
          <a:prstGeom prst="rect">
            <a:avLst/>
          </a:prstGeom>
          <a:noFill/>
          <a:ln>
            <a:noFill/>
          </a:ln>
        </p:spPr>
        <p:txBody>
          <a:bodyPr vert="horz" wrap="square" lIns="91412" tIns="91412" rIns="91412" bIns="91412" rtlCol="0" anchor="ctr" anchorCtr="0">
            <a:noAutofit/>
          </a:bodyPr>
          <a:lstStyle/>
          <a:p>
            <a:pPr>
              <a:lnSpc>
                <a:spcPct val="100000"/>
              </a:lnSpc>
              <a:spcBef>
                <a:spcPts val="0"/>
              </a:spcBef>
              <a:buClr>
                <a:schemeClr val="dk2"/>
              </a:buClr>
              <a:buSzPct val="25000"/>
            </a:pPr>
            <a:r>
              <a:rPr lang="en-US" sz="3200" dirty="0">
                <a:solidFill>
                  <a:schemeClr val="accent1"/>
                </a:solidFill>
                <a:ea typeface="Arial"/>
                <a:cs typeface="Arial"/>
                <a:sym typeface="Arial"/>
              </a:rPr>
              <a:t>Docker </a:t>
            </a:r>
            <a:r>
              <a:rPr lang="en-US" dirty="0">
                <a:solidFill>
                  <a:schemeClr val="accent1"/>
                </a:solidFill>
                <a:ea typeface="Arial"/>
                <a:cs typeface="Arial"/>
                <a:sym typeface="Arial"/>
              </a:rPr>
              <a:t>c</a:t>
            </a:r>
            <a:r>
              <a:rPr lang="en-US" sz="3200" dirty="0">
                <a:solidFill>
                  <a:schemeClr val="accent1"/>
                </a:solidFill>
                <a:ea typeface="Arial"/>
                <a:cs typeface="Arial"/>
                <a:sym typeface="Arial"/>
              </a:rPr>
              <a:t>ontainers are NOT VMs</a:t>
            </a:r>
          </a:p>
        </p:txBody>
      </p:sp>
      <p:sp>
        <p:nvSpPr>
          <p:cNvPr id="370" name="Shape 370">
            <a:extLst>
              <a:ext uri="{FF2B5EF4-FFF2-40B4-BE49-F238E27FC236}">
                <a16:creationId xmlns:a16="http://schemas.microsoft.com/office/drawing/2014/main" id="{19A0AEB4-AE59-D236-1554-67B8B4FCC7B9}"/>
              </a:ext>
            </a:extLst>
          </p:cNvPr>
          <p:cNvSpPr txBox="1">
            <a:spLocks noGrp="1"/>
          </p:cNvSpPr>
          <p:nvPr>
            <p:ph type="body" sz="quarter" idx="13"/>
          </p:nvPr>
        </p:nvSpPr>
        <p:spPr>
          <a:xfrm>
            <a:off x="228600" y="988143"/>
            <a:ext cx="8686800" cy="1504799"/>
          </a:xfrm>
          <a:prstGeom prst="rect">
            <a:avLst/>
          </a:prstGeom>
          <a:noFill/>
          <a:ln>
            <a:noFill/>
          </a:ln>
        </p:spPr>
        <p:txBody>
          <a:bodyPr lIns="91412" tIns="91412" rIns="91412" bIns="91412" anchor="t" anchorCtr="0">
            <a:noAutofit/>
          </a:bodyPr>
          <a:lstStyle/>
          <a:p>
            <a:pPr marL="127235">
              <a:buClr>
                <a:schemeClr val="accent1"/>
              </a:buClr>
              <a:buSzPct val="100000"/>
            </a:pPr>
            <a:r>
              <a:rPr lang="en-US" sz="2353" dirty="0">
                <a:solidFill>
                  <a:srgbClr val="00B0F0"/>
                </a:solidFill>
                <a:ea typeface="Arial"/>
                <a:cs typeface="Arial"/>
                <a:sym typeface="Arial"/>
              </a:rPr>
              <a:t>Virtual Machines (VMs)</a:t>
            </a:r>
          </a:p>
          <a:p>
            <a:pPr marL="470135" indent="-342900">
              <a:buClr>
                <a:schemeClr val="accent1"/>
              </a:buClr>
              <a:buSzPct val="100000"/>
              <a:buFont typeface="Arial" charset="0"/>
              <a:buChar char="•"/>
            </a:pPr>
            <a:r>
              <a:rPr lang="en-US" sz="2200" dirty="0">
                <a:solidFill>
                  <a:schemeClr val="tx1"/>
                </a:solidFill>
                <a:ea typeface="Arial"/>
                <a:cs typeface="Arial"/>
                <a:sym typeface="Arial"/>
              </a:rPr>
              <a:t>Virtual machines are effectively individual computers that live inside a host machine. Multiple VMs can live in a single host machine</a:t>
            </a:r>
          </a:p>
          <a:p>
            <a:pPr marL="470135" indent="-342900">
              <a:buClr>
                <a:schemeClr val="accent1"/>
              </a:buClr>
              <a:buSzPct val="100000"/>
              <a:buFont typeface="Arial" charset="0"/>
              <a:buChar char="•"/>
            </a:pPr>
            <a:endParaRPr lang="en-US" sz="2200" dirty="0">
              <a:solidFill>
                <a:schemeClr val="tx1"/>
              </a:solidFill>
              <a:ea typeface="Arial"/>
              <a:cs typeface="Arial"/>
              <a:sym typeface="Arial"/>
            </a:endParaRPr>
          </a:p>
          <a:p>
            <a:pPr marL="470135" indent="-342900">
              <a:buClr>
                <a:schemeClr val="accent1"/>
              </a:buClr>
              <a:buSzPct val="100000"/>
              <a:buFont typeface="Arial" charset="0"/>
              <a:buChar char="•"/>
            </a:pPr>
            <a:r>
              <a:rPr lang="en-US" sz="2200" dirty="0">
                <a:solidFill>
                  <a:schemeClr val="tx1"/>
                </a:solidFill>
                <a:ea typeface="Arial"/>
                <a:cs typeface="Arial"/>
                <a:sym typeface="Arial"/>
              </a:rPr>
              <a:t>VMs are created by virtualizing the host machine’s underlying hardware (processing, memory and disk). </a:t>
            </a:r>
          </a:p>
          <a:p>
            <a:pPr marL="470135" indent="-342900">
              <a:buClr>
                <a:schemeClr val="accent1"/>
              </a:buClr>
              <a:buSzPct val="100000"/>
              <a:buFont typeface="Arial" charset="0"/>
              <a:buChar char="•"/>
            </a:pPr>
            <a:endParaRPr lang="en-US" sz="2200" dirty="0">
              <a:solidFill>
                <a:schemeClr val="tx1"/>
              </a:solidFill>
              <a:ea typeface="Arial"/>
              <a:cs typeface="Arial"/>
              <a:sym typeface="Arial"/>
            </a:endParaRPr>
          </a:p>
          <a:p>
            <a:pPr marL="470135" indent="-342900">
              <a:buClr>
                <a:schemeClr val="accent1"/>
              </a:buClr>
              <a:buSzPct val="100000"/>
              <a:buFont typeface="Arial" charset="0"/>
              <a:buChar char="•"/>
            </a:pPr>
            <a:r>
              <a:rPr lang="en-US" sz="2200" dirty="0">
                <a:solidFill>
                  <a:schemeClr val="tx1"/>
                </a:solidFill>
                <a:ea typeface="Arial"/>
                <a:cs typeface="Arial"/>
                <a:sym typeface="Arial"/>
              </a:rPr>
              <a:t>The hardware is virtualized and split up, with a piece representing a portion of the underlying physical hardware, which a VM can be run on.</a:t>
            </a:r>
          </a:p>
        </p:txBody>
      </p:sp>
    </p:spTree>
    <p:extLst>
      <p:ext uri="{BB962C8B-B14F-4D97-AF65-F5344CB8AC3E}">
        <p14:creationId xmlns:p14="http://schemas.microsoft.com/office/powerpoint/2010/main" val="4063257219"/>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68">
          <a:extLst>
            <a:ext uri="{FF2B5EF4-FFF2-40B4-BE49-F238E27FC236}">
              <a16:creationId xmlns:a16="http://schemas.microsoft.com/office/drawing/2014/main" id="{DFBE3738-CB2A-8C76-1933-B53E160A1E83}"/>
            </a:ext>
          </a:extLst>
        </p:cNvPr>
        <p:cNvGrpSpPr/>
        <p:nvPr/>
      </p:nvGrpSpPr>
      <p:grpSpPr>
        <a:xfrm>
          <a:off x="0" y="0"/>
          <a:ext cx="0" cy="0"/>
          <a:chOff x="0" y="0"/>
          <a:chExt cx="0" cy="0"/>
        </a:xfrm>
      </p:grpSpPr>
      <p:sp>
        <p:nvSpPr>
          <p:cNvPr id="371" name="Shape 371">
            <a:extLst>
              <a:ext uri="{FF2B5EF4-FFF2-40B4-BE49-F238E27FC236}">
                <a16:creationId xmlns:a16="http://schemas.microsoft.com/office/drawing/2014/main" id="{15898ECC-D98A-6225-7C0D-19C1B8F1C104}"/>
              </a:ext>
            </a:extLst>
          </p:cNvPr>
          <p:cNvSpPr txBox="1">
            <a:spLocks noGrp="1"/>
          </p:cNvSpPr>
          <p:nvPr>
            <p:ph type="sldNum" sz="quarter" idx="12"/>
          </p:nvPr>
        </p:nvSpPr>
        <p:spPr>
          <a:prstGeom prst="rect">
            <a:avLst/>
          </a:prstGeom>
          <a:noFill/>
          <a:ln>
            <a:noFill/>
          </a:ln>
        </p:spPr>
        <p:txBody>
          <a:bodyPr lIns="91412" tIns="45693" rIns="91412" bIns="45693" anchor="ctr" anchorCtr="0">
            <a:noAutofit/>
          </a:bodyPr>
          <a:lstStyle/>
          <a:p>
            <a:pPr>
              <a:buClr>
                <a:srgbClr val="797979"/>
              </a:buClr>
              <a:buSzPct val="25000"/>
            </a:pPr>
            <a:fld id="{00000000-1234-1234-1234-123412341234}" type="slidenum">
              <a:rPr lang="en-US" sz="900">
                <a:solidFill>
                  <a:srgbClr val="797979"/>
                </a:solidFill>
                <a:latin typeface="Arial"/>
                <a:ea typeface="Arial"/>
                <a:cs typeface="Arial"/>
                <a:sym typeface="Arial"/>
              </a:rPr>
              <a:pPr>
                <a:buClr>
                  <a:srgbClr val="797979"/>
                </a:buClr>
                <a:buSzPct val="25000"/>
              </a:pPr>
              <a:t>6</a:t>
            </a:fld>
            <a:endParaRPr lang="en-US" sz="900">
              <a:solidFill>
                <a:srgbClr val="797979"/>
              </a:solidFill>
              <a:latin typeface="Arial"/>
              <a:ea typeface="Arial"/>
              <a:cs typeface="Arial"/>
              <a:sym typeface="Arial"/>
            </a:endParaRPr>
          </a:p>
        </p:txBody>
      </p:sp>
      <p:sp>
        <p:nvSpPr>
          <p:cNvPr id="369" name="Shape 369">
            <a:extLst>
              <a:ext uri="{FF2B5EF4-FFF2-40B4-BE49-F238E27FC236}">
                <a16:creationId xmlns:a16="http://schemas.microsoft.com/office/drawing/2014/main" id="{8789674E-51F4-98F4-827E-11F5939A3FC3}"/>
              </a:ext>
            </a:extLst>
          </p:cNvPr>
          <p:cNvSpPr txBox="1">
            <a:spLocks noGrp="1"/>
          </p:cNvSpPr>
          <p:nvPr>
            <p:ph type="title"/>
          </p:nvPr>
        </p:nvSpPr>
        <p:spPr>
          <a:prstGeom prst="rect">
            <a:avLst/>
          </a:prstGeom>
          <a:noFill/>
          <a:ln>
            <a:noFill/>
          </a:ln>
        </p:spPr>
        <p:txBody>
          <a:bodyPr vert="horz" wrap="square" lIns="91412" tIns="91412" rIns="91412" bIns="91412" rtlCol="0" anchor="ctr" anchorCtr="0">
            <a:noAutofit/>
          </a:bodyPr>
          <a:lstStyle/>
          <a:p>
            <a:pPr>
              <a:lnSpc>
                <a:spcPct val="100000"/>
              </a:lnSpc>
              <a:spcBef>
                <a:spcPts val="0"/>
              </a:spcBef>
              <a:buClr>
                <a:schemeClr val="dk2"/>
              </a:buClr>
              <a:buSzPct val="25000"/>
            </a:pPr>
            <a:r>
              <a:rPr lang="en-US" sz="3200" dirty="0">
                <a:solidFill>
                  <a:schemeClr val="accent1"/>
                </a:solidFill>
                <a:ea typeface="Arial"/>
                <a:cs typeface="Arial"/>
                <a:sym typeface="Arial"/>
              </a:rPr>
              <a:t>Docker </a:t>
            </a:r>
            <a:r>
              <a:rPr lang="en-US" dirty="0">
                <a:solidFill>
                  <a:schemeClr val="accent1"/>
                </a:solidFill>
                <a:ea typeface="Arial"/>
                <a:cs typeface="Arial"/>
                <a:sym typeface="Arial"/>
              </a:rPr>
              <a:t>c</a:t>
            </a:r>
            <a:r>
              <a:rPr lang="en-US" sz="3200" dirty="0">
                <a:solidFill>
                  <a:schemeClr val="accent1"/>
                </a:solidFill>
                <a:ea typeface="Arial"/>
                <a:cs typeface="Arial"/>
                <a:sym typeface="Arial"/>
              </a:rPr>
              <a:t>ontainers are NOT VMs</a:t>
            </a:r>
          </a:p>
        </p:txBody>
      </p:sp>
      <p:pic>
        <p:nvPicPr>
          <p:cNvPr id="1026" name="Picture 2" descr="VM diagram.">
            <a:extLst>
              <a:ext uri="{FF2B5EF4-FFF2-40B4-BE49-F238E27FC236}">
                <a16:creationId xmlns:a16="http://schemas.microsoft.com/office/drawing/2014/main" id="{69F30183-F326-05DD-7561-D045DB70F7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1238" y="900113"/>
            <a:ext cx="4581525" cy="33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6958729"/>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8">
          <a:extLst>
            <a:ext uri="{FF2B5EF4-FFF2-40B4-BE49-F238E27FC236}">
              <a16:creationId xmlns:a16="http://schemas.microsoft.com/office/drawing/2014/main" id="{2ADAE757-A3FB-88D1-A498-1DEB598B3D06}"/>
            </a:ext>
          </a:extLst>
        </p:cNvPr>
        <p:cNvGrpSpPr/>
        <p:nvPr/>
      </p:nvGrpSpPr>
      <p:grpSpPr>
        <a:xfrm>
          <a:off x="0" y="0"/>
          <a:ext cx="0" cy="0"/>
          <a:chOff x="0" y="0"/>
          <a:chExt cx="0" cy="0"/>
        </a:xfrm>
      </p:grpSpPr>
      <p:sp>
        <p:nvSpPr>
          <p:cNvPr id="371" name="Shape 371">
            <a:extLst>
              <a:ext uri="{FF2B5EF4-FFF2-40B4-BE49-F238E27FC236}">
                <a16:creationId xmlns:a16="http://schemas.microsoft.com/office/drawing/2014/main" id="{06B0A789-FDB3-0530-D772-2B3C223A2047}"/>
              </a:ext>
            </a:extLst>
          </p:cNvPr>
          <p:cNvSpPr txBox="1">
            <a:spLocks noGrp="1"/>
          </p:cNvSpPr>
          <p:nvPr>
            <p:ph type="sldNum" sz="quarter" idx="12"/>
          </p:nvPr>
        </p:nvSpPr>
        <p:spPr>
          <a:prstGeom prst="rect">
            <a:avLst/>
          </a:prstGeom>
          <a:noFill/>
          <a:ln>
            <a:noFill/>
          </a:ln>
        </p:spPr>
        <p:txBody>
          <a:bodyPr lIns="91412" tIns="45693" rIns="91412" bIns="45693" anchor="ctr" anchorCtr="0">
            <a:noAutofit/>
          </a:bodyPr>
          <a:lstStyle/>
          <a:p>
            <a:pPr>
              <a:buClr>
                <a:srgbClr val="797979"/>
              </a:buClr>
              <a:buSzPct val="25000"/>
            </a:pPr>
            <a:fld id="{00000000-1234-1234-1234-123412341234}" type="slidenum">
              <a:rPr lang="en-US" sz="900">
                <a:solidFill>
                  <a:srgbClr val="797979"/>
                </a:solidFill>
                <a:latin typeface="Arial"/>
                <a:ea typeface="Arial"/>
                <a:cs typeface="Arial"/>
                <a:sym typeface="Arial"/>
              </a:rPr>
              <a:pPr>
                <a:buClr>
                  <a:srgbClr val="797979"/>
                </a:buClr>
                <a:buSzPct val="25000"/>
              </a:pPr>
              <a:t>7</a:t>
            </a:fld>
            <a:endParaRPr lang="en-US" sz="900">
              <a:solidFill>
                <a:srgbClr val="797979"/>
              </a:solidFill>
              <a:latin typeface="Arial"/>
              <a:ea typeface="Arial"/>
              <a:cs typeface="Arial"/>
              <a:sym typeface="Arial"/>
            </a:endParaRPr>
          </a:p>
        </p:txBody>
      </p:sp>
      <p:sp>
        <p:nvSpPr>
          <p:cNvPr id="369" name="Shape 369">
            <a:extLst>
              <a:ext uri="{FF2B5EF4-FFF2-40B4-BE49-F238E27FC236}">
                <a16:creationId xmlns:a16="http://schemas.microsoft.com/office/drawing/2014/main" id="{5F29F627-D8B2-0209-2E6C-9F795BE27A9E}"/>
              </a:ext>
            </a:extLst>
          </p:cNvPr>
          <p:cNvSpPr txBox="1">
            <a:spLocks noGrp="1"/>
          </p:cNvSpPr>
          <p:nvPr>
            <p:ph type="title"/>
          </p:nvPr>
        </p:nvSpPr>
        <p:spPr>
          <a:prstGeom prst="rect">
            <a:avLst/>
          </a:prstGeom>
          <a:noFill/>
          <a:ln>
            <a:noFill/>
          </a:ln>
        </p:spPr>
        <p:txBody>
          <a:bodyPr vert="horz" wrap="square" lIns="91412" tIns="91412" rIns="91412" bIns="91412" rtlCol="0" anchor="ctr" anchorCtr="0">
            <a:noAutofit/>
          </a:bodyPr>
          <a:lstStyle/>
          <a:p>
            <a:pPr>
              <a:lnSpc>
                <a:spcPct val="100000"/>
              </a:lnSpc>
              <a:spcBef>
                <a:spcPts val="0"/>
              </a:spcBef>
              <a:buClr>
                <a:schemeClr val="dk2"/>
              </a:buClr>
              <a:buSzPct val="25000"/>
            </a:pPr>
            <a:r>
              <a:rPr lang="en-US" sz="3200" dirty="0">
                <a:solidFill>
                  <a:schemeClr val="accent1"/>
                </a:solidFill>
                <a:ea typeface="Arial"/>
                <a:cs typeface="Arial"/>
                <a:sym typeface="Arial"/>
              </a:rPr>
              <a:t>Docker </a:t>
            </a:r>
            <a:r>
              <a:rPr lang="en-US" dirty="0">
                <a:solidFill>
                  <a:schemeClr val="accent1"/>
                </a:solidFill>
                <a:ea typeface="Arial"/>
                <a:cs typeface="Arial"/>
                <a:sym typeface="Arial"/>
              </a:rPr>
              <a:t>c</a:t>
            </a:r>
            <a:r>
              <a:rPr lang="en-US" sz="3200" dirty="0">
                <a:solidFill>
                  <a:schemeClr val="accent1"/>
                </a:solidFill>
                <a:ea typeface="Arial"/>
                <a:cs typeface="Arial"/>
                <a:sym typeface="Arial"/>
              </a:rPr>
              <a:t>ontainers are NOT VMs</a:t>
            </a:r>
          </a:p>
        </p:txBody>
      </p:sp>
      <p:sp>
        <p:nvSpPr>
          <p:cNvPr id="370" name="Shape 370">
            <a:extLst>
              <a:ext uri="{FF2B5EF4-FFF2-40B4-BE49-F238E27FC236}">
                <a16:creationId xmlns:a16="http://schemas.microsoft.com/office/drawing/2014/main" id="{B0CBA7DC-9679-72E9-8F51-0743876AE34F}"/>
              </a:ext>
            </a:extLst>
          </p:cNvPr>
          <p:cNvSpPr txBox="1">
            <a:spLocks noGrp="1"/>
          </p:cNvSpPr>
          <p:nvPr>
            <p:ph type="body" sz="quarter" idx="13"/>
          </p:nvPr>
        </p:nvSpPr>
        <p:spPr>
          <a:xfrm>
            <a:off x="228600" y="988143"/>
            <a:ext cx="8686800" cy="1504799"/>
          </a:xfrm>
          <a:prstGeom prst="rect">
            <a:avLst/>
          </a:prstGeom>
          <a:noFill/>
          <a:ln>
            <a:noFill/>
          </a:ln>
        </p:spPr>
        <p:txBody>
          <a:bodyPr lIns="91412" tIns="91412" rIns="91412" bIns="91412" anchor="t" anchorCtr="0">
            <a:noAutofit/>
          </a:bodyPr>
          <a:lstStyle/>
          <a:p>
            <a:pPr marL="127235">
              <a:buClr>
                <a:schemeClr val="accent1"/>
              </a:buClr>
              <a:buSzPct val="100000"/>
            </a:pPr>
            <a:r>
              <a:rPr lang="en-US" sz="2353" dirty="0">
                <a:solidFill>
                  <a:srgbClr val="00B0F0"/>
                </a:solidFill>
                <a:ea typeface="Arial"/>
                <a:cs typeface="Arial"/>
                <a:sym typeface="Arial"/>
              </a:rPr>
              <a:t>Virtual Machines (VMs)</a:t>
            </a:r>
            <a:endParaRPr lang="en-US" sz="2353" dirty="0">
              <a:solidFill>
                <a:schemeClr val="tx1"/>
              </a:solidFill>
              <a:ea typeface="Arial"/>
              <a:cs typeface="Arial"/>
              <a:sym typeface="Arial"/>
            </a:endParaRPr>
          </a:p>
          <a:p>
            <a:pPr marL="470135" indent="-342900">
              <a:buClr>
                <a:schemeClr val="accent1"/>
              </a:buClr>
              <a:buSzPct val="100000"/>
              <a:buFont typeface="Arial" charset="0"/>
              <a:buChar char="•"/>
            </a:pPr>
            <a:r>
              <a:rPr lang="en-US" sz="2353" dirty="0">
                <a:solidFill>
                  <a:schemeClr val="tx1"/>
                </a:solidFill>
                <a:ea typeface="Arial"/>
                <a:cs typeface="Arial"/>
                <a:sym typeface="Arial"/>
              </a:rPr>
              <a:t>The thing that sits between the VMs and the host is the hypervisor layer. This is software that acts as an intermediary between the VM and the physical host</a:t>
            </a:r>
          </a:p>
          <a:p>
            <a:pPr marL="470135" indent="-342900">
              <a:buClr>
                <a:schemeClr val="accent1"/>
              </a:buClr>
              <a:buSzPct val="100000"/>
              <a:buFont typeface="Arial" charset="0"/>
              <a:buChar char="•"/>
            </a:pPr>
            <a:endParaRPr lang="en-US" sz="2353" dirty="0">
              <a:solidFill>
                <a:schemeClr val="tx1"/>
              </a:solidFill>
              <a:ea typeface="Arial"/>
              <a:cs typeface="Arial"/>
              <a:sym typeface="Arial"/>
            </a:endParaRPr>
          </a:p>
          <a:p>
            <a:pPr marL="470135" indent="-342900">
              <a:buClr>
                <a:schemeClr val="accent1"/>
              </a:buClr>
              <a:buSzPct val="100000"/>
              <a:buFont typeface="Arial" charset="0"/>
              <a:buChar char="•"/>
            </a:pPr>
            <a:r>
              <a:rPr lang="en-US" sz="2353" dirty="0">
                <a:solidFill>
                  <a:schemeClr val="tx1"/>
                </a:solidFill>
                <a:ea typeface="Arial"/>
                <a:cs typeface="Arial"/>
                <a:sym typeface="Arial"/>
              </a:rPr>
              <a:t>This makes it computationally expensive to create and run VMs (especially considering the fact that each VM has its own OS and other associated files).</a:t>
            </a:r>
          </a:p>
        </p:txBody>
      </p:sp>
    </p:spTree>
    <p:extLst>
      <p:ext uri="{BB962C8B-B14F-4D97-AF65-F5344CB8AC3E}">
        <p14:creationId xmlns:p14="http://schemas.microsoft.com/office/powerpoint/2010/main" val="3531679604"/>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8">
          <a:extLst>
            <a:ext uri="{FF2B5EF4-FFF2-40B4-BE49-F238E27FC236}">
              <a16:creationId xmlns:a16="http://schemas.microsoft.com/office/drawing/2014/main" id="{E2B87012-562D-4E83-75F2-F20F0B6A0C5E}"/>
            </a:ext>
          </a:extLst>
        </p:cNvPr>
        <p:cNvGrpSpPr/>
        <p:nvPr/>
      </p:nvGrpSpPr>
      <p:grpSpPr>
        <a:xfrm>
          <a:off x="0" y="0"/>
          <a:ext cx="0" cy="0"/>
          <a:chOff x="0" y="0"/>
          <a:chExt cx="0" cy="0"/>
        </a:xfrm>
      </p:grpSpPr>
      <p:sp>
        <p:nvSpPr>
          <p:cNvPr id="371" name="Shape 371">
            <a:extLst>
              <a:ext uri="{FF2B5EF4-FFF2-40B4-BE49-F238E27FC236}">
                <a16:creationId xmlns:a16="http://schemas.microsoft.com/office/drawing/2014/main" id="{B91201AE-0E98-6EB4-BCBE-8DAB521E8BF5}"/>
              </a:ext>
            </a:extLst>
          </p:cNvPr>
          <p:cNvSpPr txBox="1">
            <a:spLocks noGrp="1"/>
          </p:cNvSpPr>
          <p:nvPr>
            <p:ph type="sldNum" sz="quarter" idx="12"/>
          </p:nvPr>
        </p:nvSpPr>
        <p:spPr>
          <a:prstGeom prst="rect">
            <a:avLst/>
          </a:prstGeom>
          <a:noFill/>
          <a:ln>
            <a:noFill/>
          </a:ln>
        </p:spPr>
        <p:txBody>
          <a:bodyPr lIns="91412" tIns="45693" rIns="91412" bIns="45693" anchor="ctr" anchorCtr="0">
            <a:noAutofit/>
          </a:bodyPr>
          <a:lstStyle/>
          <a:p>
            <a:pPr>
              <a:buClr>
                <a:srgbClr val="797979"/>
              </a:buClr>
              <a:buSzPct val="25000"/>
            </a:pPr>
            <a:fld id="{00000000-1234-1234-1234-123412341234}" type="slidenum">
              <a:rPr lang="en-US" sz="900">
                <a:solidFill>
                  <a:srgbClr val="797979"/>
                </a:solidFill>
                <a:latin typeface="Arial"/>
                <a:ea typeface="Arial"/>
                <a:cs typeface="Arial"/>
                <a:sym typeface="Arial"/>
              </a:rPr>
              <a:pPr>
                <a:buClr>
                  <a:srgbClr val="797979"/>
                </a:buClr>
                <a:buSzPct val="25000"/>
              </a:pPr>
              <a:t>8</a:t>
            </a:fld>
            <a:endParaRPr lang="en-US" sz="900">
              <a:solidFill>
                <a:srgbClr val="797979"/>
              </a:solidFill>
              <a:latin typeface="Arial"/>
              <a:ea typeface="Arial"/>
              <a:cs typeface="Arial"/>
              <a:sym typeface="Arial"/>
            </a:endParaRPr>
          </a:p>
        </p:txBody>
      </p:sp>
      <p:sp>
        <p:nvSpPr>
          <p:cNvPr id="369" name="Shape 369">
            <a:extLst>
              <a:ext uri="{FF2B5EF4-FFF2-40B4-BE49-F238E27FC236}">
                <a16:creationId xmlns:a16="http://schemas.microsoft.com/office/drawing/2014/main" id="{2109DD94-F9B7-06AD-06D7-42EA88D9137D}"/>
              </a:ext>
            </a:extLst>
          </p:cNvPr>
          <p:cNvSpPr txBox="1">
            <a:spLocks noGrp="1"/>
          </p:cNvSpPr>
          <p:nvPr>
            <p:ph type="title"/>
          </p:nvPr>
        </p:nvSpPr>
        <p:spPr>
          <a:prstGeom prst="rect">
            <a:avLst/>
          </a:prstGeom>
          <a:noFill/>
          <a:ln>
            <a:noFill/>
          </a:ln>
        </p:spPr>
        <p:txBody>
          <a:bodyPr vert="horz" wrap="square" lIns="91412" tIns="91412" rIns="91412" bIns="91412" rtlCol="0" anchor="ctr" anchorCtr="0">
            <a:noAutofit/>
          </a:bodyPr>
          <a:lstStyle/>
          <a:p>
            <a:pPr>
              <a:lnSpc>
                <a:spcPct val="100000"/>
              </a:lnSpc>
              <a:spcBef>
                <a:spcPts val="0"/>
              </a:spcBef>
              <a:buClr>
                <a:schemeClr val="dk2"/>
              </a:buClr>
              <a:buSzPct val="25000"/>
            </a:pPr>
            <a:r>
              <a:rPr lang="en-US" sz="3200" dirty="0">
                <a:solidFill>
                  <a:schemeClr val="accent1"/>
                </a:solidFill>
                <a:ea typeface="Arial"/>
                <a:cs typeface="Arial"/>
                <a:sym typeface="Arial"/>
              </a:rPr>
              <a:t>Docker </a:t>
            </a:r>
            <a:r>
              <a:rPr lang="en-US" dirty="0">
                <a:solidFill>
                  <a:schemeClr val="accent1"/>
                </a:solidFill>
                <a:ea typeface="Arial"/>
                <a:cs typeface="Arial"/>
                <a:sym typeface="Arial"/>
              </a:rPr>
              <a:t>c</a:t>
            </a:r>
            <a:r>
              <a:rPr lang="en-US" sz="3200" dirty="0">
                <a:solidFill>
                  <a:schemeClr val="accent1"/>
                </a:solidFill>
                <a:ea typeface="Arial"/>
                <a:cs typeface="Arial"/>
                <a:sym typeface="Arial"/>
              </a:rPr>
              <a:t>ontainers are NOT VMs</a:t>
            </a:r>
          </a:p>
        </p:txBody>
      </p:sp>
      <p:sp>
        <p:nvSpPr>
          <p:cNvPr id="370" name="Shape 370">
            <a:extLst>
              <a:ext uri="{FF2B5EF4-FFF2-40B4-BE49-F238E27FC236}">
                <a16:creationId xmlns:a16="http://schemas.microsoft.com/office/drawing/2014/main" id="{8107F52F-A6E9-BB7A-D199-5990EDBD4F12}"/>
              </a:ext>
            </a:extLst>
          </p:cNvPr>
          <p:cNvSpPr txBox="1">
            <a:spLocks noGrp="1"/>
          </p:cNvSpPr>
          <p:nvPr>
            <p:ph type="body" sz="quarter" idx="13"/>
          </p:nvPr>
        </p:nvSpPr>
        <p:spPr>
          <a:xfrm>
            <a:off x="228600" y="988143"/>
            <a:ext cx="8686800" cy="1504799"/>
          </a:xfrm>
          <a:prstGeom prst="rect">
            <a:avLst/>
          </a:prstGeom>
          <a:noFill/>
          <a:ln>
            <a:noFill/>
          </a:ln>
        </p:spPr>
        <p:txBody>
          <a:bodyPr lIns="91412" tIns="91412" rIns="91412" bIns="91412" anchor="t" anchorCtr="0">
            <a:noAutofit/>
          </a:bodyPr>
          <a:lstStyle/>
          <a:p>
            <a:pPr marL="127235">
              <a:buClr>
                <a:schemeClr val="accent1"/>
              </a:buClr>
              <a:buSzPct val="100000"/>
            </a:pPr>
            <a:r>
              <a:rPr lang="en-US" sz="2353" dirty="0">
                <a:solidFill>
                  <a:srgbClr val="00B0F0"/>
                </a:solidFill>
                <a:ea typeface="Arial"/>
                <a:cs typeface="Arial"/>
                <a:sym typeface="Arial"/>
              </a:rPr>
              <a:t>Containers</a:t>
            </a:r>
          </a:p>
          <a:p>
            <a:pPr marL="470135" indent="-342900">
              <a:buClr>
                <a:schemeClr val="accent1"/>
              </a:buClr>
              <a:buSzPct val="100000"/>
              <a:buFont typeface="Arial" charset="0"/>
              <a:buChar char="•"/>
            </a:pPr>
            <a:r>
              <a:rPr lang="en-US" sz="2353" dirty="0">
                <a:solidFill>
                  <a:schemeClr val="tx1"/>
                </a:solidFill>
                <a:ea typeface="Arial"/>
                <a:cs typeface="Arial"/>
                <a:sym typeface="Arial"/>
              </a:rPr>
              <a:t>VMs suffer from duplication: many of the capabilities and features of the guest OS(s) are found in the host OS, so why not just use the host OS? This is what containers aim to do.</a:t>
            </a:r>
          </a:p>
          <a:p>
            <a:pPr marL="470135" indent="-342900">
              <a:buClr>
                <a:schemeClr val="accent1"/>
              </a:buClr>
              <a:buSzPct val="100000"/>
              <a:buFont typeface="Arial" charset="0"/>
              <a:buChar char="•"/>
            </a:pPr>
            <a:endParaRPr lang="en-US" sz="2353" dirty="0">
              <a:solidFill>
                <a:schemeClr val="tx1"/>
              </a:solidFill>
              <a:ea typeface="Arial"/>
              <a:cs typeface="Arial"/>
              <a:sym typeface="Arial"/>
            </a:endParaRPr>
          </a:p>
          <a:p>
            <a:pPr marL="470135" indent="-342900">
              <a:buClr>
                <a:schemeClr val="accent1"/>
              </a:buClr>
              <a:buSzPct val="100000"/>
              <a:buFont typeface="Arial" charset="0"/>
              <a:buChar char="•"/>
            </a:pPr>
            <a:r>
              <a:rPr lang="en-US" sz="2353" dirty="0">
                <a:solidFill>
                  <a:schemeClr val="tx1"/>
                </a:solidFill>
                <a:ea typeface="Arial"/>
                <a:cs typeface="Arial"/>
                <a:sym typeface="Arial"/>
              </a:rPr>
              <a:t>Containers live on top of the host machine and use its resources, instead of virtualizing hardware, they virtualize the host OS.</a:t>
            </a:r>
          </a:p>
        </p:txBody>
      </p:sp>
    </p:spTree>
    <p:extLst>
      <p:ext uri="{BB962C8B-B14F-4D97-AF65-F5344CB8AC3E}">
        <p14:creationId xmlns:p14="http://schemas.microsoft.com/office/powerpoint/2010/main" val="1738458574"/>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68">
          <a:extLst>
            <a:ext uri="{FF2B5EF4-FFF2-40B4-BE49-F238E27FC236}">
              <a16:creationId xmlns:a16="http://schemas.microsoft.com/office/drawing/2014/main" id="{FA920D47-4B9D-0FF0-C88F-DF523944F37A}"/>
            </a:ext>
          </a:extLst>
        </p:cNvPr>
        <p:cNvGrpSpPr/>
        <p:nvPr/>
      </p:nvGrpSpPr>
      <p:grpSpPr>
        <a:xfrm>
          <a:off x="0" y="0"/>
          <a:ext cx="0" cy="0"/>
          <a:chOff x="0" y="0"/>
          <a:chExt cx="0" cy="0"/>
        </a:xfrm>
      </p:grpSpPr>
      <p:sp>
        <p:nvSpPr>
          <p:cNvPr id="371" name="Shape 371">
            <a:extLst>
              <a:ext uri="{FF2B5EF4-FFF2-40B4-BE49-F238E27FC236}">
                <a16:creationId xmlns:a16="http://schemas.microsoft.com/office/drawing/2014/main" id="{462897E2-0B01-8365-0466-88382A438FEF}"/>
              </a:ext>
            </a:extLst>
          </p:cNvPr>
          <p:cNvSpPr txBox="1">
            <a:spLocks noGrp="1"/>
          </p:cNvSpPr>
          <p:nvPr>
            <p:ph type="sldNum" sz="quarter" idx="12"/>
          </p:nvPr>
        </p:nvSpPr>
        <p:spPr>
          <a:prstGeom prst="rect">
            <a:avLst/>
          </a:prstGeom>
          <a:noFill/>
          <a:ln>
            <a:noFill/>
          </a:ln>
        </p:spPr>
        <p:txBody>
          <a:bodyPr lIns="91412" tIns="45693" rIns="91412" bIns="45693" anchor="ctr" anchorCtr="0">
            <a:noAutofit/>
          </a:bodyPr>
          <a:lstStyle/>
          <a:p>
            <a:pPr>
              <a:buClr>
                <a:srgbClr val="797979"/>
              </a:buClr>
              <a:buSzPct val="25000"/>
            </a:pPr>
            <a:fld id="{00000000-1234-1234-1234-123412341234}" type="slidenum">
              <a:rPr lang="en-US" sz="900">
                <a:solidFill>
                  <a:srgbClr val="797979"/>
                </a:solidFill>
                <a:latin typeface="Arial"/>
                <a:ea typeface="Arial"/>
                <a:cs typeface="Arial"/>
                <a:sym typeface="Arial"/>
              </a:rPr>
              <a:pPr>
                <a:buClr>
                  <a:srgbClr val="797979"/>
                </a:buClr>
                <a:buSzPct val="25000"/>
              </a:pPr>
              <a:t>9</a:t>
            </a:fld>
            <a:endParaRPr lang="en-US" sz="900">
              <a:solidFill>
                <a:srgbClr val="797979"/>
              </a:solidFill>
              <a:latin typeface="Arial"/>
              <a:ea typeface="Arial"/>
              <a:cs typeface="Arial"/>
              <a:sym typeface="Arial"/>
            </a:endParaRPr>
          </a:p>
        </p:txBody>
      </p:sp>
      <p:sp>
        <p:nvSpPr>
          <p:cNvPr id="369" name="Shape 369">
            <a:extLst>
              <a:ext uri="{FF2B5EF4-FFF2-40B4-BE49-F238E27FC236}">
                <a16:creationId xmlns:a16="http://schemas.microsoft.com/office/drawing/2014/main" id="{7C3C83D0-2B1E-EE20-EF46-C30DB5399F03}"/>
              </a:ext>
            </a:extLst>
          </p:cNvPr>
          <p:cNvSpPr txBox="1">
            <a:spLocks noGrp="1"/>
          </p:cNvSpPr>
          <p:nvPr>
            <p:ph type="title"/>
          </p:nvPr>
        </p:nvSpPr>
        <p:spPr>
          <a:prstGeom prst="rect">
            <a:avLst/>
          </a:prstGeom>
          <a:noFill/>
          <a:ln>
            <a:noFill/>
          </a:ln>
        </p:spPr>
        <p:txBody>
          <a:bodyPr vert="horz" wrap="square" lIns="91412" tIns="91412" rIns="91412" bIns="91412" rtlCol="0" anchor="ctr" anchorCtr="0">
            <a:noAutofit/>
          </a:bodyPr>
          <a:lstStyle/>
          <a:p>
            <a:pPr>
              <a:lnSpc>
                <a:spcPct val="100000"/>
              </a:lnSpc>
              <a:spcBef>
                <a:spcPts val="0"/>
              </a:spcBef>
              <a:buClr>
                <a:schemeClr val="dk2"/>
              </a:buClr>
              <a:buSzPct val="25000"/>
            </a:pPr>
            <a:r>
              <a:rPr lang="en-US" sz="3200" dirty="0">
                <a:solidFill>
                  <a:schemeClr val="accent1"/>
                </a:solidFill>
                <a:ea typeface="Arial"/>
                <a:cs typeface="Arial"/>
                <a:sym typeface="Arial"/>
              </a:rPr>
              <a:t>Docker </a:t>
            </a:r>
            <a:r>
              <a:rPr lang="en-US" dirty="0">
                <a:solidFill>
                  <a:schemeClr val="accent1"/>
                </a:solidFill>
                <a:ea typeface="Arial"/>
                <a:cs typeface="Arial"/>
                <a:sym typeface="Arial"/>
              </a:rPr>
              <a:t>c</a:t>
            </a:r>
            <a:r>
              <a:rPr lang="en-US" sz="3200" dirty="0">
                <a:solidFill>
                  <a:schemeClr val="accent1"/>
                </a:solidFill>
                <a:ea typeface="Arial"/>
                <a:cs typeface="Arial"/>
                <a:sym typeface="Arial"/>
              </a:rPr>
              <a:t>ontainers are NOT VMs</a:t>
            </a:r>
          </a:p>
        </p:txBody>
      </p:sp>
      <p:pic>
        <p:nvPicPr>
          <p:cNvPr id="3" name="Picture 2">
            <a:extLst>
              <a:ext uri="{FF2B5EF4-FFF2-40B4-BE49-F238E27FC236}">
                <a16:creationId xmlns:a16="http://schemas.microsoft.com/office/drawing/2014/main" id="{A6736FCD-6180-6BC2-D907-6C9D1967A93F}"/>
              </a:ext>
            </a:extLst>
          </p:cNvPr>
          <p:cNvPicPr>
            <a:picLocks noChangeAspect="1"/>
          </p:cNvPicPr>
          <p:nvPr/>
        </p:nvPicPr>
        <p:blipFill>
          <a:blip r:embed="rId3"/>
          <a:stretch>
            <a:fillRect/>
          </a:stretch>
        </p:blipFill>
        <p:spPr>
          <a:xfrm>
            <a:off x="1222873" y="789608"/>
            <a:ext cx="6698254" cy="4049032"/>
          </a:xfrm>
          <a:prstGeom prst="rect">
            <a:avLst/>
          </a:prstGeom>
        </p:spPr>
      </p:pic>
    </p:spTree>
    <p:extLst>
      <p:ext uri="{BB962C8B-B14F-4D97-AF65-F5344CB8AC3E}">
        <p14:creationId xmlns:p14="http://schemas.microsoft.com/office/powerpoint/2010/main" val="2505287070"/>
      </p:ext>
    </p:extLst>
  </p:cSld>
  <p:clrMapOvr>
    <a:masterClrMapping/>
  </p:clrMapOvr>
  <p:transition spd="slow">
    <p:fade/>
  </p:transition>
</p:sld>
</file>

<file path=ppt/theme/theme1.xml><?xml version="1.0" encoding="utf-8"?>
<a:theme xmlns:a="http://schemas.openxmlformats.org/drawingml/2006/main" name="Office Theme">
  <a:themeElements>
    <a:clrScheme name="Docker 2016 v2">
      <a:dk1>
        <a:srgbClr val="254356"/>
      </a:dk1>
      <a:lt1>
        <a:sysClr val="window" lastClr="FFFFFF"/>
      </a:lt1>
      <a:dk2>
        <a:srgbClr val="708491"/>
      </a:dk2>
      <a:lt2>
        <a:srgbClr val="E7E6E6"/>
      </a:lt2>
      <a:accent1>
        <a:srgbClr val="1AAAF8"/>
      </a:accent1>
      <a:accent2>
        <a:srgbClr val="00CBCA"/>
      </a:accent2>
      <a:accent3>
        <a:srgbClr val="EF4A53"/>
      </a:accent3>
      <a:accent4>
        <a:srgbClr val="FFB463"/>
      </a:accent4>
      <a:accent5>
        <a:srgbClr val="8460FF"/>
      </a:accent5>
      <a:accent6>
        <a:srgbClr val="1488C6"/>
      </a:accent6>
      <a:hlink>
        <a:srgbClr val="1AAAF8"/>
      </a:hlink>
      <a:folHlink>
        <a:srgbClr val="1AAAF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9575</TotalTime>
  <Words>3970</Words>
  <Application>Microsoft Office PowerPoint</Application>
  <PresentationFormat>On-screen Show (16:9)</PresentationFormat>
  <Paragraphs>339</Paragraphs>
  <Slides>31</Slides>
  <Notes>21</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Consolas</vt:lpstr>
      <vt:lpstr>Roboto</vt:lpstr>
      <vt:lpstr>Wingdings</vt:lpstr>
      <vt:lpstr>Office Theme</vt:lpstr>
      <vt:lpstr>PowerPoint Presentation</vt:lpstr>
      <vt:lpstr>Agenda</vt:lpstr>
      <vt:lpstr>PowerPoint Presentation</vt:lpstr>
      <vt:lpstr>Docker containers are NOT VMs</vt:lpstr>
      <vt:lpstr>Docker containers are NOT VMs</vt:lpstr>
      <vt:lpstr>Docker containers are NOT VMs</vt:lpstr>
      <vt:lpstr>Docker containers are NOT VMs</vt:lpstr>
      <vt:lpstr>Docker containers are NOT VMs</vt:lpstr>
      <vt:lpstr>Docker containers are NOT VMs</vt:lpstr>
      <vt:lpstr>VMs</vt:lpstr>
      <vt:lpstr>Containers</vt:lpstr>
      <vt:lpstr>They’re different, not mutually exclusive</vt:lpstr>
      <vt:lpstr>PowerPoint Presentation</vt:lpstr>
      <vt:lpstr>PowerPoint Presentation</vt:lpstr>
      <vt:lpstr>Put it all together: Build, Ship, Run Workflow</vt:lpstr>
      <vt:lpstr>Some Docker vocabulary</vt:lpstr>
      <vt:lpstr>Basic Docker Commands</vt:lpstr>
      <vt:lpstr>Basic Docker Commands</vt:lpstr>
      <vt:lpstr>Steps to building a docker image</vt:lpstr>
      <vt:lpstr>Dockerfile – Linux Example</vt:lpstr>
      <vt:lpstr>Image Layers</vt:lpstr>
      <vt:lpstr>PowerPoint Presentation</vt:lpstr>
      <vt:lpstr>What about data persistence?</vt:lpstr>
      <vt:lpstr>Managing docker volumes</vt:lpstr>
      <vt:lpstr>Walk, Jog, Run</vt:lpstr>
      <vt:lpstr>PowerPoint Presentation</vt:lpstr>
      <vt:lpstr>Docker Compose</vt:lpstr>
      <vt:lpstr>Docker Compose</vt:lpstr>
      <vt:lpstr>Docker Compose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Taylor</dc:creator>
  <cp:lastModifiedBy>Prince Nguh</cp:lastModifiedBy>
  <cp:revision>188</cp:revision>
  <dcterms:created xsi:type="dcterms:W3CDTF">2016-07-05T15:17:21Z</dcterms:created>
  <dcterms:modified xsi:type="dcterms:W3CDTF">2025-03-24T16:22:12Z</dcterms:modified>
</cp:coreProperties>
</file>