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81" r:id="rId3"/>
  </p:sldMasterIdLst>
  <p:notesMasterIdLst>
    <p:notesMasterId r:id="rId5"/>
  </p:notesMasterIdLst>
  <p:sldIdLst>
    <p:sldId id="256" r:id="rId4"/>
    <p:sldId id="261" r:id="rId6"/>
    <p:sldId id="312" r:id="rId7"/>
    <p:sldId id="260" r:id="rId8"/>
    <p:sldId id="313" r:id="rId9"/>
    <p:sldId id="314" r:id="rId10"/>
    <p:sldId id="337" r:id="rId11"/>
    <p:sldId id="338" r:id="rId12"/>
    <p:sldId id="339" r:id="rId13"/>
    <p:sldId id="315" r:id="rId14"/>
    <p:sldId id="316" r:id="rId15"/>
    <p:sldId id="340" r:id="rId16"/>
    <p:sldId id="317" r:id="rId17"/>
    <p:sldId id="341" r:id="rId18"/>
    <p:sldId id="342" r:id="rId19"/>
    <p:sldId id="343" r:id="rId20"/>
    <p:sldId id="344" r:id="rId21"/>
    <p:sldId id="345" r:id="rId22"/>
    <p:sldId id="346" r:id="rId23"/>
    <p:sldId id="348" r:id="rId24"/>
    <p:sldId id="347" r:id="rId25"/>
  </p:sldIdLst>
  <p:sldSz cx="9144000" cy="5143500" type="screen16x9"/>
  <p:notesSz cx="6858000" cy="9144000"/>
  <p:embeddedFontLst>
    <p:embeddedFont>
      <p:font typeface="Plus Jakarta Sans"/>
      <p:regular r:id="rId29"/>
    </p:embeddedFont>
    <p:embeddedFont>
      <p:font typeface="Inter" panose="02000503000000020004"/>
      <p:regular r:id="rId30"/>
    </p:embeddedFont>
    <p:embeddedFont>
      <p:font typeface="Nunito Light"/>
      <p:regular r:id="rId31"/>
    </p:embeddedFont>
    <p:embeddedFont>
      <p:font typeface="DM Sans"/>
      <p:regular r:id="rId32"/>
    </p:embeddedFont>
    <p:embeddedFont>
      <p:font typeface="Gill Sans MT" panose="020B0502020104020203"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7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6" Type="http://schemas.openxmlformats.org/officeDocument/2006/relationships/font" Target="fonts/font8.fntdata"/><Relationship Id="rId35" Type="http://schemas.openxmlformats.org/officeDocument/2006/relationships/font" Target="fonts/font7.fntdata"/><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Master" Target="slideMasters/slideMaster2.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8"/>
        <p:cNvGrpSpPr/>
        <p:nvPr/>
      </p:nvGrpSpPr>
      <p:grpSpPr>
        <a:xfrm>
          <a:off x="0" y="0"/>
          <a:ext cx="0" cy="0"/>
          <a:chOff x="0" y="0"/>
          <a:chExt cx="0" cy="0"/>
        </a:xfrm>
      </p:grpSpPr>
      <p:sp>
        <p:nvSpPr>
          <p:cNvPr id="919" name="Google Shape;919;g4dfce81f19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63"/>
        <p:cNvGrpSpPr/>
        <p:nvPr/>
      </p:nvGrpSpPr>
      <p:grpSpPr>
        <a:xfrm>
          <a:off x="0" y="0"/>
          <a:ext cx="0" cy="0"/>
          <a:chOff x="0" y="0"/>
          <a:chExt cx="0" cy="0"/>
        </a:xfrm>
      </p:grpSpPr>
      <p:sp>
        <p:nvSpPr>
          <p:cNvPr id="1064" name="Google Shape;1064;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5" name="Google Shape;1065;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46"/>
        <p:cNvGrpSpPr/>
        <p:nvPr/>
      </p:nvGrpSpPr>
      <p:grpSpPr>
        <a:xfrm>
          <a:off x="0" y="0"/>
          <a:ext cx="0" cy="0"/>
          <a:chOff x="0" y="0"/>
          <a:chExt cx="0" cy="0"/>
        </a:xfrm>
      </p:grpSpPr>
      <p:sp>
        <p:nvSpPr>
          <p:cNvPr id="1147" name="Google Shape;1147;g14072739ea5_1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8" name="Google Shape;114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4375" y="1089808"/>
            <a:ext cx="4697100" cy="2175900"/>
          </a:xfrm>
          <a:prstGeom prst="rect">
            <a:avLst/>
          </a:prstGeom>
        </p:spPr>
        <p:txBody>
          <a:bodyPr spcFirstLastPara="1" wrap="square" lIns="91425" tIns="91425" rIns="91425" bIns="91425" anchor="b" anchorCtr="0">
            <a:noAutofit/>
          </a:bodyPr>
          <a:lstStyle>
            <a:lvl1pPr lvl="0" algn="l">
              <a:lnSpc>
                <a:spcPct val="115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a:spLocks noGrp="1"/>
          </p:cNvSpPr>
          <p:nvPr>
            <p:ph type="subTitle" idx="1"/>
          </p:nvPr>
        </p:nvSpPr>
        <p:spPr>
          <a:xfrm>
            <a:off x="724400" y="3374075"/>
            <a:ext cx="2535900" cy="713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5440875" y="-14487"/>
            <a:ext cx="3731208" cy="5157979"/>
            <a:chOff x="5440875" y="-14487"/>
            <a:chExt cx="3731208" cy="5157979"/>
          </a:xfrm>
        </p:grpSpPr>
        <p:grpSp>
          <p:nvGrpSpPr>
            <p:cNvPr id="12" name="Google Shape;12;p2"/>
            <p:cNvGrpSpPr/>
            <p:nvPr/>
          </p:nvGrpSpPr>
          <p:grpSpPr>
            <a:xfrm rot="10800000" flipH="1">
              <a:off x="8477878" y="1822656"/>
              <a:ext cx="694200" cy="1498200"/>
              <a:chOff x="8449803" y="50750"/>
              <a:chExt cx="694200" cy="1498200"/>
            </a:xfrm>
          </p:grpSpPr>
          <p:sp>
            <p:nvSpPr>
              <p:cNvPr id="13" name="Google Shape;13;p2"/>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 name="Google Shape;17;p2"/>
            <p:cNvGrpSpPr/>
            <p:nvPr/>
          </p:nvGrpSpPr>
          <p:grpSpPr>
            <a:xfrm flipH="1">
              <a:off x="8064179" y="4035432"/>
              <a:ext cx="1107903" cy="1107874"/>
              <a:chOff x="0" y="4449300"/>
              <a:chExt cx="694175" cy="694200"/>
            </a:xfrm>
          </p:grpSpPr>
          <p:sp>
            <p:nvSpPr>
              <p:cNvPr id="18" name="Google Shape;18;p2"/>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 name="Google Shape;20;p2"/>
            <p:cNvGrpSpPr/>
            <p:nvPr/>
          </p:nvGrpSpPr>
          <p:grpSpPr>
            <a:xfrm rot="10800000">
              <a:off x="8055317" y="-14487"/>
              <a:ext cx="1107903" cy="1107943"/>
              <a:chOff x="0" y="4449300"/>
              <a:chExt cx="694175" cy="694200"/>
            </a:xfrm>
          </p:grpSpPr>
          <p:sp>
            <p:nvSpPr>
              <p:cNvPr id="21" name="Google Shape;21;p2"/>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 name="Google Shape;23;p2"/>
            <p:cNvGrpSpPr/>
            <p:nvPr/>
          </p:nvGrpSpPr>
          <p:grpSpPr>
            <a:xfrm rot="-5400000" flipH="1">
              <a:off x="5685736" y="4475366"/>
              <a:ext cx="423265" cy="912987"/>
              <a:chOff x="8720713" y="920432"/>
              <a:chExt cx="423265" cy="912987"/>
            </a:xfrm>
          </p:grpSpPr>
          <p:sp>
            <p:nvSpPr>
              <p:cNvPr id="24" name="Google Shape;24;p2"/>
              <p:cNvSpPr/>
              <p:nvPr/>
            </p:nvSpPr>
            <p:spPr>
              <a:xfrm flipH="1">
                <a:off x="8720713" y="1410154"/>
                <a:ext cx="423265" cy="423265"/>
              </a:xfrm>
              <a:custGeom>
                <a:avLst/>
                <a:gdLst/>
                <a:ahLst/>
                <a:cxnLst/>
                <a:rect l="l" t="t" r="r" b="b"/>
                <a:pathLst>
                  <a:path w="13719" h="13719" extrusionOk="0">
                    <a:moveTo>
                      <a:pt x="0" y="0"/>
                    </a:moveTo>
                    <a:lnTo>
                      <a:pt x="0"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flipH="1">
                <a:off x="8720713" y="920432"/>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1"/>
        <p:cNvGrpSpPr/>
        <p:nvPr/>
      </p:nvGrpSpPr>
      <p:grpSpPr>
        <a:xfrm>
          <a:off x="0" y="0"/>
          <a:ext cx="0" cy="0"/>
          <a:chOff x="0" y="0"/>
          <a:chExt cx="0" cy="0"/>
        </a:xfrm>
      </p:grpSpPr>
      <p:sp>
        <p:nvSpPr>
          <p:cNvPr id="212" name="Google Shape;212;p11"/>
          <p:cNvSpPr txBox="1">
            <a:spLocks noGrp="1"/>
          </p:cNvSpPr>
          <p:nvPr>
            <p:ph type="title" hasCustomPrompt="1"/>
          </p:nvPr>
        </p:nvSpPr>
        <p:spPr>
          <a:xfrm>
            <a:off x="2026725" y="1742075"/>
            <a:ext cx="5090700" cy="1031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13" name="Google Shape;213;p11"/>
          <p:cNvSpPr txBox="1">
            <a:spLocks noGrp="1"/>
          </p:cNvSpPr>
          <p:nvPr>
            <p:ph type="subTitle" idx="1"/>
          </p:nvPr>
        </p:nvSpPr>
        <p:spPr>
          <a:xfrm>
            <a:off x="2026725" y="2774100"/>
            <a:ext cx="50907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grpSp>
        <p:nvGrpSpPr>
          <p:cNvPr id="214" name="Google Shape;214;p11"/>
          <p:cNvGrpSpPr/>
          <p:nvPr/>
        </p:nvGrpSpPr>
        <p:grpSpPr>
          <a:xfrm>
            <a:off x="-467819" y="-248324"/>
            <a:ext cx="10079644" cy="5563750"/>
            <a:chOff x="-467819" y="-248324"/>
            <a:chExt cx="10079644" cy="5563750"/>
          </a:xfrm>
        </p:grpSpPr>
        <p:grpSp>
          <p:nvGrpSpPr>
            <p:cNvPr id="215" name="Google Shape;215;p11"/>
            <p:cNvGrpSpPr/>
            <p:nvPr/>
          </p:nvGrpSpPr>
          <p:grpSpPr>
            <a:xfrm>
              <a:off x="8730450" y="2077044"/>
              <a:ext cx="423265" cy="912987"/>
              <a:chOff x="8757375" y="2077044"/>
              <a:chExt cx="423265" cy="912987"/>
            </a:xfrm>
          </p:grpSpPr>
          <p:sp>
            <p:nvSpPr>
              <p:cNvPr id="216" name="Google Shape;216;p11"/>
              <p:cNvSpPr/>
              <p:nvPr/>
            </p:nvSpPr>
            <p:spPr>
              <a:xfrm rot="10800000">
                <a:off x="8757375" y="2077044"/>
                <a:ext cx="423265" cy="42326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1"/>
              <p:cNvSpPr/>
              <p:nvPr/>
            </p:nvSpPr>
            <p:spPr>
              <a:xfrm rot="10800000">
                <a:off x="8757375" y="256550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8" name="Google Shape;218;p11"/>
            <p:cNvGrpSpPr/>
            <p:nvPr/>
          </p:nvGrpSpPr>
          <p:grpSpPr>
            <a:xfrm rot="5400000">
              <a:off x="8112613" y="-248312"/>
              <a:ext cx="1499225" cy="1499200"/>
              <a:chOff x="6581450" y="2637538"/>
              <a:chExt cx="1499225" cy="1499200"/>
            </a:xfrm>
          </p:grpSpPr>
          <p:sp>
            <p:nvSpPr>
              <p:cNvPr id="219" name="Google Shape;219;p11"/>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11"/>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1"/>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1"/>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1"/>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11"/>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1"/>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6" name="Google Shape;226;p11"/>
            <p:cNvGrpSpPr/>
            <p:nvPr/>
          </p:nvGrpSpPr>
          <p:grpSpPr>
            <a:xfrm rot="5400000" flipH="1">
              <a:off x="8112613" y="3816213"/>
              <a:ext cx="1499225" cy="1499200"/>
              <a:chOff x="6581450" y="2637538"/>
              <a:chExt cx="1499225" cy="1499200"/>
            </a:xfrm>
          </p:grpSpPr>
          <p:sp>
            <p:nvSpPr>
              <p:cNvPr id="227" name="Google Shape;227;p11"/>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1"/>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1"/>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1"/>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1"/>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1"/>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1"/>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 name="Google Shape;234;p11"/>
            <p:cNvGrpSpPr/>
            <p:nvPr/>
          </p:nvGrpSpPr>
          <p:grpSpPr>
            <a:xfrm flipH="1">
              <a:off x="-9559" y="2077044"/>
              <a:ext cx="423265" cy="912987"/>
              <a:chOff x="8757375" y="2077044"/>
              <a:chExt cx="423265" cy="912987"/>
            </a:xfrm>
          </p:grpSpPr>
          <p:sp>
            <p:nvSpPr>
              <p:cNvPr id="235" name="Google Shape;235;p11"/>
              <p:cNvSpPr/>
              <p:nvPr/>
            </p:nvSpPr>
            <p:spPr>
              <a:xfrm rot="10800000">
                <a:off x="8757375" y="2077044"/>
                <a:ext cx="423265" cy="423265"/>
              </a:xfrm>
              <a:custGeom>
                <a:avLst/>
                <a:gdLst/>
                <a:ahLst/>
                <a:cxnLst/>
                <a:rect l="l" t="t" r="r" b="b"/>
                <a:pathLst>
                  <a:path w="13719" h="13719" extrusionOk="0">
                    <a:moveTo>
                      <a:pt x="0" y="0"/>
                    </a:moveTo>
                    <a:lnTo>
                      <a:pt x="0" y="13718"/>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1"/>
              <p:cNvSpPr/>
              <p:nvPr/>
            </p:nvSpPr>
            <p:spPr>
              <a:xfrm rot="10800000">
                <a:off x="8757375" y="256550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7" name="Google Shape;237;p11"/>
            <p:cNvGrpSpPr/>
            <p:nvPr/>
          </p:nvGrpSpPr>
          <p:grpSpPr>
            <a:xfrm rot="-5400000" flipH="1">
              <a:off x="-467831" y="-248312"/>
              <a:ext cx="1499225" cy="1499200"/>
              <a:chOff x="6581450" y="2637538"/>
              <a:chExt cx="1499225" cy="1499200"/>
            </a:xfrm>
          </p:grpSpPr>
          <p:sp>
            <p:nvSpPr>
              <p:cNvPr id="238" name="Google Shape;238;p11"/>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11"/>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11"/>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1"/>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1"/>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1"/>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11"/>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5" name="Google Shape;245;p11"/>
            <p:cNvGrpSpPr/>
            <p:nvPr/>
          </p:nvGrpSpPr>
          <p:grpSpPr>
            <a:xfrm rot="-5400000">
              <a:off x="-467831" y="3816213"/>
              <a:ext cx="1499225" cy="1499200"/>
              <a:chOff x="6581450" y="2637538"/>
              <a:chExt cx="1499225" cy="1499200"/>
            </a:xfrm>
          </p:grpSpPr>
          <p:sp>
            <p:nvSpPr>
              <p:cNvPr id="246" name="Google Shape;246;p11"/>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1"/>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1"/>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1"/>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1"/>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1"/>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1"/>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25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54"/>
        <p:cNvGrpSpPr/>
        <p:nvPr/>
      </p:nvGrpSpPr>
      <p:grpSpPr>
        <a:xfrm>
          <a:off x="0" y="0"/>
          <a:ext cx="0" cy="0"/>
          <a:chOff x="0" y="0"/>
          <a:chExt cx="0" cy="0"/>
        </a:xfrm>
      </p:grpSpPr>
      <p:sp>
        <p:nvSpPr>
          <p:cNvPr id="255" name="Google Shape;255;p13"/>
          <p:cNvSpPr txBox="1">
            <a:spLocks noGrp="1"/>
          </p:cNvSpPr>
          <p:nvPr>
            <p:ph type="subTitle" idx="1"/>
          </p:nvPr>
        </p:nvSpPr>
        <p:spPr>
          <a:xfrm>
            <a:off x="720000" y="2139764"/>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6" name="Google Shape;256;p13"/>
          <p:cNvSpPr txBox="1">
            <a:spLocks noGrp="1"/>
          </p:cNvSpPr>
          <p:nvPr>
            <p:ph type="subTitle" idx="2"/>
          </p:nvPr>
        </p:nvSpPr>
        <p:spPr>
          <a:xfrm>
            <a:off x="3419271" y="2139764"/>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7" name="Google Shape;257;p13"/>
          <p:cNvSpPr txBox="1">
            <a:spLocks noGrp="1"/>
          </p:cNvSpPr>
          <p:nvPr>
            <p:ph type="subTitle" idx="3"/>
          </p:nvPr>
        </p:nvSpPr>
        <p:spPr>
          <a:xfrm>
            <a:off x="720000" y="3872946"/>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8" name="Google Shape;258;p13"/>
          <p:cNvSpPr txBox="1">
            <a:spLocks noGrp="1"/>
          </p:cNvSpPr>
          <p:nvPr>
            <p:ph type="subTitle" idx="4"/>
          </p:nvPr>
        </p:nvSpPr>
        <p:spPr>
          <a:xfrm>
            <a:off x="3419271" y="3872946"/>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9" name="Google Shape;259;p13"/>
          <p:cNvSpPr txBox="1">
            <a:spLocks noGrp="1"/>
          </p:cNvSpPr>
          <p:nvPr>
            <p:ph type="subTitle" idx="5"/>
          </p:nvPr>
        </p:nvSpPr>
        <p:spPr>
          <a:xfrm>
            <a:off x="6118549" y="2139764"/>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0" name="Google Shape;260;p13"/>
          <p:cNvSpPr txBox="1">
            <a:spLocks noGrp="1"/>
          </p:cNvSpPr>
          <p:nvPr>
            <p:ph type="subTitle" idx="6"/>
          </p:nvPr>
        </p:nvSpPr>
        <p:spPr>
          <a:xfrm>
            <a:off x="6118549" y="3872946"/>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1" name="Google Shape;261;p13"/>
          <p:cNvSpPr txBox="1">
            <a:spLocks noGrp="1"/>
          </p:cNvSpPr>
          <p:nvPr>
            <p:ph type="title" hasCustomPrompt="1"/>
          </p:nvPr>
        </p:nvSpPr>
        <p:spPr>
          <a:xfrm>
            <a:off x="1505400" y="133630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13"/>
          <p:cNvSpPr txBox="1">
            <a:spLocks noGrp="1"/>
          </p:cNvSpPr>
          <p:nvPr>
            <p:ph type="title" idx="7" hasCustomPrompt="1"/>
          </p:nvPr>
        </p:nvSpPr>
        <p:spPr>
          <a:xfrm>
            <a:off x="1505400" y="3068899"/>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3" name="Google Shape;263;p13"/>
          <p:cNvSpPr txBox="1">
            <a:spLocks noGrp="1"/>
          </p:cNvSpPr>
          <p:nvPr>
            <p:ph type="title" idx="8" hasCustomPrompt="1"/>
          </p:nvPr>
        </p:nvSpPr>
        <p:spPr>
          <a:xfrm>
            <a:off x="4204671" y="133630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4" name="Google Shape;264;p13"/>
          <p:cNvSpPr txBox="1">
            <a:spLocks noGrp="1"/>
          </p:cNvSpPr>
          <p:nvPr>
            <p:ph type="title" idx="9" hasCustomPrompt="1"/>
          </p:nvPr>
        </p:nvSpPr>
        <p:spPr>
          <a:xfrm>
            <a:off x="4204671" y="3068899"/>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13"/>
          <p:cNvSpPr txBox="1">
            <a:spLocks noGrp="1"/>
          </p:cNvSpPr>
          <p:nvPr>
            <p:ph type="title" idx="13" hasCustomPrompt="1"/>
          </p:nvPr>
        </p:nvSpPr>
        <p:spPr>
          <a:xfrm>
            <a:off x="6903949" y="133630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6" name="Google Shape;266;p13"/>
          <p:cNvSpPr txBox="1">
            <a:spLocks noGrp="1"/>
          </p:cNvSpPr>
          <p:nvPr>
            <p:ph type="title" idx="14" hasCustomPrompt="1"/>
          </p:nvPr>
        </p:nvSpPr>
        <p:spPr>
          <a:xfrm>
            <a:off x="6903949" y="3068899"/>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7" name="Google Shape;267;p13"/>
          <p:cNvSpPr txBox="1">
            <a:spLocks noGrp="1"/>
          </p:cNvSpPr>
          <p:nvPr>
            <p:ph type="subTitle" idx="15"/>
          </p:nvPr>
        </p:nvSpPr>
        <p:spPr>
          <a:xfrm>
            <a:off x="720000" y="180539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Plus Jakarta Sans Medium"/>
                <a:ea typeface="Plus Jakarta Sans Medium"/>
                <a:cs typeface="Plus Jakarta Sans Medium"/>
                <a:sym typeface="Plus Jakarta Sans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68" name="Google Shape;268;p13"/>
          <p:cNvSpPr txBox="1">
            <a:spLocks noGrp="1"/>
          </p:cNvSpPr>
          <p:nvPr>
            <p:ph type="subTitle" idx="16"/>
          </p:nvPr>
        </p:nvSpPr>
        <p:spPr>
          <a:xfrm>
            <a:off x="3419271" y="180539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Plus Jakarta Sans Medium"/>
                <a:ea typeface="Plus Jakarta Sans Medium"/>
                <a:cs typeface="Plus Jakarta Sans Medium"/>
                <a:sym typeface="Plus Jakarta Sans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69" name="Google Shape;269;p13"/>
          <p:cNvSpPr txBox="1">
            <a:spLocks noGrp="1"/>
          </p:cNvSpPr>
          <p:nvPr>
            <p:ph type="subTitle" idx="17"/>
          </p:nvPr>
        </p:nvSpPr>
        <p:spPr>
          <a:xfrm>
            <a:off x="6118549" y="180539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Plus Jakarta Sans Medium"/>
                <a:ea typeface="Plus Jakarta Sans Medium"/>
                <a:cs typeface="Plus Jakarta Sans Medium"/>
                <a:sym typeface="Plus Jakarta Sans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70" name="Google Shape;270;p13"/>
          <p:cNvSpPr txBox="1">
            <a:spLocks noGrp="1"/>
          </p:cNvSpPr>
          <p:nvPr>
            <p:ph type="subTitle" idx="18"/>
          </p:nvPr>
        </p:nvSpPr>
        <p:spPr>
          <a:xfrm>
            <a:off x="720000" y="353805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Plus Jakarta Sans Medium"/>
                <a:ea typeface="Plus Jakarta Sans Medium"/>
                <a:cs typeface="Plus Jakarta Sans Medium"/>
                <a:sym typeface="Plus Jakarta Sans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71" name="Google Shape;271;p13"/>
          <p:cNvSpPr txBox="1">
            <a:spLocks noGrp="1"/>
          </p:cNvSpPr>
          <p:nvPr>
            <p:ph type="subTitle" idx="19"/>
          </p:nvPr>
        </p:nvSpPr>
        <p:spPr>
          <a:xfrm>
            <a:off x="3419271" y="353805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Plus Jakarta Sans Medium"/>
                <a:ea typeface="Plus Jakarta Sans Medium"/>
                <a:cs typeface="Plus Jakarta Sans Medium"/>
                <a:sym typeface="Plus Jakarta Sans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72" name="Google Shape;272;p13"/>
          <p:cNvSpPr txBox="1">
            <a:spLocks noGrp="1"/>
          </p:cNvSpPr>
          <p:nvPr>
            <p:ph type="subTitle" idx="20"/>
          </p:nvPr>
        </p:nvSpPr>
        <p:spPr>
          <a:xfrm>
            <a:off x="6118549" y="353805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Plus Jakarta Sans Medium"/>
                <a:ea typeface="Plus Jakarta Sans Medium"/>
                <a:cs typeface="Plus Jakarta Sans Medium"/>
                <a:sym typeface="Plus Jakarta Sans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273" name="Google Shape;273;p13"/>
          <p:cNvGrpSpPr/>
          <p:nvPr/>
        </p:nvGrpSpPr>
        <p:grpSpPr>
          <a:xfrm>
            <a:off x="-246850" y="-15950"/>
            <a:ext cx="9637700" cy="5159450"/>
            <a:chOff x="-246850" y="-15950"/>
            <a:chExt cx="9637700" cy="5159450"/>
          </a:xfrm>
        </p:grpSpPr>
        <p:grpSp>
          <p:nvGrpSpPr>
            <p:cNvPr id="274" name="Google Shape;274;p13"/>
            <p:cNvGrpSpPr/>
            <p:nvPr/>
          </p:nvGrpSpPr>
          <p:grpSpPr>
            <a:xfrm>
              <a:off x="7891625" y="-15950"/>
              <a:ext cx="1499225" cy="694200"/>
              <a:chOff x="7925425" y="0"/>
              <a:chExt cx="1499225" cy="694200"/>
            </a:xfrm>
          </p:grpSpPr>
          <p:sp>
            <p:nvSpPr>
              <p:cNvPr id="275" name="Google Shape;275;p13"/>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3"/>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3"/>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3"/>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9" name="Google Shape;279;p13"/>
            <p:cNvGrpSpPr/>
            <p:nvPr/>
          </p:nvGrpSpPr>
          <p:grpSpPr>
            <a:xfrm>
              <a:off x="8720725" y="565711"/>
              <a:ext cx="423265" cy="912987"/>
              <a:chOff x="8720713" y="581661"/>
              <a:chExt cx="423265" cy="912987"/>
            </a:xfrm>
          </p:grpSpPr>
          <p:sp>
            <p:nvSpPr>
              <p:cNvPr id="280" name="Google Shape;280;p13"/>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3"/>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2" name="Google Shape;282;p13"/>
            <p:cNvGrpSpPr/>
            <p:nvPr/>
          </p:nvGrpSpPr>
          <p:grpSpPr>
            <a:xfrm flipH="1">
              <a:off x="10" y="565711"/>
              <a:ext cx="423265" cy="912987"/>
              <a:chOff x="8720713" y="581661"/>
              <a:chExt cx="423265" cy="912987"/>
            </a:xfrm>
          </p:grpSpPr>
          <p:sp>
            <p:nvSpPr>
              <p:cNvPr id="283" name="Google Shape;283;p13"/>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3"/>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 name="Google Shape;285;p13"/>
            <p:cNvGrpSpPr/>
            <p:nvPr/>
          </p:nvGrpSpPr>
          <p:grpSpPr>
            <a:xfrm flipH="1">
              <a:off x="-246850" y="-15950"/>
              <a:ext cx="1499225" cy="694200"/>
              <a:chOff x="7925425" y="0"/>
              <a:chExt cx="1499225" cy="694200"/>
            </a:xfrm>
          </p:grpSpPr>
          <p:sp>
            <p:nvSpPr>
              <p:cNvPr id="286" name="Google Shape;286;p13"/>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3"/>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3"/>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3"/>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0" name="Google Shape;290;p13"/>
            <p:cNvGrpSpPr/>
            <p:nvPr/>
          </p:nvGrpSpPr>
          <p:grpSpPr>
            <a:xfrm>
              <a:off x="0" y="4449300"/>
              <a:ext cx="694175" cy="694200"/>
              <a:chOff x="0" y="4449300"/>
              <a:chExt cx="694175" cy="694200"/>
            </a:xfrm>
          </p:grpSpPr>
          <p:sp>
            <p:nvSpPr>
              <p:cNvPr id="291" name="Google Shape;291;p13"/>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3"/>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3" name="Google Shape;293;p13"/>
            <p:cNvGrpSpPr/>
            <p:nvPr/>
          </p:nvGrpSpPr>
          <p:grpSpPr>
            <a:xfrm>
              <a:off x="8449825" y="4449300"/>
              <a:ext cx="694175" cy="694200"/>
              <a:chOff x="8449825" y="4449300"/>
              <a:chExt cx="694175" cy="694200"/>
            </a:xfrm>
          </p:grpSpPr>
          <p:sp>
            <p:nvSpPr>
              <p:cNvPr id="294" name="Google Shape;294;p13"/>
              <p:cNvSpPr/>
              <p:nvPr/>
            </p:nvSpPr>
            <p:spPr>
              <a:xfrm rot="10800000" flipH="1">
                <a:off x="8449825"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3"/>
              <p:cNvSpPr/>
              <p:nvPr/>
            </p:nvSpPr>
            <p:spPr>
              <a:xfrm rot="10800000" flipH="1">
                <a:off x="8796900"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96" name="Google Shape;296;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97"/>
        <p:cNvGrpSpPr/>
        <p:nvPr/>
      </p:nvGrpSpPr>
      <p:grpSpPr>
        <a:xfrm>
          <a:off x="0" y="0"/>
          <a:ext cx="0" cy="0"/>
          <a:chOff x="0" y="0"/>
          <a:chExt cx="0" cy="0"/>
        </a:xfrm>
      </p:grpSpPr>
      <p:sp>
        <p:nvSpPr>
          <p:cNvPr id="298" name="Google Shape;298;p14"/>
          <p:cNvSpPr txBox="1">
            <a:spLocks noGrp="1"/>
          </p:cNvSpPr>
          <p:nvPr>
            <p:ph type="title"/>
          </p:nvPr>
        </p:nvSpPr>
        <p:spPr>
          <a:xfrm>
            <a:off x="1224775" y="3172500"/>
            <a:ext cx="6694500" cy="661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b="0">
                <a:latin typeface="Plus Jakarta Sans Medium"/>
                <a:ea typeface="Plus Jakarta Sans Medium"/>
                <a:cs typeface="Plus Jakarta Sans Medium"/>
                <a:sym typeface="Plus Jakarta Sans Medium"/>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299" name="Google Shape;299;p14"/>
          <p:cNvSpPr txBox="1">
            <a:spLocks noGrp="1"/>
          </p:cNvSpPr>
          <p:nvPr>
            <p:ph type="subTitle" idx="1"/>
          </p:nvPr>
        </p:nvSpPr>
        <p:spPr>
          <a:xfrm>
            <a:off x="1224775" y="1309200"/>
            <a:ext cx="6694500" cy="186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grpSp>
        <p:nvGrpSpPr>
          <p:cNvPr id="300" name="Google Shape;300;p14"/>
          <p:cNvGrpSpPr/>
          <p:nvPr/>
        </p:nvGrpSpPr>
        <p:grpSpPr>
          <a:xfrm>
            <a:off x="-8" y="-14487"/>
            <a:ext cx="9144017" cy="5157792"/>
            <a:chOff x="-8" y="-14487"/>
            <a:chExt cx="9144017" cy="5157792"/>
          </a:xfrm>
        </p:grpSpPr>
        <p:grpSp>
          <p:nvGrpSpPr>
            <p:cNvPr id="301" name="Google Shape;301;p14"/>
            <p:cNvGrpSpPr/>
            <p:nvPr/>
          </p:nvGrpSpPr>
          <p:grpSpPr>
            <a:xfrm rot="10800000" flipH="1">
              <a:off x="8449791" y="1822656"/>
              <a:ext cx="694200" cy="1498200"/>
              <a:chOff x="8449803" y="50750"/>
              <a:chExt cx="694200" cy="1498200"/>
            </a:xfrm>
          </p:grpSpPr>
          <p:sp>
            <p:nvSpPr>
              <p:cNvPr id="302" name="Google Shape;302;p14"/>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14"/>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14"/>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14"/>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6" name="Google Shape;306;p14"/>
            <p:cNvGrpSpPr/>
            <p:nvPr/>
          </p:nvGrpSpPr>
          <p:grpSpPr>
            <a:xfrm flipH="1">
              <a:off x="8036092" y="4035432"/>
              <a:ext cx="1107903" cy="1107874"/>
              <a:chOff x="0" y="4449300"/>
              <a:chExt cx="694175" cy="694200"/>
            </a:xfrm>
          </p:grpSpPr>
          <p:sp>
            <p:nvSpPr>
              <p:cNvPr id="307" name="Google Shape;307;p14"/>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14"/>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9" name="Google Shape;309;p14"/>
            <p:cNvGrpSpPr/>
            <p:nvPr/>
          </p:nvGrpSpPr>
          <p:grpSpPr>
            <a:xfrm rot="10800000">
              <a:off x="8036105" y="-14487"/>
              <a:ext cx="1107903" cy="1107943"/>
              <a:chOff x="0" y="4449300"/>
              <a:chExt cx="694175" cy="694200"/>
            </a:xfrm>
          </p:grpSpPr>
          <p:sp>
            <p:nvSpPr>
              <p:cNvPr id="310" name="Google Shape;310;p14"/>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14"/>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2" name="Google Shape;312;p14"/>
            <p:cNvGrpSpPr/>
            <p:nvPr/>
          </p:nvGrpSpPr>
          <p:grpSpPr>
            <a:xfrm flipH="1">
              <a:off x="8466453" y="1112849"/>
              <a:ext cx="660886" cy="661825"/>
              <a:chOff x="2751838" y="727063"/>
              <a:chExt cx="738750" cy="739800"/>
            </a:xfrm>
          </p:grpSpPr>
          <p:sp>
            <p:nvSpPr>
              <p:cNvPr id="313" name="Google Shape;313;p14"/>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14"/>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14"/>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14"/>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7" name="Google Shape;317;p14"/>
            <p:cNvGrpSpPr/>
            <p:nvPr/>
          </p:nvGrpSpPr>
          <p:grpSpPr>
            <a:xfrm flipH="1">
              <a:off x="8466453" y="3347224"/>
              <a:ext cx="660886" cy="661825"/>
              <a:chOff x="2751838" y="727063"/>
              <a:chExt cx="738750" cy="739800"/>
            </a:xfrm>
          </p:grpSpPr>
          <p:sp>
            <p:nvSpPr>
              <p:cNvPr id="318" name="Google Shape;318;p14"/>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14"/>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14"/>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14"/>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2" name="Google Shape;322;p14"/>
            <p:cNvGrpSpPr/>
            <p:nvPr/>
          </p:nvGrpSpPr>
          <p:grpSpPr>
            <a:xfrm rot="10800000">
              <a:off x="9" y="1822656"/>
              <a:ext cx="694200" cy="1498200"/>
              <a:chOff x="8449803" y="50750"/>
              <a:chExt cx="694200" cy="1498200"/>
            </a:xfrm>
          </p:grpSpPr>
          <p:sp>
            <p:nvSpPr>
              <p:cNvPr id="323" name="Google Shape;323;p14"/>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14"/>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4"/>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4"/>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7" name="Google Shape;327;p14"/>
            <p:cNvGrpSpPr/>
            <p:nvPr/>
          </p:nvGrpSpPr>
          <p:grpSpPr>
            <a:xfrm>
              <a:off x="5" y="4035432"/>
              <a:ext cx="1107903" cy="1107874"/>
              <a:chOff x="0" y="4449300"/>
              <a:chExt cx="694175" cy="694200"/>
            </a:xfrm>
          </p:grpSpPr>
          <p:sp>
            <p:nvSpPr>
              <p:cNvPr id="328" name="Google Shape;328;p14"/>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4"/>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0" name="Google Shape;330;p14"/>
            <p:cNvGrpSpPr/>
            <p:nvPr/>
          </p:nvGrpSpPr>
          <p:grpSpPr>
            <a:xfrm rot="10800000" flipH="1">
              <a:off x="-8" y="-14487"/>
              <a:ext cx="1107903" cy="1107943"/>
              <a:chOff x="0" y="4449300"/>
              <a:chExt cx="694175" cy="694200"/>
            </a:xfrm>
          </p:grpSpPr>
          <p:sp>
            <p:nvSpPr>
              <p:cNvPr id="331" name="Google Shape;331;p14"/>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4"/>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3" name="Google Shape;333;p14"/>
            <p:cNvGrpSpPr/>
            <p:nvPr/>
          </p:nvGrpSpPr>
          <p:grpSpPr>
            <a:xfrm>
              <a:off x="16661" y="1112849"/>
              <a:ext cx="660886" cy="661825"/>
              <a:chOff x="2751838" y="727063"/>
              <a:chExt cx="738750" cy="739800"/>
            </a:xfrm>
          </p:grpSpPr>
          <p:sp>
            <p:nvSpPr>
              <p:cNvPr id="334" name="Google Shape;334;p14"/>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4"/>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4"/>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14"/>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8" name="Google Shape;338;p14"/>
            <p:cNvGrpSpPr/>
            <p:nvPr/>
          </p:nvGrpSpPr>
          <p:grpSpPr>
            <a:xfrm>
              <a:off x="16661" y="3347224"/>
              <a:ext cx="660886" cy="661825"/>
              <a:chOff x="2751838" y="727063"/>
              <a:chExt cx="738750" cy="739800"/>
            </a:xfrm>
          </p:grpSpPr>
          <p:sp>
            <p:nvSpPr>
              <p:cNvPr id="339" name="Google Shape;339;p14"/>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4"/>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4"/>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4"/>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43"/>
        <p:cNvGrpSpPr/>
        <p:nvPr/>
      </p:nvGrpSpPr>
      <p:grpSpPr>
        <a:xfrm>
          <a:off x="0" y="0"/>
          <a:ext cx="0" cy="0"/>
          <a:chOff x="0" y="0"/>
          <a:chExt cx="0" cy="0"/>
        </a:xfrm>
      </p:grpSpPr>
      <p:grpSp>
        <p:nvGrpSpPr>
          <p:cNvPr id="344" name="Google Shape;344;p15"/>
          <p:cNvGrpSpPr/>
          <p:nvPr/>
        </p:nvGrpSpPr>
        <p:grpSpPr>
          <a:xfrm>
            <a:off x="0" y="4"/>
            <a:ext cx="9143996" cy="5080821"/>
            <a:chOff x="0" y="4"/>
            <a:chExt cx="9143996" cy="5080821"/>
          </a:xfrm>
        </p:grpSpPr>
        <p:grpSp>
          <p:nvGrpSpPr>
            <p:cNvPr id="345" name="Google Shape;345;p15"/>
            <p:cNvGrpSpPr/>
            <p:nvPr/>
          </p:nvGrpSpPr>
          <p:grpSpPr>
            <a:xfrm rot="8099721" flipH="1">
              <a:off x="8522881" y="4543818"/>
              <a:ext cx="444850" cy="444850"/>
              <a:chOff x="3490600" y="4349100"/>
              <a:chExt cx="509775" cy="509775"/>
            </a:xfrm>
          </p:grpSpPr>
          <p:sp>
            <p:nvSpPr>
              <p:cNvPr id="346" name="Google Shape;346;p15"/>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15"/>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15"/>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15"/>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15"/>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1" name="Google Shape;351;p15"/>
            <p:cNvSpPr/>
            <p:nvPr/>
          </p:nvSpPr>
          <p:spPr>
            <a:xfrm rot="5400000">
              <a:off x="8449796" y="17"/>
              <a:ext cx="694200" cy="694175"/>
            </a:xfrm>
            <a:custGeom>
              <a:avLst/>
              <a:gdLst/>
              <a:ahLst/>
              <a:cxnLst/>
              <a:rect l="l" t="t" r="r" b="b"/>
              <a:pathLst>
                <a:path w="27768" h="27767" extrusionOk="0">
                  <a:moveTo>
                    <a:pt x="0" y="0"/>
                  </a:moveTo>
                  <a:lnTo>
                    <a:pt x="0" y="27767"/>
                  </a:lnTo>
                  <a:lnTo>
                    <a:pt x="27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15"/>
            <p:cNvSpPr/>
            <p:nvPr/>
          </p:nvSpPr>
          <p:spPr>
            <a:xfrm rot="5400000">
              <a:off x="8796371" y="3617"/>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3" name="Google Shape;353;p15"/>
            <p:cNvGrpSpPr/>
            <p:nvPr/>
          </p:nvGrpSpPr>
          <p:grpSpPr>
            <a:xfrm rot="10800000">
              <a:off x="8449796" y="3146679"/>
              <a:ext cx="694200" cy="1498200"/>
              <a:chOff x="-264975" y="1822650"/>
              <a:chExt cx="694200" cy="1498200"/>
            </a:xfrm>
          </p:grpSpPr>
          <p:sp>
            <p:nvSpPr>
              <p:cNvPr id="354" name="Google Shape;354;p15"/>
              <p:cNvSpPr/>
              <p:nvPr/>
            </p:nvSpPr>
            <p:spPr>
              <a:xfrm>
                <a:off x="-264975" y="262665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15"/>
              <p:cNvSpPr/>
              <p:nvPr/>
            </p:nvSpPr>
            <p:spPr>
              <a:xfrm>
                <a:off x="-264975" y="18226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15"/>
              <p:cNvSpPr/>
              <p:nvPr/>
            </p:nvSpPr>
            <p:spPr>
              <a:xfrm>
                <a:off x="-261875" y="216975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15"/>
              <p:cNvSpPr/>
              <p:nvPr/>
            </p:nvSpPr>
            <p:spPr>
              <a:xfrm>
                <a:off x="-261875" y="26308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8" name="Google Shape;358;p15"/>
            <p:cNvGrpSpPr/>
            <p:nvPr/>
          </p:nvGrpSpPr>
          <p:grpSpPr>
            <a:xfrm rot="-8099721">
              <a:off x="176265" y="4543818"/>
              <a:ext cx="444850" cy="444850"/>
              <a:chOff x="3490600" y="4349100"/>
              <a:chExt cx="509775" cy="509775"/>
            </a:xfrm>
          </p:grpSpPr>
          <p:sp>
            <p:nvSpPr>
              <p:cNvPr id="359" name="Google Shape;359;p15"/>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15"/>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15"/>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15"/>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15"/>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4" name="Google Shape;364;p15"/>
            <p:cNvSpPr/>
            <p:nvPr/>
          </p:nvSpPr>
          <p:spPr>
            <a:xfrm rot="-5400000" flipH="1">
              <a:off x="0" y="17"/>
              <a:ext cx="694200" cy="694175"/>
            </a:xfrm>
            <a:custGeom>
              <a:avLst/>
              <a:gdLst/>
              <a:ahLst/>
              <a:cxnLst/>
              <a:rect l="l" t="t" r="r" b="b"/>
              <a:pathLst>
                <a:path w="27768" h="27767" extrusionOk="0">
                  <a:moveTo>
                    <a:pt x="0" y="0"/>
                  </a:moveTo>
                  <a:lnTo>
                    <a:pt x="0" y="27767"/>
                  </a:lnTo>
                  <a:lnTo>
                    <a:pt x="277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15"/>
            <p:cNvSpPr/>
            <p:nvPr/>
          </p:nvSpPr>
          <p:spPr>
            <a:xfrm rot="-5400000" flipH="1">
              <a:off x="3625" y="3617"/>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6" name="Google Shape;366;p15"/>
            <p:cNvGrpSpPr/>
            <p:nvPr/>
          </p:nvGrpSpPr>
          <p:grpSpPr>
            <a:xfrm rot="10800000" flipH="1">
              <a:off x="0" y="3146679"/>
              <a:ext cx="694200" cy="1498200"/>
              <a:chOff x="-264975" y="1822650"/>
              <a:chExt cx="694200" cy="1498200"/>
            </a:xfrm>
          </p:grpSpPr>
          <p:sp>
            <p:nvSpPr>
              <p:cNvPr id="367" name="Google Shape;367;p15"/>
              <p:cNvSpPr/>
              <p:nvPr/>
            </p:nvSpPr>
            <p:spPr>
              <a:xfrm>
                <a:off x="-264975" y="2626650"/>
                <a:ext cx="694200" cy="694200"/>
              </a:xfrm>
              <a:custGeom>
                <a:avLst/>
                <a:gdLst/>
                <a:ahLst/>
                <a:cxnLst/>
                <a:rect l="l" t="t" r="r" b="b"/>
                <a:pathLst>
                  <a:path w="27768" h="27768" extrusionOk="0">
                    <a:moveTo>
                      <a:pt x="0" y="0"/>
                    </a:moveTo>
                    <a:lnTo>
                      <a:pt x="0" y="27767"/>
                    </a:lnTo>
                    <a:lnTo>
                      <a:pt x="27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15"/>
              <p:cNvSpPr/>
              <p:nvPr/>
            </p:nvSpPr>
            <p:spPr>
              <a:xfrm>
                <a:off x="-264975" y="18226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15"/>
              <p:cNvSpPr/>
              <p:nvPr/>
            </p:nvSpPr>
            <p:spPr>
              <a:xfrm>
                <a:off x="-261875" y="2169750"/>
                <a:ext cx="344000" cy="342950"/>
              </a:xfrm>
              <a:custGeom>
                <a:avLst/>
                <a:gdLst/>
                <a:ahLst/>
                <a:cxnLst/>
                <a:rect l="l" t="t" r="r" b="b"/>
                <a:pathLst>
                  <a:path w="13760" h="13718" extrusionOk="0">
                    <a:moveTo>
                      <a:pt x="1" y="0"/>
                    </a:moveTo>
                    <a:lnTo>
                      <a:pt x="13760" y="13718"/>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5"/>
              <p:cNvSpPr/>
              <p:nvPr/>
            </p:nvSpPr>
            <p:spPr>
              <a:xfrm>
                <a:off x="-261875" y="26308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71" name="Google Shape;371;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372"/>
        <p:cNvGrpSpPr/>
        <p:nvPr/>
      </p:nvGrpSpPr>
      <p:grpSpPr>
        <a:xfrm>
          <a:off x="0" y="0"/>
          <a:ext cx="0" cy="0"/>
          <a:chOff x="0" y="0"/>
          <a:chExt cx="0" cy="0"/>
        </a:xfrm>
      </p:grpSpPr>
      <p:grpSp>
        <p:nvGrpSpPr>
          <p:cNvPr id="373" name="Google Shape;373;p16"/>
          <p:cNvGrpSpPr/>
          <p:nvPr/>
        </p:nvGrpSpPr>
        <p:grpSpPr>
          <a:xfrm>
            <a:off x="-221250" y="-15950"/>
            <a:ext cx="9586500" cy="5173895"/>
            <a:chOff x="-221250" y="-15950"/>
            <a:chExt cx="9586500" cy="5173895"/>
          </a:xfrm>
        </p:grpSpPr>
        <p:grpSp>
          <p:nvGrpSpPr>
            <p:cNvPr id="374" name="Google Shape;374;p16"/>
            <p:cNvGrpSpPr/>
            <p:nvPr/>
          </p:nvGrpSpPr>
          <p:grpSpPr>
            <a:xfrm rot="5400000" flipH="1">
              <a:off x="8" y="4050022"/>
              <a:ext cx="1107903" cy="1107943"/>
              <a:chOff x="0" y="4449300"/>
              <a:chExt cx="694175" cy="694200"/>
            </a:xfrm>
          </p:grpSpPr>
          <p:sp>
            <p:nvSpPr>
              <p:cNvPr id="375" name="Google Shape;375;p16"/>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16"/>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7" name="Google Shape;377;p16"/>
            <p:cNvGrpSpPr/>
            <p:nvPr/>
          </p:nvGrpSpPr>
          <p:grpSpPr>
            <a:xfrm rot="-5400000">
              <a:off x="8036083" y="4050022"/>
              <a:ext cx="1107903" cy="1107943"/>
              <a:chOff x="0" y="4449300"/>
              <a:chExt cx="694175" cy="694200"/>
            </a:xfrm>
          </p:grpSpPr>
          <p:sp>
            <p:nvSpPr>
              <p:cNvPr id="378" name="Google Shape;378;p16"/>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6"/>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0" name="Google Shape;380;p16"/>
            <p:cNvGrpSpPr/>
            <p:nvPr/>
          </p:nvGrpSpPr>
          <p:grpSpPr>
            <a:xfrm>
              <a:off x="8720725" y="565711"/>
              <a:ext cx="423265" cy="912987"/>
              <a:chOff x="8720713" y="581661"/>
              <a:chExt cx="423265" cy="912987"/>
            </a:xfrm>
          </p:grpSpPr>
          <p:sp>
            <p:nvSpPr>
              <p:cNvPr id="381" name="Google Shape;381;p16"/>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6"/>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3" name="Google Shape;383;p16"/>
            <p:cNvGrpSpPr/>
            <p:nvPr/>
          </p:nvGrpSpPr>
          <p:grpSpPr>
            <a:xfrm>
              <a:off x="7866025" y="-15950"/>
              <a:ext cx="1499225" cy="694200"/>
              <a:chOff x="7925425" y="0"/>
              <a:chExt cx="1499225" cy="694200"/>
            </a:xfrm>
          </p:grpSpPr>
          <p:sp>
            <p:nvSpPr>
              <p:cNvPr id="384" name="Google Shape;384;p16"/>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16"/>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16"/>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6"/>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 name="Google Shape;388;p16"/>
            <p:cNvGrpSpPr/>
            <p:nvPr/>
          </p:nvGrpSpPr>
          <p:grpSpPr>
            <a:xfrm flipH="1">
              <a:off x="10" y="565711"/>
              <a:ext cx="423265" cy="912987"/>
              <a:chOff x="8720713" y="581661"/>
              <a:chExt cx="423265" cy="912987"/>
            </a:xfrm>
          </p:grpSpPr>
          <p:sp>
            <p:nvSpPr>
              <p:cNvPr id="389" name="Google Shape;389;p16"/>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16"/>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1" name="Google Shape;391;p16"/>
            <p:cNvGrpSpPr/>
            <p:nvPr/>
          </p:nvGrpSpPr>
          <p:grpSpPr>
            <a:xfrm flipH="1">
              <a:off x="-221250" y="-15950"/>
              <a:ext cx="1499225" cy="694200"/>
              <a:chOff x="7925425" y="0"/>
              <a:chExt cx="1499225" cy="694200"/>
            </a:xfrm>
          </p:grpSpPr>
          <p:sp>
            <p:nvSpPr>
              <p:cNvPr id="392" name="Google Shape;392;p16"/>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16"/>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16"/>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16"/>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96" name="Google Shape;39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397"/>
        <p:cNvGrpSpPr/>
        <p:nvPr/>
      </p:nvGrpSpPr>
      <p:grpSpPr>
        <a:xfrm>
          <a:off x="0" y="0"/>
          <a:ext cx="0" cy="0"/>
          <a:chOff x="0" y="0"/>
          <a:chExt cx="0" cy="0"/>
        </a:xfrm>
      </p:grpSpPr>
      <p:grpSp>
        <p:nvGrpSpPr>
          <p:cNvPr id="398" name="Google Shape;398;p17"/>
          <p:cNvGrpSpPr/>
          <p:nvPr/>
        </p:nvGrpSpPr>
        <p:grpSpPr>
          <a:xfrm>
            <a:off x="-364237" y="3"/>
            <a:ext cx="9872463" cy="5143495"/>
            <a:chOff x="-364237" y="3"/>
            <a:chExt cx="9872463" cy="5143495"/>
          </a:xfrm>
        </p:grpSpPr>
        <p:grpSp>
          <p:nvGrpSpPr>
            <p:cNvPr id="399" name="Google Shape;399;p17"/>
            <p:cNvGrpSpPr/>
            <p:nvPr/>
          </p:nvGrpSpPr>
          <p:grpSpPr>
            <a:xfrm>
              <a:off x="8074175" y="3"/>
              <a:ext cx="713175" cy="514641"/>
              <a:chOff x="8074185" y="24856"/>
              <a:chExt cx="713175" cy="514641"/>
            </a:xfrm>
          </p:grpSpPr>
          <p:sp>
            <p:nvSpPr>
              <p:cNvPr id="400" name="Google Shape;400;p17"/>
              <p:cNvSpPr/>
              <p:nvPr/>
            </p:nvSpPr>
            <p:spPr>
              <a:xfrm rot="2700246">
                <a:off x="8527512" y="75269"/>
                <a:ext cx="215275" cy="215259"/>
              </a:xfrm>
              <a:custGeom>
                <a:avLst/>
                <a:gdLst/>
                <a:ahLst/>
                <a:cxnLst/>
                <a:rect l="l" t="t" r="r" b="b"/>
                <a:pathLst>
                  <a:path w="8704" h="8704" extrusionOk="0">
                    <a:moveTo>
                      <a:pt x="1" y="0"/>
                    </a:moveTo>
                    <a:lnTo>
                      <a:pt x="8704" y="8703"/>
                    </a:lnTo>
                    <a:lnTo>
                      <a:pt x="87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17"/>
              <p:cNvSpPr/>
              <p:nvPr/>
            </p:nvSpPr>
            <p:spPr>
              <a:xfrm rot="2700246">
                <a:off x="8118759" y="75240"/>
                <a:ext cx="215275" cy="215259"/>
              </a:xfrm>
              <a:custGeom>
                <a:avLst/>
                <a:gdLst/>
                <a:ahLst/>
                <a:cxnLst/>
                <a:rect l="l" t="t" r="r" b="b"/>
                <a:pathLst>
                  <a:path w="8704" h="8704" extrusionOk="0">
                    <a:moveTo>
                      <a:pt x="1" y="0"/>
                    </a:moveTo>
                    <a:lnTo>
                      <a:pt x="1" y="8703"/>
                    </a:lnTo>
                    <a:lnTo>
                      <a:pt x="8704" y="870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17"/>
              <p:cNvSpPr/>
              <p:nvPr/>
            </p:nvSpPr>
            <p:spPr>
              <a:xfrm rot="2700246">
                <a:off x="8323136" y="279646"/>
                <a:ext cx="215275" cy="215259"/>
              </a:xfrm>
              <a:custGeom>
                <a:avLst/>
                <a:gdLst/>
                <a:ahLst/>
                <a:cxnLst/>
                <a:rect l="l" t="t" r="r" b="b"/>
                <a:pathLst>
                  <a:path w="8704" h="8704" extrusionOk="0">
                    <a:moveTo>
                      <a:pt x="8704" y="0"/>
                    </a:moveTo>
                    <a:lnTo>
                      <a:pt x="1" y="8703"/>
                    </a:lnTo>
                    <a:lnTo>
                      <a:pt x="8704" y="8703"/>
                    </a:lnTo>
                    <a:lnTo>
                      <a:pt x="87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17"/>
              <p:cNvSpPr/>
              <p:nvPr/>
            </p:nvSpPr>
            <p:spPr>
              <a:xfrm rot="2700246">
                <a:off x="8319048" y="71149"/>
                <a:ext cx="223486" cy="22347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4" name="Google Shape;404;p17"/>
            <p:cNvGrpSpPr/>
            <p:nvPr/>
          </p:nvGrpSpPr>
          <p:grpSpPr>
            <a:xfrm>
              <a:off x="8449793" y="50748"/>
              <a:ext cx="694200" cy="1498200"/>
              <a:chOff x="8449803" y="50750"/>
              <a:chExt cx="694200" cy="1498200"/>
            </a:xfrm>
          </p:grpSpPr>
          <p:sp>
            <p:nvSpPr>
              <p:cNvPr id="405" name="Google Shape;405;p17"/>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17"/>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17"/>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17"/>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9" name="Google Shape;409;p17"/>
            <p:cNvGrpSpPr/>
            <p:nvPr/>
          </p:nvGrpSpPr>
          <p:grpSpPr>
            <a:xfrm flipH="1">
              <a:off x="0" y="50748"/>
              <a:ext cx="694200" cy="1498200"/>
              <a:chOff x="8449803" y="50750"/>
              <a:chExt cx="694200" cy="1498200"/>
            </a:xfrm>
          </p:grpSpPr>
          <p:sp>
            <p:nvSpPr>
              <p:cNvPr id="410" name="Google Shape;410;p17"/>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17"/>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17"/>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17"/>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4" name="Google Shape;414;p17"/>
            <p:cNvGrpSpPr/>
            <p:nvPr/>
          </p:nvGrpSpPr>
          <p:grpSpPr>
            <a:xfrm flipH="1">
              <a:off x="356643" y="3"/>
              <a:ext cx="713175" cy="514641"/>
              <a:chOff x="8074185" y="24856"/>
              <a:chExt cx="713175" cy="514641"/>
            </a:xfrm>
          </p:grpSpPr>
          <p:sp>
            <p:nvSpPr>
              <p:cNvPr id="415" name="Google Shape;415;p17"/>
              <p:cNvSpPr/>
              <p:nvPr/>
            </p:nvSpPr>
            <p:spPr>
              <a:xfrm rot="2700246">
                <a:off x="8527512" y="75269"/>
                <a:ext cx="215275" cy="215259"/>
              </a:xfrm>
              <a:custGeom>
                <a:avLst/>
                <a:gdLst/>
                <a:ahLst/>
                <a:cxnLst/>
                <a:rect l="l" t="t" r="r" b="b"/>
                <a:pathLst>
                  <a:path w="8704" h="8704" extrusionOk="0">
                    <a:moveTo>
                      <a:pt x="1" y="0"/>
                    </a:moveTo>
                    <a:lnTo>
                      <a:pt x="8704" y="8703"/>
                    </a:lnTo>
                    <a:lnTo>
                      <a:pt x="8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17"/>
              <p:cNvSpPr/>
              <p:nvPr/>
            </p:nvSpPr>
            <p:spPr>
              <a:xfrm rot="2700246">
                <a:off x="8118759" y="75240"/>
                <a:ext cx="215275" cy="215259"/>
              </a:xfrm>
              <a:custGeom>
                <a:avLst/>
                <a:gdLst/>
                <a:ahLst/>
                <a:cxnLst/>
                <a:rect l="l" t="t" r="r" b="b"/>
                <a:pathLst>
                  <a:path w="8704" h="8704" extrusionOk="0">
                    <a:moveTo>
                      <a:pt x="1" y="0"/>
                    </a:moveTo>
                    <a:lnTo>
                      <a:pt x="1" y="8703"/>
                    </a:lnTo>
                    <a:lnTo>
                      <a:pt x="8704" y="870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17"/>
              <p:cNvSpPr/>
              <p:nvPr/>
            </p:nvSpPr>
            <p:spPr>
              <a:xfrm rot="2700246">
                <a:off x="8323136" y="279646"/>
                <a:ext cx="215275" cy="215259"/>
              </a:xfrm>
              <a:custGeom>
                <a:avLst/>
                <a:gdLst/>
                <a:ahLst/>
                <a:cxnLst/>
                <a:rect l="l" t="t" r="r" b="b"/>
                <a:pathLst>
                  <a:path w="8704" h="8704" extrusionOk="0">
                    <a:moveTo>
                      <a:pt x="8704" y="0"/>
                    </a:moveTo>
                    <a:lnTo>
                      <a:pt x="1" y="8703"/>
                    </a:lnTo>
                    <a:lnTo>
                      <a:pt x="8704"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17"/>
              <p:cNvSpPr/>
              <p:nvPr/>
            </p:nvSpPr>
            <p:spPr>
              <a:xfrm rot="2700246">
                <a:off x="8319048" y="71149"/>
                <a:ext cx="223486" cy="22347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9" name="Google Shape;419;p17"/>
            <p:cNvGrpSpPr/>
            <p:nvPr/>
          </p:nvGrpSpPr>
          <p:grpSpPr>
            <a:xfrm rot="10800000" flipH="1">
              <a:off x="8720725" y="3648850"/>
              <a:ext cx="423265" cy="912987"/>
              <a:chOff x="8720713" y="581661"/>
              <a:chExt cx="423265" cy="912987"/>
            </a:xfrm>
          </p:grpSpPr>
          <p:sp>
            <p:nvSpPr>
              <p:cNvPr id="420" name="Google Shape;420;p17"/>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17"/>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2" name="Google Shape;422;p17"/>
            <p:cNvGrpSpPr/>
            <p:nvPr/>
          </p:nvGrpSpPr>
          <p:grpSpPr>
            <a:xfrm rot="10800000" flipH="1">
              <a:off x="8009000" y="4449299"/>
              <a:ext cx="1499225" cy="694200"/>
              <a:chOff x="7925425" y="0"/>
              <a:chExt cx="1499225" cy="694200"/>
            </a:xfrm>
          </p:grpSpPr>
          <p:sp>
            <p:nvSpPr>
              <p:cNvPr id="423" name="Google Shape;423;p17"/>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17"/>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17"/>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17"/>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7" name="Google Shape;427;p17"/>
            <p:cNvGrpSpPr/>
            <p:nvPr/>
          </p:nvGrpSpPr>
          <p:grpSpPr>
            <a:xfrm rot="10800000">
              <a:off x="25" y="3648850"/>
              <a:ext cx="423265" cy="912987"/>
              <a:chOff x="8720713" y="581661"/>
              <a:chExt cx="423265" cy="912987"/>
            </a:xfrm>
          </p:grpSpPr>
          <p:sp>
            <p:nvSpPr>
              <p:cNvPr id="428" name="Google Shape;428;p17"/>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17"/>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0" name="Google Shape;430;p17"/>
            <p:cNvGrpSpPr/>
            <p:nvPr/>
          </p:nvGrpSpPr>
          <p:grpSpPr>
            <a:xfrm rot="10800000" flipH="1">
              <a:off x="-364237" y="4449299"/>
              <a:ext cx="1499225" cy="694200"/>
              <a:chOff x="7925425" y="0"/>
              <a:chExt cx="1499225" cy="694200"/>
            </a:xfrm>
          </p:grpSpPr>
          <p:sp>
            <p:nvSpPr>
              <p:cNvPr id="431" name="Google Shape;431;p17"/>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17"/>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17"/>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17"/>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35" name="Google Shape;435;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436"/>
        <p:cNvGrpSpPr/>
        <p:nvPr/>
      </p:nvGrpSpPr>
      <p:grpSpPr>
        <a:xfrm>
          <a:off x="0" y="0"/>
          <a:ext cx="0" cy="0"/>
          <a:chOff x="0" y="0"/>
          <a:chExt cx="0" cy="0"/>
        </a:xfrm>
      </p:grpSpPr>
      <p:sp>
        <p:nvSpPr>
          <p:cNvPr id="437" name="Google Shape;437;p18"/>
          <p:cNvSpPr txBox="1">
            <a:spLocks noGrp="1"/>
          </p:cNvSpPr>
          <p:nvPr>
            <p:ph type="title"/>
          </p:nvPr>
        </p:nvSpPr>
        <p:spPr>
          <a:xfrm>
            <a:off x="720000" y="1312125"/>
            <a:ext cx="3791700" cy="16911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8" name="Google Shape;438;p18"/>
          <p:cNvSpPr txBox="1">
            <a:spLocks noGrp="1"/>
          </p:cNvSpPr>
          <p:nvPr>
            <p:ph type="subTitle" idx="1"/>
          </p:nvPr>
        </p:nvSpPr>
        <p:spPr>
          <a:xfrm>
            <a:off x="720000" y="3003075"/>
            <a:ext cx="3791700" cy="828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39" name="Google Shape;439;p18"/>
          <p:cNvSpPr>
            <a:spLocks noGrp="1"/>
          </p:cNvSpPr>
          <p:nvPr>
            <p:ph type="pic" idx="2"/>
          </p:nvPr>
        </p:nvSpPr>
        <p:spPr>
          <a:xfrm>
            <a:off x="4839475" y="562275"/>
            <a:ext cx="4088700" cy="4089000"/>
          </a:xfrm>
          <a:prstGeom prst="diamond">
            <a:avLst/>
          </a:prstGeom>
          <a:noFill/>
          <a:ln>
            <a:noFill/>
          </a:ln>
        </p:spPr>
      </p:sp>
      <p:grpSp>
        <p:nvGrpSpPr>
          <p:cNvPr id="440" name="Google Shape;440;p18"/>
          <p:cNvGrpSpPr/>
          <p:nvPr/>
        </p:nvGrpSpPr>
        <p:grpSpPr>
          <a:xfrm>
            <a:off x="5" y="11"/>
            <a:ext cx="9144005" cy="5143483"/>
            <a:chOff x="5" y="11"/>
            <a:chExt cx="9144005" cy="5143483"/>
          </a:xfrm>
        </p:grpSpPr>
        <p:grpSp>
          <p:nvGrpSpPr>
            <p:cNvPr id="441" name="Google Shape;441;p18"/>
            <p:cNvGrpSpPr/>
            <p:nvPr/>
          </p:nvGrpSpPr>
          <p:grpSpPr>
            <a:xfrm rot="10800000" flipH="1">
              <a:off x="8720735" y="3317511"/>
              <a:ext cx="423265" cy="912987"/>
              <a:chOff x="8720713" y="581661"/>
              <a:chExt cx="423265" cy="912987"/>
            </a:xfrm>
          </p:grpSpPr>
          <p:sp>
            <p:nvSpPr>
              <p:cNvPr id="442" name="Google Shape;442;p18"/>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18"/>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4" name="Google Shape;444;p18"/>
            <p:cNvGrpSpPr/>
            <p:nvPr/>
          </p:nvGrpSpPr>
          <p:grpSpPr>
            <a:xfrm rot="10800000">
              <a:off x="8449835" y="4449294"/>
              <a:ext cx="694175" cy="694200"/>
              <a:chOff x="9949035" y="3425194"/>
              <a:chExt cx="694175" cy="694200"/>
            </a:xfrm>
          </p:grpSpPr>
          <p:sp>
            <p:nvSpPr>
              <p:cNvPr id="445" name="Google Shape;445;p18"/>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18"/>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7" name="Google Shape;447;p18"/>
            <p:cNvGrpSpPr/>
            <p:nvPr/>
          </p:nvGrpSpPr>
          <p:grpSpPr>
            <a:xfrm>
              <a:off x="8720735" y="913007"/>
              <a:ext cx="423265" cy="912987"/>
              <a:chOff x="8720713" y="581661"/>
              <a:chExt cx="423265" cy="912987"/>
            </a:xfrm>
          </p:grpSpPr>
          <p:sp>
            <p:nvSpPr>
              <p:cNvPr id="448" name="Google Shape;448;p18"/>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18"/>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0" name="Google Shape;450;p18"/>
            <p:cNvGrpSpPr/>
            <p:nvPr/>
          </p:nvGrpSpPr>
          <p:grpSpPr>
            <a:xfrm flipH="1">
              <a:off x="8449835" y="11"/>
              <a:ext cx="694175" cy="694200"/>
              <a:chOff x="9949035" y="3425194"/>
              <a:chExt cx="694175" cy="694200"/>
            </a:xfrm>
          </p:grpSpPr>
          <p:sp>
            <p:nvSpPr>
              <p:cNvPr id="451" name="Google Shape;451;p18"/>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18"/>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3" name="Google Shape;453;p18"/>
            <p:cNvGrpSpPr/>
            <p:nvPr/>
          </p:nvGrpSpPr>
          <p:grpSpPr>
            <a:xfrm>
              <a:off x="5" y="4035432"/>
              <a:ext cx="1107903" cy="1107874"/>
              <a:chOff x="0" y="4449300"/>
              <a:chExt cx="694175" cy="694200"/>
            </a:xfrm>
          </p:grpSpPr>
          <p:sp>
            <p:nvSpPr>
              <p:cNvPr id="454" name="Google Shape;454;p18"/>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18"/>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6" name="Google Shape;456;p18"/>
            <p:cNvGrpSpPr/>
            <p:nvPr/>
          </p:nvGrpSpPr>
          <p:grpSpPr>
            <a:xfrm rot="10800000" flipH="1">
              <a:off x="5" y="160"/>
              <a:ext cx="1107903" cy="1107874"/>
              <a:chOff x="0" y="4449300"/>
              <a:chExt cx="694175" cy="694200"/>
            </a:xfrm>
          </p:grpSpPr>
          <p:sp>
            <p:nvSpPr>
              <p:cNvPr id="457" name="Google Shape;457;p18"/>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18"/>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459"/>
        <p:cNvGrpSpPr/>
        <p:nvPr/>
      </p:nvGrpSpPr>
      <p:grpSpPr>
        <a:xfrm>
          <a:off x="0" y="0"/>
          <a:ext cx="0" cy="0"/>
          <a:chOff x="0" y="0"/>
          <a:chExt cx="0" cy="0"/>
        </a:xfrm>
      </p:grpSpPr>
      <p:sp>
        <p:nvSpPr>
          <p:cNvPr id="460" name="Google Shape;460;p19"/>
          <p:cNvSpPr txBox="1">
            <a:spLocks noGrp="1"/>
          </p:cNvSpPr>
          <p:nvPr>
            <p:ph type="title"/>
          </p:nvPr>
        </p:nvSpPr>
        <p:spPr>
          <a:xfrm>
            <a:off x="932713" y="1359900"/>
            <a:ext cx="3128100" cy="1171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1" name="Google Shape;461;p19"/>
          <p:cNvSpPr txBox="1">
            <a:spLocks noGrp="1"/>
          </p:cNvSpPr>
          <p:nvPr>
            <p:ph type="subTitle" idx="1"/>
          </p:nvPr>
        </p:nvSpPr>
        <p:spPr>
          <a:xfrm>
            <a:off x="932713" y="2531650"/>
            <a:ext cx="3128100" cy="112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462" name="Google Shape;462;p19"/>
          <p:cNvGrpSpPr/>
          <p:nvPr/>
        </p:nvGrpSpPr>
        <p:grpSpPr>
          <a:xfrm>
            <a:off x="-3" y="-14442"/>
            <a:ext cx="9143992" cy="5172403"/>
            <a:chOff x="-3" y="-14442"/>
            <a:chExt cx="9143992" cy="5172403"/>
          </a:xfrm>
        </p:grpSpPr>
        <p:grpSp>
          <p:nvGrpSpPr>
            <p:cNvPr id="463" name="Google Shape;463;p19"/>
            <p:cNvGrpSpPr/>
            <p:nvPr/>
          </p:nvGrpSpPr>
          <p:grpSpPr>
            <a:xfrm>
              <a:off x="6111381" y="4604008"/>
              <a:ext cx="1195414" cy="553902"/>
              <a:chOff x="5808647" y="4463744"/>
              <a:chExt cx="1498200" cy="694200"/>
            </a:xfrm>
          </p:grpSpPr>
          <p:sp>
            <p:nvSpPr>
              <p:cNvPr id="464" name="Google Shape;464;p19"/>
              <p:cNvSpPr/>
              <p:nvPr/>
            </p:nvSpPr>
            <p:spPr>
              <a:xfrm rot="-5400000">
                <a:off x="6612647" y="4463744"/>
                <a:ext cx="694200" cy="694200"/>
              </a:xfrm>
              <a:custGeom>
                <a:avLst/>
                <a:gdLst/>
                <a:ahLst/>
                <a:cxnLst/>
                <a:rect l="l" t="t" r="r" b="b"/>
                <a:pathLst>
                  <a:path w="27768" h="27768" extrusionOk="0">
                    <a:moveTo>
                      <a:pt x="0" y="0"/>
                    </a:moveTo>
                    <a:lnTo>
                      <a:pt x="0"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19"/>
              <p:cNvSpPr/>
              <p:nvPr/>
            </p:nvSpPr>
            <p:spPr>
              <a:xfrm rot="-5400000">
                <a:off x="5808647" y="4463744"/>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19"/>
              <p:cNvSpPr/>
              <p:nvPr/>
            </p:nvSpPr>
            <p:spPr>
              <a:xfrm rot="-5400000">
                <a:off x="6155222" y="4811369"/>
                <a:ext cx="344000" cy="342950"/>
              </a:xfrm>
              <a:custGeom>
                <a:avLst/>
                <a:gdLst/>
                <a:ahLst/>
                <a:cxnLst/>
                <a:rect l="l" t="t" r="r" b="b"/>
                <a:pathLst>
                  <a:path w="13760" h="13718" extrusionOk="0">
                    <a:moveTo>
                      <a:pt x="1" y="0"/>
                    </a:moveTo>
                    <a:lnTo>
                      <a:pt x="13760" y="13718"/>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19"/>
              <p:cNvSpPr/>
              <p:nvPr/>
            </p:nvSpPr>
            <p:spPr>
              <a:xfrm rot="-5400000">
                <a:off x="6616272" y="4811369"/>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8" name="Google Shape;468;p19"/>
            <p:cNvGrpSpPr/>
            <p:nvPr/>
          </p:nvGrpSpPr>
          <p:grpSpPr>
            <a:xfrm rot="-5400000">
              <a:off x="8036066" y="4050038"/>
              <a:ext cx="1107903" cy="1107943"/>
              <a:chOff x="0" y="4449300"/>
              <a:chExt cx="694175" cy="694200"/>
            </a:xfrm>
          </p:grpSpPr>
          <p:sp>
            <p:nvSpPr>
              <p:cNvPr id="469" name="Google Shape;469;p19"/>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19"/>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1" name="Google Shape;471;p19"/>
            <p:cNvGrpSpPr/>
            <p:nvPr/>
          </p:nvGrpSpPr>
          <p:grpSpPr>
            <a:xfrm>
              <a:off x="1837087" y="-14424"/>
              <a:ext cx="1195414" cy="553902"/>
              <a:chOff x="1837139" y="-14425"/>
              <a:chExt cx="1498200" cy="694200"/>
            </a:xfrm>
          </p:grpSpPr>
          <p:sp>
            <p:nvSpPr>
              <p:cNvPr id="472" name="Google Shape;472;p19"/>
              <p:cNvSpPr/>
              <p:nvPr/>
            </p:nvSpPr>
            <p:spPr>
              <a:xfrm rot="5400000">
                <a:off x="1837139" y="-14425"/>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19"/>
              <p:cNvSpPr/>
              <p:nvPr/>
            </p:nvSpPr>
            <p:spPr>
              <a:xfrm rot="5400000">
                <a:off x="2641139" y="-14425"/>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19"/>
              <p:cNvSpPr/>
              <p:nvPr/>
            </p:nvSpPr>
            <p:spPr>
              <a:xfrm rot="5400000">
                <a:off x="2644764" y="-1080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19"/>
              <p:cNvSpPr/>
              <p:nvPr/>
            </p:nvSpPr>
            <p:spPr>
              <a:xfrm rot="5400000">
                <a:off x="2183714" y="-108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6" name="Google Shape;476;p19"/>
            <p:cNvGrpSpPr/>
            <p:nvPr/>
          </p:nvGrpSpPr>
          <p:grpSpPr>
            <a:xfrm rot="5400000">
              <a:off x="17" y="-14462"/>
              <a:ext cx="1107903" cy="1107943"/>
              <a:chOff x="0" y="4449300"/>
              <a:chExt cx="694175" cy="694200"/>
            </a:xfrm>
          </p:grpSpPr>
          <p:sp>
            <p:nvSpPr>
              <p:cNvPr id="477" name="Google Shape;477;p19"/>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19"/>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479"/>
        <p:cNvGrpSpPr/>
        <p:nvPr/>
      </p:nvGrpSpPr>
      <p:grpSpPr>
        <a:xfrm>
          <a:off x="0" y="0"/>
          <a:ext cx="0" cy="0"/>
          <a:chOff x="0" y="0"/>
          <a:chExt cx="0" cy="0"/>
        </a:xfrm>
      </p:grpSpPr>
      <p:sp>
        <p:nvSpPr>
          <p:cNvPr id="480" name="Google Shape;480;p20"/>
          <p:cNvSpPr txBox="1">
            <a:spLocks noGrp="1"/>
          </p:cNvSpPr>
          <p:nvPr>
            <p:ph type="title"/>
          </p:nvPr>
        </p:nvSpPr>
        <p:spPr>
          <a:xfrm>
            <a:off x="5443800" y="1370588"/>
            <a:ext cx="2987100" cy="1287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1" name="Google Shape;481;p20"/>
          <p:cNvSpPr txBox="1">
            <a:spLocks noGrp="1"/>
          </p:cNvSpPr>
          <p:nvPr>
            <p:ph type="subTitle" idx="1"/>
          </p:nvPr>
        </p:nvSpPr>
        <p:spPr>
          <a:xfrm>
            <a:off x="5443950" y="2658113"/>
            <a:ext cx="2987100" cy="111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482" name="Google Shape;482;p20"/>
          <p:cNvGrpSpPr/>
          <p:nvPr/>
        </p:nvGrpSpPr>
        <p:grpSpPr>
          <a:xfrm>
            <a:off x="-246850" y="-15950"/>
            <a:ext cx="9390858" cy="5159449"/>
            <a:chOff x="-246850" y="-15950"/>
            <a:chExt cx="9390858" cy="5159449"/>
          </a:xfrm>
        </p:grpSpPr>
        <p:grpSp>
          <p:nvGrpSpPr>
            <p:cNvPr id="483" name="Google Shape;483;p20"/>
            <p:cNvGrpSpPr/>
            <p:nvPr/>
          </p:nvGrpSpPr>
          <p:grpSpPr>
            <a:xfrm rot="10800000">
              <a:off x="8036105" y="-14487"/>
              <a:ext cx="1107903" cy="1107943"/>
              <a:chOff x="0" y="4449300"/>
              <a:chExt cx="694175" cy="694200"/>
            </a:xfrm>
          </p:grpSpPr>
          <p:sp>
            <p:nvSpPr>
              <p:cNvPr id="484" name="Google Shape;484;p20"/>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20"/>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6" name="Google Shape;486;p20"/>
            <p:cNvGrpSpPr/>
            <p:nvPr/>
          </p:nvGrpSpPr>
          <p:grpSpPr>
            <a:xfrm flipH="1">
              <a:off x="8036105" y="4023806"/>
              <a:ext cx="1107903" cy="1107943"/>
              <a:chOff x="0" y="4449300"/>
              <a:chExt cx="694175" cy="694200"/>
            </a:xfrm>
          </p:grpSpPr>
          <p:sp>
            <p:nvSpPr>
              <p:cNvPr id="487" name="Google Shape;487;p20"/>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20"/>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9" name="Google Shape;489;p20"/>
            <p:cNvGrpSpPr/>
            <p:nvPr/>
          </p:nvGrpSpPr>
          <p:grpSpPr>
            <a:xfrm flipH="1">
              <a:off x="10" y="565711"/>
              <a:ext cx="423265" cy="912987"/>
              <a:chOff x="8720713" y="581661"/>
              <a:chExt cx="423265" cy="912987"/>
            </a:xfrm>
          </p:grpSpPr>
          <p:sp>
            <p:nvSpPr>
              <p:cNvPr id="490" name="Google Shape;490;p20"/>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20"/>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2" name="Google Shape;492;p20"/>
            <p:cNvGrpSpPr/>
            <p:nvPr/>
          </p:nvGrpSpPr>
          <p:grpSpPr>
            <a:xfrm flipH="1">
              <a:off x="-246850" y="-15950"/>
              <a:ext cx="1499225" cy="694200"/>
              <a:chOff x="7925425" y="0"/>
              <a:chExt cx="1499225" cy="694200"/>
            </a:xfrm>
          </p:grpSpPr>
          <p:sp>
            <p:nvSpPr>
              <p:cNvPr id="493" name="Google Shape;493;p20"/>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20"/>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20"/>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20"/>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7" name="Google Shape;497;p20"/>
            <p:cNvGrpSpPr/>
            <p:nvPr/>
          </p:nvGrpSpPr>
          <p:grpSpPr>
            <a:xfrm rot="10800000">
              <a:off x="10" y="3648850"/>
              <a:ext cx="423265" cy="912987"/>
              <a:chOff x="8720713" y="581661"/>
              <a:chExt cx="423265" cy="912987"/>
            </a:xfrm>
          </p:grpSpPr>
          <p:sp>
            <p:nvSpPr>
              <p:cNvPr id="498" name="Google Shape;498;p20"/>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20"/>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0" name="Google Shape;500;p20"/>
            <p:cNvGrpSpPr/>
            <p:nvPr/>
          </p:nvGrpSpPr>
          <p:grpSpPr>
            <a:xfrm rot="10800000">
              <a:off x="-246850" y="4449299"/>
              <a:ext cx="1499225" cy="694200"/>
              <a:chOff x="7925425" y="0"/>
              <a:chExt cx="1499225" cy="694200"/>
            </a:xfrm>
          </p:grpSpPr>
          <p:sp>
            <p:nvSpPr>
              <p:cNvPr id="501" name="Google Shape;501;p20"/>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20"/>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20"/>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20"/>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2492900" y="2444125"/>
            <a:ext cx="4262400" cy="796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8" name="Google Shape;28;p3"/>
          <p:cNvSpPr txBox="1">
            <a:spLocks noGrp="1"/>
          </p:cNvSpPr>
          <p:nvPr>
            <p:ph type="title" idx="2" hasCustomPrompt="1"/>
          </p:nvPr>
        </p:nvSpPr>
        <p:spPr>
          <a:xfrm>
            <a:off x="3798050" y="1528225"/>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9" name="Google Shape;29;p3"/>
          <p:cNvSpPr txBox="1">
            <a:spLocks noGrp="1"/>
          </p:cNvSpPr>
          <p:nvPr>
            <p:ph type="subTitle" idx="1"/>
          </p:nvPr>
        </p:nvSpPr>
        <p:spPr>
          <a:xfrm>
            <a:off x="2492900" y="3240275"/>
            <a:ext cx="42624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CUSTOM_4_2">
    <p:spTree>
      <p:nvGrpSpPr>
        <p:cNvPr id="1" name="Shape 505"/>
        <p:cNvGrpSpPr/>
        <p:nvPr/>
      </p:nvGrpSpPr>
      <p:grpSpPr>
        <a:xfrm>
          <a:off x="0" y="0"/>
          <a:ext cx="0" cy="0"/>
          <a:chOff x="0" y="0"/>
          <a:chExt cx="0" cy="0"/>
        </a:xfrm>
      </p:grpSpPr>
      <p:sp>
        <p:nvSpPr>
          <p:cNvPr id="506" name="Google Shape;506;p21"/>
          <p:cNvSpPr txBox="1">
            <a:spLocks noGrp="1"/>
          </p:cNvSpPr>
          <p:nvPr>
            <p:ph type="title"/>
          </p:nvPr>
        </p:nvSpPr>
        <p:spPr>
          <a:xfrm>
            <a:off x="1311225" y="1326300"/>
            <a:ext cx="3055500" cy="1374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7" name="Google Shape;507;p21"/>
          <p:cNvSpPr txBox="1">
            <a:spLocks noGrp="1"/>
          </p:cNvSpPr>
          <p:nvPr>
            <p:ph type="subTitle" idx="1"/>
          </p:nvPr>
        </p:nvSpPr>
        <p:spPr>
          <a:xfrm>
            <a:off x="1311225" y="2700750"/>
            <a:ext cx="3055500" cy="118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508" name="Google Shape;508;p21"/>
          <p:cNvGrpSpPr/>
          <p:nvPr/>
        </p:nvGrpSpPr>
        <p:grpSpPr>
          <a:xfrm>
            <a:off x="5" y="-14487"/>
            <a:ext cx="9144005" cy="5157981"/>
            <a:chOff x="5" y="-14487"/>
            <a:chExt cx="9144005" cy="5157981"/>
          </a:xfrm>
        </p:grpSpPr>
        <p:grpSp>
          <p:nvGrpSpPr>
            <p:cNvPr id="509" name="Google Shape;509;p21"/>
            <p:cNvGrpSpPr/>
            <p:nvPr/>
          </p:nvGrpSpPr>
          <p:grpSpPr>
            <a:xfrm rot="10800000" flipH="1">
              <a:off x="8720735" y="3317511"/>
              <a:ext cx="423265" cy="912987"/>
              <a:chOff x="8720713" y="581661"/>
              <a:chExt cx="423265" cy="912987"/>
            </a:xfrm>
          </p:grpSpPr>
          <p:sp>
            <p:nvSpPr>
              <p:cNvPr id="510" name="Google Shape;510;p21"/>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21"/>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2" name="Google Shape;512;p21"/>
            <p:cNvGrpSpPr/>
            <p:nvPr/>
          </p:nvGrpSpPr>
          <p:grpSpPr>
            <a:xfrm rot="10800000">
              <a:off x="8449835" y="4449294"/>
              <a:ext cx="694175" cy="694200"/>
              <a:chOff x="9949035" y="3425194"/>
              <a:chExt cx="694175" cy="694200"/>
            </a:xfrm>
          </p:grpSpPr>
          <p:sp>
            <p:nvSpPr>
              <p:cNvPr id="513" name="Google Shape;513;p21"/>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21"/>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5" name="Google Shape;515;p21"/>
            <p:cNvGrpSpPr/>
            <p:nvPr/>
          </p:nvGrpSpPr>
          <p:grpSpPr>
            <a:xfrm>
              <a:off x="8720735" y="913007"/>
              <a:ext cx="423265" cy="912987"/>
              <a:chOff x="8720713" y="581661"/>
              <a:chExt cx="423265" cy="912987"/>
            </a:xfrm>
          </p:grpSpPr>
          <p:sp>
            <p:nvSpPr>
              <p:cNvPr id="516" name="Google Shape;516;p21"/>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21"/>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8" name="Google Shape;518;p21"/>
            <p:cNvGrpSpPr/>
            <p:nvPr/>
          </p:nvGrpSpPr>
          <p:grpSpPr>
            <a:xfrm flipH="1">
              <a:off x="8449835" y="11"/>
              <a:ext cx="694175" cy="694200"/>
              <a:chOff x="9949035" y="3425194"/>
              <a:chExt cx="694175" cy="694200"/>
            </a:xfrm>
          </p:grpSpPr>
          <p:sp>
            <p:nvSpPr>
              <p:cNvPr id="519" name="Google Shape;519;p21"/>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21"/>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1" name="Google Shape;521;p21"/>
            <p:cNvGrpSpPr/>
            <p:nvPr/>
          </p:nvGrpSpPr>
          <p:grpSpPr>
            <a:xfrm rot="10800000" flipH="1">
              <a:off x="5" y="-14487"/>
              <a:ext cx="1107903" cy="1107943"/>
              <a:chOff x="0" y="4449300"/>
              <a:chExt cx="694175" cy="694200"/>
            </a:xfrm>
          </p:grpSpPr>
          <p:sp>
            <p:nvSpPr>
              <p:cNvPr id="522" name="Google Shape;522;p21"/>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21"/>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4" name="Google Shape;524;p21"/>
            <p:cNvGrpSpPr/>
            <p:nvPr/>
          </p:nvGrpSpPr>
          <p:grpSpPr>
            <a:xfrm>
              <a:off x="5" y="4023806"/>
              <a:ext cx="1107903" cy="1107943"/>
              <a:chOff x="0" y="4449300"/>
              <a:chExt cx="694175" cy="694200"/>
            </a:xfrm>
          </p:grpSpPr>
          <p:sp>
            <p:nvSpPr>
              <p:cNvPr id="525" name="Google Shape;525;p21"/>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21"/>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4">
  <p:cSld name="TITLE_AND_BODY_1">
    <p:spTree>
      <p:nvGrpSpPr>
        <p:cNvPr id="1" name="Shape 527"/>
        <p:cNvGrpSpPr/>
        <p:nvPr/>
      </p:nvGrpSpPr>
      <p:grpSpPr>
        <a:xfrm>
          <a:off x="0" y="0"/>
          <a:ext cx="0" cy="0"/>
          <a:chOff x="0" y="0"/>
          <a:chExt cx="0" cy="0"/>
        </a:xfrm>
      </p:grpSpPr>
      <p:sp>
        <p:nvSpPr>
          <p:cNvPr id="528" name="Google Shape;52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9" name="Google Shape;529;p22"/>
          <p:cNvSpPr txBox="1">
            <a:spLocks noGrp="1"/>
          </p:cNvSpPr>
          <p:nvPr>
            <p:ph type="body" idx="1"/>
          </p:nvPr>
        </p:nvSpPr>
        <p:spPr>
          <a:xfrm>
            <a:off x="720000" y="1215750"/>
            <a:ext cx="7704000" cy="1604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Inter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p:txBody>
      </p:sp>
      <p:grpSp>
        <p:nvGrpSpPr>
          <p:cNvPr id="530" name="Google Shape;530;p22"/>
          <p:cNvGrpSpPr/>
          <p:nvPr/>
        </p:nvGrpSpPr>
        <p:grpSpPr>
          <a:xfrm>
            <a:off x="-221250" y="-15950"/>
            <a:ext cx="9586500" cy="5173895"/>
            <a:chOff x="-221250" y="-15950"/>
            <a:chExt cx="9586500" cy="5173895"/>
          </a:xfrm>
        </p:grpSpPr>
        <p:grpSp>
          <p:nvGrpSpPr>
            <p:cNvPr id="531" name="Google Shape;531;p22"/>
            <p:cNvGrpSpPr/>
            <p:nvPr/>
          </p:nvGrpSpPr>
          <p:grpSpPr>
            <a:xfrm rot="5400000" flipH="1">
              <a:off x="8" y="4050022"/>
              <a:ext cx="1107903" cy="1107943"/>
              <a:chOff x="0" y="4449300"/>
              <a:chExt cx="694175" cy="694200"/>
            </a:xfrm>
          </p:grpSpPr>
          <p:sp>
            <p:nvSpPr>
              <p:cNvPr id="532" name="Google Shape;532;p22"/>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2"/>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4" name="Google Shape;534;p22"/>
            <p:cNvGrpSpPr/>
            <p:nvPr/>
          </p:nvGrpSpPr>
          <p:grpSpPr>
            <a:xfrm rot="-5400000">
              <a:off x="8036083" y="4050022"/>
              <a:ext cx="1107903" cy="1107943"/>
              <a:chOff x="0" y="4449300"/>
              <a:chExt cx="694175" cy="694200"/>
            </a:xfrm>
          </p:grpSpPr>
          <p:sp>
            <p:nvSpPr>
              <p:cNvPr id="535" name="Google Shape;535;p22"/>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22"/>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7" name="Google Shape;537;p22"/>
            <p:cNvGrpSpPr/>
            <p:nvPr/>
          </p:nvGrpSpPr>
          <p:grpSpPr>
            <a:xfrm>
              <a:off x="8720725" y="565711"/>
              <a:ext cx="423265" cy="912987"/>
              <a:chOff x="8720713" y="581661"/>
              <a:chExt cx="423265" cy="912987"/>
            </a:xfrm>
          </p:grpSpPr>
          <p:sp>
            <p:nvSpPr>
              <p:cNvPr id="538" name="Google Shape;538;p22"/>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22"/>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0" name="Google Shape;540;p22"/>
            <p:cNvGrpSpPr/>
            <p:nvPr/>
          </p:nvGrpSpPr>
          <p:grpSpPr>
            <a:xfrm>
              <a:off x="7866025" y="-15950"/>
              <a:ext cx="1499225" cy="694200"/>
              <a:chOff x="7925425" y="0"/>
              <a:chExt cx="1499225" cy="694200"/>
            </a:xfrm>
          </p:grpSpPr>
          <p:sp>
            <p:nvSpPr>
              <p:cNvPr id="541" name="Google Shape;541;p22"/>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22"/>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22"/>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22"/>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5" name="Google Shape;545;p22"/>
            <p:cNvGrpSpPr/>
            <p:nvPr/>
          </p:nvGrpSpPr>
          <p:grpSpPr>
            <a:xfrm flipH="1">
              <a:off x="10" y="565711"/>
              <a:ext cx="423265" cy="912987"/>
              <a:chOff x="8720713" y="581661"/>
              <a:chExt cx="423265" cy="912987"/>
            </a:xfrm>
          </p:grpSpPr>
          <p:sp>
            <p:nvSpPr>
              <p:cNvPr id="546" name="Google Shape;546;p22"/>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22"/>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8" name="Google Shape;548;p22"/>
            <p:cNvGrpSpPr/>
            <p:nvPr/>
          </p:nvGrpSpPr>
          <p:grpSpPr>
            <a:xfrm flipH="1">
              <a:off x="-221250" y="-15950"/>
              <a:ext cx="1499225" cy="694200"/>
              <a:chOff x="7925425" y="0"/>
              <a:chExt cx="1499225" cy="694200"/>
            </a:xfrm>
          </p:grpSpPr>
          <p:sp>
            <p:nvSpPr>
              <p:cNvPr id="549" name="Google Shape;549;p22"/>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22"/>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22"/>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22"/>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5">
  <p:cSld name="TITLE_AND_BODY_2">
    <p:spTree>
      <p:nvGrpSpPr>
        <p:cNvPr id="1" name="Shape 553"/>
        <p:cNvGrpSpPr/>
        <p:nvPr/>
      </p:nvGrpSpPr>
      <p:grpSpPr>
        <a:xfrm>
          <a:off x="0" y="0"/>
          <a:ext cx="0" cy="0"/>
          <a:chOff x="0" y="0"/>
          <a:chExt cx="0" cy="0"/>
        </a:xfrm>
      </p:grpSpPr>
      <p:sp>
        <p:nvSpPr>
          <p:cNvPr id="554" name="Google Shape;55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5" name="Google Shape;555;p23"/>
          <p:cNvSpPr txBox="1">
            <a:spLocks noGrp="1"/>
          </p:cNvSpPr>
          <p:nvPr>
            <p:ph type="body" idx="1"/>
          </p:nvPr>
        </p:nvSpPr>
        <p:spPr>
          <a:xfrm>
            <a:off x="720000" y="1215736"/>
            <a:ext cx="7704000" cy="338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Inter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p:txBody>
      </p:sp>
      <p:grpSp>
        <p:nvGrpSpPr>
          <p:cNvPr id="556" name="Google Shape;556;p23"/>
          <p:cNvGrpSpPr/>
          <p:nvPr/>
        </p:nvGrpSpPr>
        <p:grpSpPr>
          <a:xfrm>
            <a:off x="0" y="4"/>
            <a:ext cx="9143996" cy="5080821"/>
            <a:chOff x="0" y="4"/>
            <a:chExt cx="9143996" cy="5080821"/>
          </a:xfrm>
        </p:grpSpPr>
        <p:grpSp>
          <p:nvGrpSpPr>
            <p:cNvPr id="557" name="Google Shape;557;p23"/>
            <p:cNvGrpSpPr/>
            <p:nvPr/>
          </p:nvGrpSpPr>
          <p:grpSpPr>
            <a:xfrm rot="8099721" flipH="1">
              <a:off x="8522881" y="4543818"/>
              <a:ext cx="444850" cy="444850"/>
              <a:chOff x="3490600" y="4349100"/>
              <a:chExt cx="509775" cy="509775"/>
            </a:xfrm>
          </p:grpSpPr>
          <p:sp>
            <p:nvSpPr>
              <p:cNvPr id="558" name="Google Shape;558;p23"/>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23"/>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23"/>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23"/>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23"/>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3" name="Google Shape;563;p23"/>
            <p:cNvSpPr/>
            <p:nvPr/>
          </p:nvSpPr>
          <p:spPr>
            <a:xfrm rot="5400000">
              <a:off x="8449796" y="17"/>
              <a:ext cx="694200" cy="694175"/>
            </a:xfrm>
            <a:custGeom>
              <a:avLst/>
              <a:gdLst/>
              <a:ahLst/>
              <a:cxnLst/>
              <a:rect l="l" t="t" r="r" b="b"/>
              <a:pathLst>
                <a:path w="27768" h="27767" extrusionOk="0">
                  <a:moveTo>
                    <a:pt x="0" y="0"/>
                  </a:moveTo>
                  <a:lnTo>
                    <a:pt x="0" y="27767"/>
                  </a:lnTo>
                  <a:lnTo>
                    <a:pt x="27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23"/>
            <p:cNvSpPr/>
            <p:nvPr/>
          </p:nvSpPr>
          <p:spPr>
            <a:xfrm rot="5400000">
              <a:off x="8796371" y="3617"/>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65" name="Google Shape;565;p23"/>
            <p:cNvGrpSpPr/>
            <p:nvPr/>
          </p:nvGrpSpPr>
          <p:grpSpPr>
            <a:xfrm rot="10800000">
              <a:off x="8449796" y="3146679"/>
              <a:ext cx="694200" cy="1498200"/>
              <a:chOff x="-264975" y="1822650"/>
              <a:chExt cx="694200" cy="1498200"/>
            </a:xfrm>
          </p:grpSpPr>
          <p:sp>
            <p:nvSpPr>
              <p:cNvPr id="566" name="Google Shape;566;p23"/>
              <p:cNvSpPr/>
              <p:nvPr/>
            </p:nvSpPr>
            <p:spPr>
              <a:xfrm>
                <a:off x="-264975" y="262665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23"/>
              <p:cNvSpPr/>
              <p:nvPr/>
            </p:nvSpPr>
            <p:spPr>
              <a:xfrm>
                <a:off x="-264975" y="18226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23"/>
              <p:cNvSpPr/>
              <p:nvPr/>
            </p:nvSpPr>
            <p:spPr>
              <a:xfrm>
                <a:off x="-261875" y="216975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23"/>
              <p:cNvSpPr/>
              <p:nvPr/>
            </p:nvSpPr>
            <p:spPr>
              <a:xfrm>
                <a:off x="-261875" y="26308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0" name="Google Shape;570;p23"/>
            <p:cNvGrpSpPr/>
            <p:nvPr/>
          </p:nvGrpSpPr>
          <p:grpSpPr>
            <a:xfrm rot="-8099721">
              <a:off x="176265" y="4543818"/>
              <a:ext cx="444850" cy="444850"/>
              <a:chOff x="3490600" y="4349100"/>
              <a:chExt cx="509775" cy="509775"/>
            </a:xfrm>
          </p:grpSpPr>
          <p:sp>
            <p:nvSpPr>
              <p:cNvPr id="571" name="Google Shape;571;p23"/>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23"/>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23"/>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23"/>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23"/>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6" name="Google Shape;576;p23"/>
            <p:cNvSpPr/>
            <p:nvPr/>
          </p:nvSpPr>
          <p:spPr>
            <a:xfrm rot="-5400000" flipH="1">
              <a:off x="0" y="17"/>
              <a:ext cx="694200" cy="694175"/>
            </a:xfrm>
            <a:custGeom>
              <a:avLst/>
              <a:gdLst/>
              <a:ahLst/>
              <a:cxnLst/>
              <a:rect l="l" t="t" r="r" b="b"/>
              <a:pathLst>
                <a:path w="27768" h="27767" extrusionOk="0">
                  <a:moveTo>
                    <a:pt x="0" y="0"/>
                  </a:moveTo>
                  <a:lnTo>
                    <a:pt x="0" y="27767"/>
                  </a:lnTo>
                  <a:lnTo>
                    <a:pt x="277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23"/>
            <p:cNvSpPr/>
            <p:nvPr/>
          </p:nvSpPr>
          <p:spPr>
            <a:xfrm rot="-5400000" flipH="1">
              <a:off x="3625" y="3617"/>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8" name="Google Shape;578;p23"/>
            <p:cNvGrpSpPr/>
            <p:nvPr/>
          </p:nvGrpSpPr>
          <p:grpSpPr>
            <a:xfrm rot="10800000" flipH="1">
              <a:off x="0" y="3146679"/>
              <a:ext cx="694200" cy="1498200"/>
              <a:chOff x="-264975" y="1822650"/>
              <a:chExt cx="694200" cy="1498200"/>
            </a:xfrm>
          </p:grpSpPr>
          <p:sp>
            <p:nvSpPr>
              <p:cNvPr id="579" name="Google Shape;579;p23"/>
              <p:cNvSpPr/>
              <p:nvPr/>
            </p:nvSpPr>
            <p:spPr>
              <a:xfrm>
                <a:off x="-264975" y="2626650"/>
                <a:ext cx="694200" cy="694200"/>
              </a:xfrm>
              <a:custGeom>
                <a:avLst/>
                <a:gdLst/>
                <a:ahLst/>
                <a:cxnLst/>
                <a:rect l="l" t="t" r="r" b="b"/>
                <a:pathLst>
                  <a:path w="27768" h="27768" extrusionOk="0">
                    <a:moveTo>
                      <a:pt x="0" y="0"/>
                    </a:moveTo>
                    <a:lnTo>
                      <a:pt x="0" y="27767"/>
                    </a:lnTo>
                    <a:lnTo>
                      <a:pt x="27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23"/>
              <p:cNvSpPr/>
              <p:nvPr/>
            </p:nvSpPr>
            <p:spPr>
              <a:xfrm>
                <a:off x="-264975" y="18226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23"/>
              <p:cNvSpPr/>
              <p:nvPr/>
            </p:nvSpPr>
            <p:spPr>
              <a:xfrm>
                <a:off x="-261875" y="2169750"/>
                <a:ext cx="344000" cy="342950"/>
              </a:xfrm>
              <a:custGeom>
                <a:avLst/>
                <a:gdLst/>
                <a:ahLst/>
                <a:cxnLst/>
                <a:rect l="l" t="t" r="r" b="b"/>
                <a:pathLst>
                  <a:path w="13760" h="13718" extrusionOk="0">
                    <a:moveTo>
                      <a:pt x="1" y="0"/>
                    </a:moveTo>
                    <a:lnTo>
                      <a:pt x="13760" y="13718"/>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23"/>
              <p:cNvSpPr/>
              <p:nvPr/>
            </p:nvSpPr>
            <p:spPr>
              <a:xfrm>
                <a:off x="-261875" y="26308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83"/>
        <p:cNvGrpSpPr/>
        <p:nvPr/>
      </p:nvGrpSpPr>
      <p:grpSpPr>
        <a:xfrm>
          <a:off x="0" y="0"/>
          <a:ext cx="0" cy="0"/>
          <a:chOff x="0" y="0"/>
          <a:chExt cx="0" cy="0"/>
        </a:xfrm>
      </p:grpSpPr>
      <p:sp>
        <p:nvSpPr>
          <p:cNvPr id="584" name="Google Shape;58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5" name="Google Shape;585;p24"/>
          <p:cNvSpPr txBox="1">
            <a:spLocks noGrp="1"/>
          </p:cNvSpPr>
          <p:nvPr>
            <p:ph type="subTitle" idx="1"/>
          </p:nvPr>
        </p:nvSpPr>
        <p:spPr>
          <a:xfrm>
            <a:off x="4845231" y="2913125"/>
            <a:ext cx="2795700" cy="107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86" name="Google Shape;586;p24"/>
          <p:cNvSpPr txBox="1">
            <a:spLocks noGrp="1"/>
          </p:cNvSpPr>
          <p:nvPr>
            <p:ph type="subTitle" idx="2"/>
          </p:nvPr>
        </p:nvSpPr>
        <p:spPr>
          <a:xfrm>
            <a:off x="1503050" y="2913125"/>
            <a:ext cx="2795700" cy="107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87" name="Google Shape;587;p24"/>
          <p:cNvSpPr txBox="1">
            <a:spLocks noGrp="1"/>
          </p:cNvSpPr>
          <p:nvPr>
            <p:ph type="subTitle" idx="3"/>
          </p:nvPr>
        </p:nvSpPr>
        <p:spPr>
          <a:xfrm>
            <a:off x="1503050" y="2504625"/>
            <a:ext cx="27957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588" name="Google Shape;588;p24"/>
          <p:cNvSpPr txBox="1">
            <a:spLocks noGrp="1"/>
          </p:cNvSpPr>
          <p:nvPr>
            <p:ph type="subTitle" idx="4"/>
          </p:nvPr>
        </p:nvSpPr>
        <p:spPr>
          <a:xfrm>
            <a:off x="4845241" y="2504625"/>
            <a:ext cx="27957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589" name="Google Shape;589;p24"/>
          <p:cNvGrpSpPr/>
          <p:nvPr/>
        </p:nvGrpSpPr>
        <p:grpSpPr>
          <a:xfrm>
            <a:off x="0" y="11"/>
            <a:ext cx="9144000" cy="5143489"/>
            <a:chOff x="0" y="11"/>
            <a:chExt cx="9144000" cy="5143489"/>
          </a:xfrm>
        </p:grpSpPr>
        <p:grpSp>
          <p:nvGrpSpPr>
            <p:cNvPr id="590" name="Google Shape;590;p24"/>
            <p:cNvGrpSpPr/>
            <p:nvPr/>
          </p:nvGrpSpPr>
          <p:grpSpPr>
            <a:xfrm rot="10800000" flipH="1">
              <a:off x="8720718" y="2916467"/>
              <a:ext cx="423265" cy="912987"/>
              <a:chOff x="8720713" y="581661"/>
              <a:chExt cx="423265" cy="912987"/>
            </a:xfrm>
          </p:grpSpPr>
          <p:sp>
            <p:nvSpPr>
              <p:cNvPr id="591" name="Google Shape;591;p24"/>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24"/>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3" name="Google Shape;593;p24"/>
            <p:cNvGrpSpPr/>
            <p:nvPr/>
          </p:nvGrpSpPr>
          <p:grpSpPr>
            <a:xfrm rot="10800000">
              <a:off x="8449818" y="4449300"/>
              <a:ext cx="694175" cy="694200"/>
              <a:chOff x="9949035" y="3425194"/>
              <a:chExt cx="694175" cy="694200"/>
            </a:xfrm>
          </p:grpSpPr>
          <p:sp>
            <p:nvSpPr>
              <p:cNvPr id="594" name="Google Shape;594;p24"/>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24"/>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6" name="Google Shape;596;p24"/>
            <p:cNvGrpSpPr/>
            <p:nvPr/>
          </p:nvGrpSpPr>
          <p:grpSpPr>
            <a:xfrm flipH="1">
              <a:off x="8424012" y="3735113"/>
              <a:ext cx="713189" cy="714203"/>
              <a:chOff x="2751838" y="727063"/>
              <a:chExt cx="738750" cy="739800"/>
            </a:xfrm>
          </p:grpSpPr>
          <p:sp>
            <p:nvSpPr>
              <p:cNvPr id="597" name="Google Shape;597;p24"/>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24"/>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24"/>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24"/>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1" name="Google Shape;601;p24"/>
            <p:cNvGrpSpPr/>
            <p:nvPr/>
          </p:nvGrpSpPr>
          <p:grpSpPr>
            <a:xfrm rot="10800000">
              <a:off x="22" y="2916467"/>
              <a:ext cx="423265" cy="912987"/>
              <a:chOff x="8720713" y="581661"/>
              <a:chExt cx="423265" cy="912987"/>
            </a:xfrm>
          </p:grpSpPr>
          <p:sp>
            <p:nvSpPr>
              <p:cNvPr id="602" name="Google Shape;602;p24"/>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24"/>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4" name="Google Shape;604;p24"/>
            <p:cNvGrpSpPr/>
            <p:nvPr/>
          </p:nvGrpSpPr>
          <p:grpSpPr>
            <a:xfrm rot="10800000" flipH="1">
              <a:off x="12" y="4449300"/>
              <a:ext cx="694175" cy="694200"/>
              <a:chOff x="9949035" y="3425194"/>
              <a:chExt cx="694175" cy="694200"/>
            </a:xfrm>
          </p:grpSpPr>
          <p:sp>
            <p:nvSpPr>
              <p:cNvPr id="605" name="Google Shape;605;p24"/>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24"/>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7" name="Google Shape;607;p24"/>
            <p:cNvGrpSpPr/>
            <p:nvPr/>
          </p:nvGrpSpPr>
          <p:grpSpPr>
            <a:xfrm>
              <a:off x="6804" y="3735113"/>
              <a:ext cx="713189" cy="714203"/>
              <a:chOff x="2751838" y="727063"/>
              <a:chExt cx="738750" cy="739800"/>
            </a:xfrm>
          </p:grpSpPr>
          <p:sp>
            <p:nvSpPr>
              <p:cNvPr id="608" name="Google Shape;608;p24"/>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24"/>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24"/>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24"/>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2" name="Google Shape;612;p24"/>
            <p:cNvGrpSpPr/>
            <p:nvPr/>
          </p:nvGrpSpPr>
          <p:grpSpPr>
            <a:xfrm rot="10800000" flipH="1">
              <a:off x="0" y="11"/>
              <a:ext cx="694175" cy="694200"/>
              <a:chOff x="0" y="4449300"/>
              <a:chExt cx="694175" cy="694200"/>
            </a:xfrm>
          </p:grpSpPr>
          <p:sp>
            <p:nvSpPr>
              <p:cNvPr id="613" name="Google Shape;613;p24"/>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24"/>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5" name="Google Shape;615;p24"/>
            <p:cNvGrpSpPr/>
            <p:nvPr/>
          </p:nvGrpSpPr>
          <p:grpSpPr>
            <a:xfrm rot="10800000" flipH="1">
              <a:off x="8449825" y="11"/>
              <a:ext cx="694175" cy="694200"/>
              <a:chOff x="8449825" y="4449300"/>
              <a:chExt cx="694175" cy="694200"/>
            </a:xfrm>
          </p:grpSpPr>
          <p:sp>
            <p:nvSpPr>
              <p:cNvPr id="616" name="Google Shape;616;p24"/>
              <p:cNvSpPr/>
              <p:nvPr/>
            </p:nvSpPr>
            <p:spPr>
              <a:xfrm rot="10800000" flipH="1">
                <a:off x="8449825"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24"/>
              <p:cNvSpPr/>
              <p:nvPr/>
            </p:nvSpPr>
            <p:spPr>
              <a:xfrm rot="10800000" flipH="1">
                <a:off x="8796900"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618"/>
        <p:cNvGrpSpPr/>
        <p:nvPr/>
      </p:nvGrpSpPr>
      <p:grpSpPr>
        <a:xfrm>
          <a:off x="0" y="0"/>
          <a:ext cx="0" cy="0"/>
          <a:chOff x="0" y="0"/>
          <a:chExt cx="0" cy="0"/>
        </a:xfrm>
      </p:grpSpPr>
      <p:sp>
        <p:nvSpPr>
          <p:cNvPr id="619" name="Google Shape;619;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0" name="Google Shape;620;p25"/>
          <p:cNvSpPr txBox="1">
            <a:spLocks noGrp="1"/>
          </p:cNvSpPr>
          <p:nvPr>
            <p:ph type="subTitle" idx="1"/>
          </p:nvPr>
        </p:nvSpPr>
        <p:spPr>
          <a:xfrm>
            <a:off x="4669737" y="1893200"/>
            <a:ext cx="3416400" cy="191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21" name="Google Shape;621;p25"/>
          <p:cNvSpPr txBox="1">
            <a:spLocks noGrp="1"/>
          </p:cNvSpPr>
          <p:nvPr>
            <p:ph type="subTitle" idx="2"/>
          </p:nvPr>
        </p:nvSpPr>
        <p:spPr>
          <a:xfrm>
            <a:off x="1057863" y="1893200"/>
            <a:ext cx="3416400" cy="191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622" name="Google Shape;622;p25"/>
          <p:cNvGrpSpPr/>
          <p:nvPr/>
        </p:nvGrpSpPr>
        <p:grpSpPr>
          <a:xfrm>
            <a:off x="-246850" y="-15950"/>
            <a:ext cx="9637700" cy="5173895"/>
            <a:chOff x="-246850" y="-15950"/>
            <a:chExt cx="9637700" cy="5173895"/>
          </a:xfrm>
        </p:grpSpPr>
        <p:grpSp>
          <p:nvGrpSpPr>
            <p:cNvPr id="623" name="Google Shape;623;p25"/>
            <p:cNvGrpSpPr/>
            <p:nvPr/>
          </p:nvGrpSpPr>
          <p:grpSpPr>
            <a:xfrm rot="-5400000">
              <a:off x="8036109" y="4050053"/>
              <a:ext cx="1107903" cy="1107874"/>
              <a:chOff x="0" y="4449300"/>
              <a:chExt cx="694175" cy="694200"/>
            </a:xfrm>
          </p:grpSpPr>
          <p:sp>
            <p:nvSpPr>
              <p:cNvPr id="624" name="Google Shape;624;p25"/>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25"/>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6" name="Google Shape;626;p25"/>
            <p:cNvGrpSpPr/>
            <p:nvPr/>
          </p:nvGrpSpPr>
          <p:grpSpPr>
            <a:xfrm rot="5400000" flipH="1">
              <a:off x="8" y="4050022"/>
              <a:ext cx="1107903" cy="1107943"/>
              <a:chOff x="0" y="4449300"/>
              <a:chExt cx="694175" cy="694200"/>
            </a:xfrm>
          </p:grpSpPr>
          <p:sp>
            <p:nvSpPr>
              <p:cNvPr id="627" name="Google Shape;627;p25"/>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25"/>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9" name="Google Shape;629;p25"/>
            <p:cNvGrpSpPr/>
            <p:nvPr/>
          </p:nvGrpSpPr>
          <p:grpSpPr>
            <a:xfrm>
              <a:off x="8720725" y="565711"/>
              <a:ext cx="423265" cy="912987"/>
              <a:chOff x="8720713" y="581661"/>
              <a:chExt cx="423265" cy="912987"/>
            </a:xfrm>
          </p:grpSpPr>
          <p:sp>
            <p:nvSpPr>
              <p:cNvPr id="630" name="Google Shape;630;p25"/>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25"/>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2" name="Google Shape;632;p25"/>
            <p:cNvGrpSpPr/>
            <p:nvPr/>
          </p:nvGrpSpPr>
          <p:grpSpPr>
            <a:xfrm>
              <a:off x="7891625" y="-15950"/>
              <a:ext cx="1499225" cy="694200"/>
              <a:chOff x="7925425" y="0"/>
              <a:chExt cx="1499225" cy="694200"/>
            </a:xfrm>
          </p:grpSpPr>
          <p:sp>
            <p:nvSpPr>
              <p:cNvPr id="633" name="Google Shape;633;p25"/>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25"/>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25"/>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25"/>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7" name="Google Shape;637;p25"/>
            <p:cNvGrpSpPr/>
            <p:nvPr/>
          </p:nvGrpSpPr>
          <p:grpSpPr>
            <a:xfrm flipH="1">
              <a:off x="10" y="565711"/>
              <a:ext cx="423265" cy="912987"/>
              <a:chOff x="8720713" y="581661"/>
              <a:chExt cx="423265" cy="912987"/>
            </a:xfrm>
          </p:grpSpPr>
          <p:sp>
            <p:nvSpPr>
              <p:cNvPr id="638" name="Google Shape;638;p25"/>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25"/>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0" name="Google Shape;640;p25"/>
            <p:cNvGrpSpPr/>
            <p:nvPr/>
          </p:nvGrpSpPr>
          <p:grpSpPr>
            <a:xfrm flipH="1">
              <a:off x="-246850" y="-15950"/>
              <a:ext cx="1499225" cy="694200"/>
              <a:chOff x="7925425" y="0"/>
              <a:chExt cx="1499225" cy="694200"/>
            </a:xfrm>
          </p:grpSpPr>
          <p:sp>
            <p:nvSpPr>
              <p:cNvPr id="641" name="Google Shape;641;p25"/>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25"/>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25"/>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25"/>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45"/>
        <p:cNvGrpSpPr/>
        <p:nvPr/>
      </p:nvGrpSpPr>
      <p:grpSpPr>
        <a:xfrm>
          <a:off x="0" y="0"/>
          <a:ext cx="0" cy="0"/>
          <a:chOff x="0" y="0"/>
          <a:chExt cx="0" cy="0"/>
        </a:xfrm>
      </p:grpSpPr>
      <p:sp>
        <p:nvSpPr>
          <p:cNvPr id="646" name="Google Shape;646;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47" name="Google Shape;647;p26"/>
          <p:cNvSpPr txBox="1">
            <a:spLocks noGrp="1"/>
          </p:cNvSpPr>
          <p:nvPr>
            <p:ph type="subTitle" idx="1"/>
          </p:nvPr>
        </p:nvSpPr>
        <p:spPr>
          <a:xfrm>
            <a:off x="884825" y="3249576"/>
            <a:ext cx="2280900" cy="83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48" name="Google Shape;648;p26"/>
          <p:cNvSpPr txBox="1">
            <a:spLocks noGrp="1"/>
          </p:cNvSpPr>
          <p:nvPr>
            <p:ph type="subTitle" idx="2"/>
          </p:nvPr>
        </p:nvSpPr>
        <p:spPr>
          <a:xfrm>
            <a:off x="3431550" y="3249576"/>
            <a:ext cx="2280900" cy="83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49" name="Google Shape;649;p26"/>
          <p:cNvSpPr txBox="1">
            <a:spLocks noGrp="1"/>
          </p:cNvSpPr>
          <p:nvPr>
            <p:ph type="subTitle" idx="3"/>
          </p:nvPr>
        </p:nvSpPr>
        <p:spPr>
          <a:xfrm>
            <a:off x="5978275" y="3249576"/>
            <a:ext cx="2280900" cy="83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50" name="Google Shape;650;p26"/>
          <p:cNvSpPr txBox="1">
            <a:spLocks noGrp="1"/>
          </p:cNvSpPr>
          <p:nvPr>
            <p:ph type="subTitle" idx="4"/>
          </p:nvPr>
        </p:nvSpPr>
        <p:spPr>
          <a:xfrm>
            <a:off x="884825" y="2827275"/>
            <a:ext cx="2280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651" name="Google Shape;651;p26"/>
          <p:cNvSpPr txBox="1">
            <a:spLocks noGrp="1"/>
          </p:cNvSpPr>
          <p:nvPr>
            <p:ph type="subTitle" idx="5"/>
          </p:nvPr>
        </p:nvSpPr>
        <p:spPr>
          <a:xfrm>
            <a:off x="3431554" y="2827275"/>
            <a:ext cx="2280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652" name="Google Shape;652;p26"/>
          <p:cNvSpPr txBox="1">
            <a:spLocks noGrp="1"/>
          </p:cNvSpPr>
          <p:nvPr>
            <p:ph type="subTitle" idx="6"/>
          </p:nvPr>
        </p:nvSpPr>
        <p:spPr>
          <a:xfrm>
            <a:off x="5978275" y="2827275"/>
            <a:ext cx="2280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653" name="Google Shape;653;p26"/>
          <p:cNvGrpSpPr/>
          <p:nvPr/>
        </p:nvGrpSpPr>
        <p:grpSpPr>
          <a:xfrm>
            <a:off x="0" y="138604"/>
            <a:ext cx="9143996" cy="5004896"/>
            <a:chOff x="0" y="138604"/>
            <a:chExt cx="9143996" cy="5004896"/>
          </a:xfrm>
        </p:grpSpPr>
        <p:grpSp>
          <p:nvGrpSpPr>
            <p:cNvPr id="654" name="Google Shape;654;p26"/>
            <p:cNvGrpSpPr/>
            <p:nvPr/>
          </p:nvGrpSpPr>
          <p:grpSpPr>
            <a:xfrm rot="-2700279" flipH="1">
              <a:off x="176265" y="230761"/>
              <a:ext cx="444850" cy="444850"/>
              <a:chOff x="3490600" y="4349100"/>
              <a:chExt cx="509775" cy="509775"/>
            </a:xfrm>
          </p:grpSpPr>
          <p:sp>
            <p:nvSpPr>
              <p:cNvPr id="655" name="Google Shape;655;p26"/>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26"/>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26"/>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26"/>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26"/>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0" name="Google Shape;660;p26"/>
            <p:cNvSpPr/>
            <p:nvPr/>
          </p:nvSpPr>
          <p:spPr>
            <a:xfrm rot="-5400000">
              <a:off x="0" y="4449313"/>
              <a:ext cx="694200" cy="694175"/>
            </a:xfrm>
            <a:custGeom>
              <a:avLst/>
              <a:gdLst/>
              <a:ahLst/>
              <a:cxnLst/>
              <a:rect l="l" t="t" r="r" b="b"/>
              <a:pathLst>
                <a:path w="27768" h="27767"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26"/>
            <p:cNvSpPr/>
            <p:nvPr/>
          </p:nvSpPr>
          <p:spPr>
            <a:xfrm rot="-5400000">
              <a:off x="3625" y="4796913"/>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62" name="Google Shape;662;p26"/>
            <p:cNvGrpSpPr/>
            <p:nvPr/>
          </p:nvGrpSpPr>
          <p:grpSpPr>
            <a:xfrm>
              <a:off x="0" y="637225"/>
              <a:ext cx="694200" cy="1498200"/>
              <a:chOff x="-264975" y="1822650"/>
              <a:chExt cx="694200" cy="1498200"/>
            </a:xfrm>
          </p:grpSpPr>
          <p:sp>
            <p:nvSpPr>
              <p:cNvPr id="663" name="Google Shape;663;p26"/>
              <p:cNvSpPr/>
              <p:nvPr/>
            </p:nvSpPr>
            <p:spPr>
              <a:xfrm>
                <a:off x="-264975" y="2626650"/>
                <a:ext cx="694200" cy="694200"/>
              </a:xfrm>
              <a:custGeom>
                <a:avLst/>
                <a:gdLst/>
                <a:ahLst/>
                <a:cxnLst/>
                <a:rect l="l" t="t" r="r" b="b"/>
                <a:pathLst>
                  <a:path w="27768" h="27768" extrusionOk="0">
                    <a:moveTo>
                      <a:pt x="0" y="0"/>
                    </a:moveTo>
                    <a:lnTo>
                      <a:pt x="0"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26"/>
              <p:cNvSpPr/>
              <p:nvPr/>
            </p:nvSpPr>
            <p:spPr>
              <a:xfrm>
                <a:off x="-264975" y="18226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26"/>
              <p:cNvSpPr/>
              <p:nvPr/>
            </p:nvSpPr>
            <p:spPr>
              <a:xfrm>
                <a:off x="-261875" y="2169750"/>
                <a:ext cx="344000" cy="342950"/>
              </a:xfrm>
              <a:custGeom>
                <a:avLst/>
                <a:gdLst/>
                <a:ahLst/>
                <a:cxnLst/>
                <a:rect l="l" t="t" r="r" b="b"/>
                <a:pathLst>
                  <a:path w="13760" h="13718" extrusionOk="0">
                    <a:moveTo>
                      <a:pt x="1" y="0"/>
                    </a:move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26"/>
              <p:cNvSpPr/>
              <p:nvPr/>
            </p:nvSpPr>
            <p:spPr>
              <a:xfrm>
                <a:off x="-261875" y="26308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7" name="Google Shape;667;p26"/>
            <p:cNvGrpSpPr/>
            <p:nvPr/>
          </p:nvGrpSpPr>
          <p:grpSpPr>
            <a:xfrm>
              <a:off x="84176" y="2004110"/>
              <a:ext cx="629046" cy="629940"/>
              <a:chOff x="2751838" y="727063"/>
              <a:chExt cx="738750" cy="739800"/>
            </a:xfrm>
          </p:grpSpPr>
          <p:sp>
            <p:nvSpPr>
              <p:cNvPr id="668" name="Google Shape;668;p26"/>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26"/>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26"/>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26"/>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2" name="Google Shape;672;p26"/>
            <p:cNvGrpSpPr/>
            <p:nvPr/>
          </p:nvGrpSpPr>
          <p:grpSpPr>
            <a:xfrm rot="2700279">
              <a:off x="8522881" y="230761"/>
              <a:ext cx="444850" cy="444850"/>
              <a:chOff x="3490600" y="4349100"/>
              <a:chExt cx="509775" cy="509775"/>
            </a:xfrm>
          </p:grpSpPr>
          <p:sp>
            <p:nvSpPr>
              <p:cNvPr id="673" name="Google Shape;673;p26"/>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26"/>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26"/>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26"/>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26"/>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78" name="Google Shape;678;p26"/>
            <p:cNvSpPr/>
            <p:nvPr/>
          </p:nvSpPr>
          <p:spPr>
            <a:xfrm rot="5400000" flipH="1">
              <a:off x="8449796" y="4449313"/>
              <a:ext cx="694200" cy="694175"/>
            </a:xfrm>
            <a:custGeom>
              <a:avLst/>
              <a:gdLst/>
              <a:ahLst/>
              <a:cxnLst/>
              <a:rect l="l" t="t" r="r" b="b"/>
              <a:pathLst>
                <a:path w="27768" h="27767" extrusionOk="0">
                  <a:moveTo>
                    <a:pt x="0" y="0"/>
                  </a:moveTo>
                  <a:lnTo>
                    <a:pt x="0" y="27767"/>
                  </a:lnTo>
                  <a:lnTo>
                    <a:pt x="27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26"/>
            <p:cNvSpPr/>
            <p:nvPr/>
          </p:nvSpPr>
          <p:spPr>
            <a:xfrm rot="5400000" flipH="1">
              <a:off x="8796371" y="4796913"/>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80" name="Google Shape;680;p26"/>
            <p:cNvGrpSpPr/>
            <p:nvPr/>
          </p:nvGrpSpPr>
          <p:grpSpPr>
            <a:xfrm flipH="1">
              <a:off x="8449796" y="637225"/>
              <a:ext cx="694200" cy="1498200"/>
              <a:chOff x="-264975" y="1822650"/>
              <a:chExt cx="694200" cy="1498200"/>
            </a:xfrm>
          </p:grpSpPr>
          <p:sp>
            <p:nvSpPr>
              <p:cNvPr id="681" name="Google Shape;681;p26"/>
              <p:cNvSpPr/>
              <p:nvPr/>
            </p:nvSpPr>
            <p:spPr>
              <a:xfrm>
                <a:off x="-264975" y="262665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26"/>
              <p:cNvSpPr/>
              <p:nvPr/>
            </p:nvSpPr>
            <p:spPr>
              <a:xfrm>
                <a:off x="-264975" y="18226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26"/>
              <p:cNvSpPr/>
              <p:nvPr/>
            </p:nvSpPr>
            <p:spPr>
              <a:xfrm>
                <a:off x="-261875" y="216975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26"/>
              <p:cNvSpPr/>
              <p:nvPr/>
            </p:nvSpPr>
            <p:spPr>
              <a:xfrm>
                <a:off x="-261875" y="26308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5" name="Google Shape;685;p26"/>
            <p:cNvGrpSpPr/>
            <p:nvPr/>
          </p:nvGrpSpPr>
          <p:grpSpPr>
            <a:xfrm flipH="1">
              <a:off x="8430775" y="2004110"/>
              <a:ext cx="629046" cy="629940"/>
              <a:chOff x="2751838" y="727063"/>
              <a:chExt cx="738750" cy="739800"/>
            </a:xfrm>
          </p:grpSpPr>
          <p:sp>
            <p:nvSpPr>
              <p:cNvPr id="686" name="Google Shape;686;p26"/>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26"/>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26"/>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26"/>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690"/>
        <p:cNvGrpSpPr/>
        <p:nvPr/>
      </p:nvGrpSpPr>
      <p:grpSpPr>
        <a:xfrm>
          <a:off x="0" y="0"/>
          <a:ext cx="0" cy="0"/>
          <a:chOff x="0" y="0"/>
          <a:chExt cx="0" cy="0"/>
        </a:xfrm>
      </p:grpSpPr>
      <p:sp>
        <p:nvSpPr>
          <p:cNvPr id="691" name="Google Shape;691;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2" name="Google Shape;692;p27"/>
          <p:cNvSpPr txBox="1">
            <a:spLocks noGrp="1"/>
          </p:cNvSpPr>
          <p:nvPr>
            <p:ph type="subTitle" idx="1"/>
          </p:nvPr>
        </p:nvSpPr>
        <p:spPr>
          <a:xfrm>
            <a:off x="2110311" y="2005375"/>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93" name="Google Shape;693;p27"/>
          <p:cNvSpPr txBox="1">
            <a:spLocks noGrp="1"/>
          </p:cNvSpPr>
          <p:nvPr>
            <p:ph type="subTitle" idx="2"/>
          </p:nvPr>
        </p:nvSpPr>
        <p:spPr>
          <a:xfrm>
            <a:off x="5870139" y="2005375"/>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94" name="Google Shape;694;p27"/>
          <p:cNvSpPr txBox="1">
            <a:spLocks noGrp="1"/>
          </p:cNvSpPr>
          <p:nvPr>
            <p:ph type="subTitle" idx="3"/>
          </p:nvPr>
        </p:nvSpPr>
        <p:spPr>
          <a:xfrm>
            <a:off x="2110311" y="3495850"/>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95" name="Google Shape;695;p27"/>
          <p:cNvSpPr txBox="1">
            <a:spLocks noGrp="1"/>
          </p:cNvSpPr>
          <p:nvPr>
            <p:ph type="subTitle" idx="4"/>
          </p:nvPr>
        </p:nvSpPr>
        <p:spPr>
          <a:xfrm>
            <a:off x="5870139" y="3495850"/>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96" name="Google Shape;696;p27"/>
          <p:cNvSpPr txBox="1">
            <a:spLocks noGrp="1"/>
          </p:cNvSpPr>
          <p:nvPr>
            <p:ph type="subTitle" idx="5"/>
          </p:nvPr>
        </p:nvSpPr>
        <p:spPr>
          <a:xfrm>
            <a:off x="2110311" y="16501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697" name="Google Shape;697;p27"/>
          <p:cNvSpPr txBox="1">
            <a:spLocks noGrp="1"/>
          </p:cNvSpPr>
          <p:nvPr>
            <p:ph type="subTitle" idx="6"/>
          </p:nvPr>
        </p:nvSpPr>
        <p:spPr>
          <a:xfrm>
            <a:off x="2110311" y="314075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698" name="Google Shape;698;p27"/>
          <p:cNvSpPr txBox="1">
            <a:spLocks noGrp="1"/>
          </p:cNvSpPr>
          <p:nvPr>
            <p:ph type="subTitle" idx="7"/>
          </p:nvPr>
        </p:nvSpPr>
        <p:spPr>
          <a:xfrm>
            <a:off x="5870136" y="16501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699" name="Google Shape;699;p27"/>
          <p:cNvSpPr txBox="1">
            <a:spLocks noGrp="1"/>
          </p:cNvSpPr>
          <p:nvPr>
            <p:ph type="subTitle" idx="8"/>
          </p:nvPr>
        </p:nvSpPr>
        <p:spPr>
          <a:xfrm>
            <a:off x="5870136" y="314075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700" name="Google Shape;700;p27"/>
          <p:cNvGrpSpPr/>
          <p:nvPr/>
        </p:nvGrpSpPr>
        <p:grpSpPr>
          <a:xfrm>
            <a:off x="-8" y="3"/>
            <a:ext cx="9144003" cy="5143502"/>
            <a:chOff x="-8" y="3"/>
            <a:chExt cx="9144003" cy="5143502"/>
          </a:xfrm>
        </p:grpSpPr>
        <p:grpSp>
          <p:nvGrpSpPr>
            <p:cNvPr id="701" name="Google Shape;701;p27"/>
            <p:cNvGrpSpPr/>
            <p:nvPr/>
          </p:nvGrpSpPr>
          <p:grpSpPr>
            <a:xfrm>
              <a:off x="9" y="1808163"/>
              <a:ext cx="694200" cy="1498200"/>
              <a:chOff x="9" y="1808163"/>
              <a:chExt cx="694200" cy="1498200"/>
            </a:xfrm>
          </p:grpSpPr>
          <p:sp>
            <p:nvSpPr>
              <p:cNvPr id="702" name="Google Shape;702;p27"/>
              <p:cNvSpPr/>
              <p:nvPr/>
            </p:nvSpPr>
            <p:spPr>
              <a:xfrm>
                <a:off x="9" y="2612163"/>
                <a:ext cx="694200" cy="694200"/>
              </a:xfrm>
              <a:custGeom>
                <a:avLst/>
                <a:gdLst/>
                <a:ahLst/>
                <a:cxnLst/>
                <a:rect l="l" t="t" r="r" b="b"/>
                <a:pathLst>
                  <a:path w="27768" h="27768" extrusionOk="0">
                    <a:moveTo>
                      <a:pt x="0" y="0"/>
                    </a:moveTo>
                    <a:lnTo>
                      <a:pt x="0"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27"/>
              <p:cNvSpPr/>
              <p:nvPr/>
            </p:nvSpPr>
            <p:spPr>
              <a:xfrm>
                <a:off x="9" y="1808163"/>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27"/>
              <p:cNvSpPr/>
              <p:nvPr/>
            </p:nvSpPr>
            <p:spPr>
              <a:xfrm>
                <a:off x="3109" y="2155263"/>
                <a:ext cx="344000" cy="342950"/>
              </a:xfrm>
              <a:custGeom>
                <a:avLst/>
                <a:gdLst/>
                <a:ahLst/>
                <a:cxnLst/>
                <a:rect l="l" t="t" r="r" b="b"/>
                <a:pathLst>
                  <a:path w="13760" h="13718" extrusionOk="0">
                    <a:moveTo>
                      <a:pt x="1" y="0"/>
                    </a:moveTo>
                    <a:lnTo>
                      <a:pt x="13760" y="13718"/>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27"/>
              <p:cNvSpPr/>
              <p:nvPr/>
            </p:nvSpPr>
            <p:spPr>
              <a:xfrm>
                <a:off x="3109" y="2616313"/>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6" name="Google Shape;706;p27"/>
            <p:cNvGrpSpPr/>
            <p:nvPr/>
          </p:nvGrpSpPr>
          <p:grpSpPr>
            <a:xfrm>
              <a:off x="-8" y="4035563"/>
              <a:ext cx="1107903" cy="1107943"/>
              <a:chOff x="0" y="4449300"/>
              <a:chExt cx="694175" cy="694200"/>
            </a:xfrm>
          </p:grpSpPr>
          <p:sp>
            <p:nvSpPr>
              <p:cNvPr id="707" name="Google Shape;707;p27"/>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27"/>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9" name="Google Shape;709;p27"/>
            <p:cNvGrpSpPr/>
            <p:nvPr/>
          </p:nvGrpSpPr>
          <p:grpSpPr>
            <a:xfrm rot="-2700279" flipH="1">
              <a:off x="176255" y="3448549"/>
              <a:ext cx="444850" cy="444850"/>
              <a:chOff x="3490600" y="4349100"/>
              <a:chExt cx="509775" cy="509775"/>
            </a:xfrm>
          </p:grpSpPr>
          <p:sp>
            <p:nvSpPr>
              <p:cNvPr id="710" name="Google Shape;710;p27"/>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27"/>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27"/>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27"/>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27"/>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5" name="Google Shape;715;p27"/>
            <p:cNvGrpSpPr/>
            <p:nvPr/>
          </p:nvGrpSpPr>
          <p:grpSpPr>
            <a:xfrm rot="-5400000">
              <a:off x="247972" y="-244858"/>
              <a:ext cx="423265" cy="912987"/>
              <a:chOff x="8720713" y="581661"/>
              <a:chExt cx="423265" cy="912987"/>
            </a:xfrm>
          </p:grpSpPr>
          <p:sp>
            <p:nvSpPr>
              <p:cNvPr id="716" name="Google Shape;716;p27"/>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27"/>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8" name="Google Shape;718;p27"/>
            <p:cNvGrpSpPr/>
            <p:nvPr/>
          </p:nvGrpSpPr>
          <p:grpSpPr>
            <a:xfrm>
              <a:off x="8449777" y="1808163"/>
              <a:ext cx="694200" cy="1498200"/>
              <a:chOff x="8449777" y="1808163"/>
              <a:chExt cx="694200" cy="1498200"/>
            </a:xfrm>
          </p:grpSpPr>
          <p:sp>
            <p:nvSpPr>
              <p:cNvPr id="719" name="Google Shape;719;p27"/>
              <p:cNvSpPr/>
              <p:nvPr/>
            </p:nvSpPr>
            <p:spPr>
              <a:xfrm flipH="1">
                <a:off x="8449777" y="2612163"/>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27"/>
              <p:cNvSpPr/>
              <p:nvPr/>
            </p:nvSpPr>
            <p:spPr>
              <a:xfrm flipH="1">
                <a:off x="8449777" y="1808163"/>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27"/>
              <p:cNvSpPr/>
              <p:nvPr/>
            </p:nvSpPr>
            <p:spPr>
              <a:xfrm flipH="1">
                <a:off x="8796877" y="2155263"/>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27"/>
              <p:cNvSpPr/>
              <p:nvPr/>
            </p:nvSpPr>
            <p:spPr>
              <a:xfrm flipH="1">
                <a:off x="8796877" y="2616313"/>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3" name="Google Shape;723;p27"/>
            <p:cNvGrpSpPr/>
            <p:nvPr/>
          </p:nvGrpSpPr>
          <p:grpSpPr>
            <a:xfrm flipH="1">
              <a:off x="8036092" y="4035563"/>
              <a:ext cx="1107903" cy="1107943"/>
              <a:chOff x="0" y="4449300"/>
              <a:chExt cx="694175" cy="694200"/>
            </a:xfrm>
          </p:grpSpPr>
          <p:sp>
            <p:nvSpPr>
              <p:cNvPr id="724" name="Google Shape;724;p27"/>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27"/>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6" name="Google Shape;726;p27"/>
            <p:cNvGrpSpPr/>
            <p:nvPr/>
          </p:nvGrpSpPr>
          <p:grpSpPr>
            <a:xfrm rot="2700279">
              <a:off x="8522881" y="3448549"/>
              <a:ext cx="444850" cy="444850"/>
              <a:chOff x="3490600" y="4349100"/>
              <a:chExt cx="509775" cy="509775"/>
            </a:xfrm>
          </p:grpSpPr>
          <p:sp>
            <p:nvSpPr>
              <p:cNvPr id="727" name="Google Shape;727;p27"/>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27"/>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27"/>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27"/>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27"/>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2" name="Google Shape;732;p27"/>
            <p:cNvGrpSpPr/>
            <p:nvPr/>
          </p:nvGrpSpPr>
          <p:grpSpPr>
            <a:xfrm rot="-5400000">
              <a:off x="8472747" y="-244858"/>
              <a:ext cx="423265" cy="912987"/>
              <a:chOff x="8720713" y="581661"/>
              <a:chExt cx="423265" cy="912987"/>
            </a:xfrm>
          </p:grpSpPr>
          <p:sp>
            <p:nvSpPr>
              <p:cNvPr id="733" name="Google Shape;733;p27"/>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27"/>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735"/>
        <p:cNvGrpSpPr/>
        <p:nvPr/>
      </p:nvGrpSpPr>
      <p:grpSpPr>
        <a:xfrm>
          <a:off x="0" y="0"/>
          <a:ext cx="0" cy="0"/>
          <a:chOff x="0" y="0"/>
          <a:chExt cx="0" cy="0"/>
        </a:xfrm>
      </p:grpSpPr>
      <p:sp>
        <p:nvSpPr>
          <p:cNvPr id="736" name="Google Shape;73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7" name="Google Shape;737;p28"/>
          <p:cNvSpPr txBox="1">
            <a:spLocks noGrp="1"/>
          </p:cNvSpPr>
          <p:nvPr>
            <p:ph type="subTitle" idx="1"/>
          </p:nvPr>
        </p:nvSpPr>
        <p:spPr>
          <a:xfrm>
            <a:off x="724088" y="2136675"/>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38" name="Google Shape;738;p28"/>
          <p:cNvSpPr txBox="1">
            <a:spLocks noGrp="1"/>
          </p:cNvSpPr>
          <p:nvPr>
            <p:ph type="subTitle" idx="2"/>
          </p:nvPr>
        </p:nvSpPr>
        <p:spPr>
          <a:xfrm>
            <a:off x="3467375" y="2136675"/>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39" name="Google Shape;739;p28"/>
          <p:cNvSpPr txBox="1">
            <a:spLocks noGrp="1"/>
          </p:cNvSpPr>
          <p:nvPr>
            <p:ph type="subTitle" idx="3"/>
          </p:nvPr>
        </p:nvSpPr>
        <p:spPr>
          <a:xfrm>
            <a:off x="724088" y="3566900"/>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40" name="Google Shape;740;p28"/>
          <p:cNvSpPr txBox="1">
            <a:spLocks noGrp="1"/>
          </p:cNvSpPr>
          <p:nvPr>
            <p:ph type="subTitle" idx="4"/>
          </p:nvPr>
        </p:nvSpPr>
        <p:spPr>
          <a:xfrm>
            <a:off x="3467375" y="3566900"/>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41" name="Google Shape;741;p28"/>
          <p:cNvSpPr txBox="1">
            <a:spLocks noGrp="1"/>
          </p:cNvSpPr>
          <p:nvPr>
            <p:ph type="subTitle" idx="5"/>
          </p:nvPr>
        </p:nvSpPr>
        <p:spPr>
          <a:xfrm>
            <a:off x="6219400" y="2136676"/>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42" name="Google Shape;742;p28"/>
          <p:cNvSpPr txBox="1">
            <a:spLocks noGrp="1"/>
          </p:cNvSpPr>
          <p:nvPr>
            <p:ph type="subTitle" idx="6"/>
          </p:nvPr>
        </p:nvSpPr>
        <p:spPr>
          <a:xfrm>
            <a:off x="6219400" y="3566900"/>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43" name="Google Shape;743;p28"/>
          <p:cNvSpPr txBox="1">
            <a:spLocks noGrp="1"/>
          </p:cNvSpPr>
          <p:nvPr>
            <p:ph type="subTitle" idx="7"/>
          </p:nvPr>
        </p:nvSpPr>
        <p:spPr>
          <a:xfrm>
            <a:off x="724088" y="1794475"/>
            <a:ext cx="220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44" name="Google Shape;744;p28"/>
          <p:cNvSpPr txBox="1">
            <a:spLocks noGrp="1"/>
          </p:cNvSpPr>
          <p:nvPr>
            <p:ph type="subTitle" idx="8"/>
          </p:nvPr>
        </p:nvSpPr>
        <p:spPr>
          <a:xfrm>
            <a:off x="3467375" y="1794475"/>
            <a:ext cx="220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45" name="Google Shape;745;p28"/>
          <p:cNvSpPr txBox="1">
            <a:spLocks noGrp="1"/>
          </p:cNvSpPr>
          <p:nvPr>
            <p:ph type="subTitle" idx="9"/>
          </p:nvPr>
        </p:nvSpPr>
        <p:spPr>
          <a:xfrm>
            <a:off x="6219400" y="1794475"/>
            <a:ext cx="220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46" name="Google Shape;746;p28"/>
          <p:cNvSpPr txBox="1">
            <a:spLocks noGrp="1"/>
          </p:cNvSpPr>
          <p:nvPr>
            <p:ph type="subTitle" idx="13"/>
          </p:nvPr>
        </p:nvSpPr>
        <p:spPr>
          <a:xfrm>
            <a:off x="724088" y="3224675"/>
            <a:ext cx="220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47" name="Google Shape;747;p28"/>
          <p:cNvSpPr txBox="1">
            <a:spLocks noGrp="1"/>
          </p:cNvSpPr>
          <p:nvPr>
            <p:ph type="subTitle" idx="14"/>
          </p:nvPr>
        </p:nvSpPr>
        <p:spPr>
          <a:xfrm>
            <a:off x="3467375" y="3224675"/>
            <a:ext cx="220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48" name="Google Shape;748;p28"/>
          <p:cNvSpPr txBox="1">
            <a:spLocks noGrp="1"/>
          </p:cNvSpPr>
          <p:nvPr>
            <p:ph type="subTitle" idx="15"/>
          </p:nvPr>
        </p:nvSpPr>
        <p:spPr>
          <a:xfrm>
            <a:off x="6219400" y="3224675"/>
            <a:ext cx="220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749" name="Google Shape;749;p28"/>
          <p:cNvGrpSpPr/>
          <p:nvPr/>
        </p:nvGrpSpPr>
        <p:grpSpPr>
          <a:xfrm>
            <a:off x="0" y="11"/>
            <a:ext cx="9144003" cy="5143489"/>
            <a:chOff x="0" y="11"/>
            <a:chExt cx="9144003" cy="5143489"/>
          </a:xfrm>
        </p:grpSpPr>
        <p:grpSp>
          <p:nvGrpSpPr>
            <p:cNvPr id="750" name="Google Shape;750;p28"/>
            <p:cNvGrpSpPr/>
            <p:nvPr/>
          </p:nvGrpSpPr>
          <p:grpSpPr>
            <a:xfrm flipH="1">
              <a:off x="8449828" y="4449300"/>
              <a:ext cx="694175" cy="694200"/>
              <a:chOff x="0" y="4449300"/>
              <a:chExt cx="694175" cy="694200"/>
            </a:xfrm>
          </p:grpSpPr>
          <p:sp>
            <p:nvSpPr>
              <p:cNvPr id="751" name="Google Shape;751;p28"/>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28"/>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3" name="Google Shape;753;p28"/>
            <p:cNvGrpSpPr/>
            <p:nvPr/>
          </p:nvGrpSpPr>
          <p:grpSpPr>
            <a:xfrm flipH="1">
              <a:off x="3" y="4449300"/>
              <a:ext cx="694175" cy="694200"/>
              <a:chOff x="8449825" y="4449300"/>
              <a:chExt cx="694175" cy="694200"/>
            </a:xfrm>
          </p:grpSpPr>
          <p:sp>
            <p:nvSpPr>
              <p:cNvPr id="754" name="Google Shape;754;p28"/>
              <p:cNvSpPr/>
              <p:nvPr/>
            </p:nvSpPr>
            <p:spPr>
              <a:xfrm rot="10800000" flipH="1">
                <a:off x="8449825"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28"/>
              <p:cNvSpPr/>
              <p:nvPr/>
            </p:nvSpPr>
            <p:spPr>
              <a:xfrm rot="10800000" flipH="1">
                <a:off x="8796900"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6" name="Google Shape;756;p28"/>
            <p:cNvGrpSpPr/>
            <p:nvPr/>
          </p:nvGrpSpPr>
          <p:grpSpPr>
            <a:xfrm>
              <a:off x="8074175" y="11"/>
              <a:ext cx="713175" cy="514641"/>
              <a:chOff x="8074185" y="24856"/>
              <a:chExt cx="713175" cy="514641"/>
            </a:xfrm>
          </p:grpSpPr>
          <p:sp>
            <p:nvSpPr>
              <p:cNvPr id="757" name="Google Shape;757;p28"/>
              <p:cNvSpPr/>
              <p:nvPr/>
            </p:nvSpPr>
            <p:spPr>
              <a:xfrm rot="2700246">
                <a:off x="8527512" y="75269"/>
                <a:ext cx="215275" cy="215259"/>
              </a:xfrm>
              <a:custGeom>
                <a:avLst/>
                <a:gdLst/>
                <a:ahLst/>
                <a:cxnLst/>
                <a:rect l="l" t="t" r="r" b="b"/>
                <a:pathLst>
                  <a:path w="8704" h="8704" extrusionOk="0">
                    <a:moveTo>
                      <a:pt x="1" y="0"/>
                    </a:moveTo>
                    <a:lnTo>
                      <a:pt x="8704" y="8703"/>
                    </a:lnTo>
                    <a:lnTo>
                      <a:pt x="87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28"/>
              <p:cNvSpPr/>
              <p:nvPr/>
            </p:nvSpPr>
            <p:spPr>
              <a:xfrm rot="2700246">
                <a:off x="8118759" y="75240"/>
                <a:ext cx="215275" cy="215259"/>
              </a:xfrm>
              <a:custGeom>
                <a:avLst/>
                <a:gdLst/>
                <a:ahLst/>
                <a:cxnLst/>
                <a:rect l="l" t="t" r="r" b="b"/>
                <a:pathLst>
                  <a:path w="8704" h="8704" extrusionOk="0">
                    <a:moveTo>
                      <a:pt x="1" y="0"/>
                    </a:moveTo>
                    <a:lnTo>
                      <a:pt x="1" y="8703"/>
                    </a:lnTo>
                    <a:lnTo>
                      <a:pt x="8704" y="870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28"/>
              <p:cNvSpPr/>
              <p:nvPr/>
            </p:nvSpPr>
            <p:spPr>
              <a:xfrm rot="2700246">
                <a:off x="8323136" y="279646"/>
                <a:ext cx="215275" cy="215259"/>
              </a:xfrm>
              <a:custGeom>
                <a:avLst/>
                <a:gdLst/>
                <a:ahLst/>
                <a:cxnLst/>
                <a:rect l="l" t="t" r="r" b="b"/>
                <a:pathLst>
                  <a:path w="8704" h="8704" extrusionOk="0">
                    <a:moveTo>
                      <a:pt x="8704" y="0"/>
                    </a:moveTo>
                    <a:lnTo>
                      <a:pt x="1" y="8703"/>
                    </a:lnTo>
                    <a:lnTo>
                      <a:pt x="8704" y="8703"/>
                    </a:lnTo>
                    <a:lnTo>
                      <a:pt x="87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28"/>
              <p:cNvSpPr/>
              <p:nvPr/>
            </p:nvSpPr>
            <p:spPr>
              <a:xfrm rot="2700246">
                <a:off x="8319048" y="71149"/>
                <a:ext cx="223486" cy="22347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1" name="Google Shape;761;p28"/>
            <p:cNvGrpSpPr/>
            <p:nvPr/>
          </p:nvGrpSpPr>
          <p:grpSpPr>
            <a:xfrm>
              <a:off x="8449793" y="50756"/>
              <a:ext cx="694200" cy="1498200"/>
              <a:chOff x="8449803" y="50750"/>
              <a:chExt cx="694200" cy="1498200"/>
            </a:xfrm>
          </p:grpSpPr>
          <p:sp>
            <p:nvSpPr>
              <p:cNvPr id="762" name="Google Shape;762;p28"/>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28"/>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28"/>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28"/>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6" name="Google Shape;766;p28"/>
            <p:cNvGrpSpPr/>
            <p:nvPr/>
          </p:nvGrpSpPr>
          <p:grpSpPr>
            <a:xfrm flipH="1">
              <a:off x="0" y="50756"/>
              <a:ext cx="694200" cy="1498200"/>
              <a:chOff x="8449803" y="50750"/>
              <a:chExt cx="694200" cy="1498200"/>
            </a:xfrm>
          </p:grpSpPr>
          <p:sp>
            <p:nvSpPr>
              <p:cNvPr id="767" name="Google Shape;767;p28"/>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28"/>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28"/>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28"/>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1" name="Google Shape;771;p28"/>
            <p:cNvGrpSpPr/>
            <p:nvPr/>
          </p:nvGrpSpPr>
          <p:grpSpPr>
            <a:xfrm flipH="1">
              <a:off x="356643" y="11"/>
              <a:ext cx="713175" cy="514641"/>
              <a:chOff x="8074185" y="24856"/>
              <a:chExt cx="713175" cy="514641"/>
            </a:xfrm>
          </p:grpSpPr>
          <p:sp>
            <p:nvSpPr>
              <p:cNvPr id="772" name="Google Shape;772;p28"/>
              <p:cNvSpPr/>
              <p:nvPr/>
            </p:nvSpPr>
            <p:spPr>
              <a:xfrm rot="2700246">
                <a:off x="8527512" y="75269"/>
                <a:ext cx="215275" cy="215259"/>
              </a:xfrm>
              <a:custGeom>
                <a:avLst/>
                <a:gdLst/>
                <a:ahLst/>
                <a:cxnLst/>
                <a:rect l="l" t="t" r="r" b="b"/>
                <a:pathLst>
                  <a:path w="8704" h="8704" extrusionOk="0">
                    <a:moveTo>
                      <a:pt x="1" y="0"/>
                    </a:moveTo>
                    <a:lnTo>
                      <a:pt x="8704" y="8703"/>
                    </a:lnTo>
                    <a:lnTo>
                      <a:pt x="8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28"/>
              <p:cNvSpPr/>
              <p:nvPr/>
            </p:nvSpPr>
            <p:spPr>
              <a:xfrm rot="2700246">
                <a:off x="8118759" y="75240"/>
                <a:ext cx="215275" cy="215259"/>
              </a:xfrm>
              <a:custGeom>
                <a:avLst/>
                <a:gdLst/>
                <a:ahLst/>
                <a:cxnLst/>
                <a:rect l="l" t="t" r="r" b="b"/>
                <a:pathLst>
                  <a:path w="8704" h="8704" extrusionOk="0">
                    <a:moveTo>
                      <a:pt x="1" y="0"/>
                    </a:moveTo>
                    <a:lnTo>
                      <a:pt x="1" y="8703"/>
                    </a:lnTo>
                    <a:lnTo>
                      <a:pt x="8704" y="870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28"/>
              <p:cNvSpPr/>
              <p:nvPr/>
            </p:nvSpPr>
            <p:spPr>
              <a:xfrm rot="2700246">
                <a:off x="8323136" y="279646"/>
                <a:ext cx="215275" cy="215259"/>
              </a:xfrm>
              <a:custGeom>
                <a:avLst/>
                <a:gdLst/>
                <a:ahLst/>
                <a:cxnLst/>
                <a:rect l="l" t="t" r="r" b="b"/>
                <a:pathLst>
                  <a:path w="8704" h="8704" extrusionOk="0">
                    <a:moveTo>
                      <a:pt x="8704" y="0"/>
                    </a:moveTo>
                    <a:lnTo>
                      <a:pt x="1" y="8703"/>
                    </a:lnTo>
                    <a:lnTo>
                      <a:pt x="8704"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28"/>
              <p:cNvSpPr/>
              <p:nvPr/>
            </p:nvSpPr>
            <p:spPr>
              <a:xfrm rot="2700246">
                <a:off x="8319048" y="71149"/>
                <a:ext cx="223486" cy="22347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776"/>
        <p:cNvGrpSpPr/>
        <p:nvPr/>
      </p:nvGrpSpPr>
      <p:grpSpPr>
        <a:xfrm>
          <a:off x="0" y="0"/>
          <a:ext cx="0" cy="0"/>
          <a:chOff x="0" y="0"/>
          <a:chExt cx="0" cy="0"/>
        </a:xfrm>
      </p:grpSpPr>
      <p:sp>
        <p:nvSpPr>
          <p:cNvPr id="777" name="Google Shape;777;p29"/>
          <p:cNvSpPr txBox="1">
            <a:spLocks noGrp="1"/>
          </p:cNvSpPr>
          <p:nvPr>
            <p:ph type="title" hasCustomPrompt="1"/>
          </p:nvPr>
        </p:nvSpPr>
        <p:spPr>
          <a:xfrm>
            <a:off x="2223600" y="575632"/>
            <a:ext cx="46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78" name="Google Shape;778;p29"/>
          <p:cNvSpPr txBox="1">
            <a:spLocks noGrp="1"/>
          </p:cNvSpPr>
          <p:nvPr>
            <p:ph type="subTitle" idx="1"/>
          </p:nvPr>
        </p:nvSpPr>
        <p:spPr>
          <a:xfrm>
            <a:off x="2223600" y="1264552"/>
            <a:ext cx="4696800" cy="59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779" name="Google Shape;779;p29"/>
          <p:cNvSpPr txBox="1">
            <a:spLocks noGrp="1"/>
          </p:cNvSpPr>
          <p:nvPr>
            <p:ph type="title" idx="2" hasCustomPrompt="1"/>
          </p:nvPr>
        </p:nvSpPr>
        <p:spPr>
          <a:xfrm>
            <a:off x="2223600" y="1927887"/>
            <a:ext cx="46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80" name="Google Shape;780;p29"/>
          <p:cNvSpPr txBox="1">
            <a:spLocks noGrp="1"/>
          </p:cNvSpPr>
          <p:nvPr>
            <p:ph type="subTitle" idx="3"/>
          </p:nvPr>
        </p:nvSpPr>
        <p:spPr>
          <a:xfrm>
            <a:off x="2223600" y="2616808"/>
            <a:ext cx="4696800" cy="59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781" name="Google Shape;781;p29"/>
          <p:cNvSpPr txBox="1">
            <a:spLocks noGrp="1"/>
          </p:cNvSpPr>
          <p:nvPr>
            <p:ph type="title" idx="4" hasCustomPrompt="1"/>
          </p:nvPr>
        </p:nvSpPr>
        <p:spPr>
          <a:xfrm>
            <a:off x="2223600" y="3280143"/>
            <a:ext cx="46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82" name="Google Shape;782;p29"/>
          <p:cNvSpPr txBox="1">
            <a:spLocks noGrp="1"/>
          </p:cNvSpPr>
          <p:nvPr>
            <p:ph type="subTitle" idx="5"/>
          </p:nvPr>
        </p:nvSpPr>
        <p:spPr>
          <a:xfrm>
            <a:off x="2223600" y="3969064"/>
            <a:ext cx="4696800" cy="59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grpSp>
        <p:nvGrpSpPr>
          <p:cNvPr id="783" name="Google Shape;783;p29"/>
          <p:cNvGrpSpPr/>
          <p:nvPr/>
        </p:nvGrpSpPr>
        <p:grpSpPr>
          <a:xfrm>
            <a:off x="-12" y="160"/>
            <a:ext cx="9144020" cy="5143145"/>
            <a:chOff x="-12" y="160"/>
            <a:chExt cx="9144020" cy="5143145"/>
          </a:xfrm>
        </p:grpSpPr>
        <p:grpSp>
          <p:nvGrpSpPr>
            <p:cNvPr id="784" name="Google Shape;784;p29"/>
            <p:cNvGrpSpPr/>
            <p:nvPr/>
          </p:nvGrpSpPr>
          <p:grpSpPr>
            <a:xfrm>
              <a:off x="-12" y="1822625"/>
              <a:ext cx="694200" cy="1498200"/>
              <a:chOff x="-12" y="1822625"/>
              <a:chExt cx="694200" cy="1498200"/>
            </a:xfrm>
          </p:grpSpPr>
          <p:sp>
            <p:nvSpPr>
              <p:cNvPr id="785" name="Google Shape;785;p29"/>
              <p:cNvSpPr/>
              <p:nvPr/>
            </p:nvSpPr>
            <p:spPr>
              <a:xfrm rot="10800000" flipH="1">
                <a:off x="-12" y="1822625"/>
                <a:ext cx="694200" cy="694200"/>
              </a:xfrm>
              <a:custGeom>
                <a:avLst/>
                <a:gdLst/>
                <a:ahLst/>
                <a:cxnLst/>
                <a:rect l="l" t="t" r="r" b="b"/>
                <a:pathLst>
                  <a:path w="27768" h="27768" extrusionOk="0">
                    <a:moveTo>
                      <a:pt x="0" y="0"/>
                    </a:moveTo>
                    <a:lnTo>
                      <a:pt x="0"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29"/>
              <p:cNvSpPr/>
              <p:nvPr/>
            </p:nvSpPr>
            <p:spPr>
              <a:xfrm rot="10800000" flipH="1">
                <a:off x="-12" y="2626625"/>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29"/>
              <p:cNvSpPr/>
              <p:nvPr/>
            </p:nvSpPr>
            <p:spPr>
              <a:xfrm rot="10800000" flipH="1">
                <a:off x="3088" y="2630775"/>
                <a:ext cx="344000" cy="342950"/>
              </a:xfrm>
              <a:custGeom>
                <a:avLst/>
                <a:gdLst/>
                <a:ahLst/>
                <a:cxnLst/>
                <a:rect l="l" t="t" r="r" b="b"/>
                <a:pathLst>
                  <a:path w="13760" h="13718" extrusionOk="0">
                    <a:moveTo>
                      <a:pt x="1" y="0"/>
                    </a:move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29"/>
              <p:cNvSpPr/>
              <p:nvPr/>
            </p:nvSpPr>
            <p:spPr>
              <a:xfrm rot="10800000" flipH="1">
                <a:off x="3088" y="2169725"/>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9" name="Google Shape;789;p29"/>
            <p:cNvGrpSpPr/>
            <p:nvPr/>
          </p:nvGrpSpPr>
          <p:grpSpPr>
            <a:xfrm>
              <a:off x="5" y="4035432"/>
              <a:ext cx="1107903" cy="1107874"/>
              <a:chOff x="0" y="4449300"/>
              <a:chExt cx="694175" cy="694200"/>
            </a:xfrm>
          </p:grpSpPr>
          <p:sp>
            <p:nvSpPr>
              <p:cNvPr id="790" name="Google Shape;790;p29"/>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29"/>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2" name="Google Shape;792;p29"/>
            <p:cNvGrpSpPr/>
            <p:nvPr/>
          </p:nvGrpSpPr>
          <p:grpSpPr>
            <a:xfrm rot="10800000" flipH="1">
              <a:off x="5" y="160"/>
              <a:ext cx="1107903" cy="1107874"/>
              <a:chOff x="0" y="4449300"/>
              <a:chExt cx="694175" cy="694200"/>
            </a:xfrm>
          </p:grpSpPr>
          <p:sp>
            <p:nvSpPr>
              <p:cNvPr id="793" name="Google Shape;793;p29"/>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29"/>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5" name="Google Shape;795;p29"/>
            <p:cNvGrpSpPr/>
            <p:nvPr/>
          </p:nvGrpSpPr>
          <p:grpSpPr>
            <a:xfrm>
              <a:off x="8449808" y="1822625"/>
              <a:ext cx="694200" cy="1498200"/>
              <a:chOff x="8449808" y="1822625"/>
              <a:chExt cx="694200" cy="1498200"/>
            </a:xfrm>
          </p:grpSpPr>
          <p:sp>
            <p:nvSpPr>
              <p:cNvPr id="796" name="Google Shape;796;p29"/>
              <p:cNvSpPr/>
              <p:nvPr/>
            </p:nvSpPr>
            <p:spPr>
              <a:xfrm rot="10800000">
                <a:off x="8449808" y="1822625"/>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29"/>
              <p:cNvSpPr/>
              <p:nvPr/>
            </p:nvSpPr>
            <p:spPr>
              <a:xfrm rot="10800000">
                <a:off x="8449808" y="2626625"/>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29"/>
              <p:cNvSpPr/>
              <p:nvPr/>
            </p:nvSpPr>
            <p:spPr>
              <a:xfrm rot="10800000">
                <a:off x="8796908" y="2630775"/>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29"/>
              <p:cNvSpPr/>
              <p:nvPr/>
            </p:nvSpPr>
            <p:spPr>
              <a:xfrm rot="10800000">
                <a:off x="8796908" y="2169725"/>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0" name="Google Shape;800;p29"/>
            <p:cNvGrpSpPr/>
            <p:nvPr/>
          </p:nvGrpSpPr>
          <p:grpSpPr>
            <a:xfrm flipH="1">
              <a:off x="8036087" y="4035432"/>
              <a:ext cx="1107903" cy="1107874"/>
              <a:chOff x="0" y="4449300"/>
              <a:chExt cx="694175" cy="694200"/>
            </a:xfrm>
          </p:grpSpPr>
          <p:sp>
            <p:nvSpPr>
              <p:cNvPr id="801" name="Google Shape;801;p29"/>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29"/>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3" name="Google Shape;803;p29"/>
            <p:cNvGrpSpPr/>
            <p:nvPr/>
          </p:nvGrpSpPr>
          <p:grpSpPr>
            <a:xfrm rot="10800000">
              <a:off x="8036087" y="160"/>
              <a:ext cx="1107903" cy="1107874"/>
              <a:chOff x="0" y="4449300"/>
              <a:chExt cx="694175" cy="694200"/>
            </a:xfrm>
          </p:grpSpPr>
          <p:sp>
            <p:nvSpPr>
              <p:cNvPr id="804" name="Google Shape;804;p29"/>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29"/>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806"/>
        <p:cNvGrpSpPr/>
        <p:nvPr/>
      </p:nvGrpSpPr>
      <p:grpSpPr>
        <a:xfrm>
          <a:off x="0" y="0"/>
          <a:ext cx="0" cy="0"/>
          <a:chOff x="0" y="0"/>
          <a:chExt cx="0" cy="0"/>
        </a:xfrm>
      </p:grpSpPr>
      <p:sp>
        <p:nvSpPr>
          <p:cNvPr id="807" name="Google Shape;807;p30"/>
          <p:cNvSpPr txBox="1">
            <a:spLocks noGrp="1"/>
          </p:cNvSpPr>
          <p:nvPr>
            <p:ph type="title" hasCustomPrompt="1"/>
          </p:nvPr>
        </p:nvSpPr>
        <p:spPr>
          <a:xfrm>
            <a:off x="1506025" y="1962150"/>
            <a:ext cx="10383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4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08" name="Google Shape;808;p30"/>
          <p:cNvSpPr txBox="1">
            <a:spLocks noGrp="1"/>
          </p:cNvSpPr>
          <p:nvPr>
            <p:ph type="subTitle" idx="1"/>
          </p:nvPr>
        </p:nvSpPr>
        <p:spPr>
          <a:xfrm>
            <a:off x="857050" y="3353450"/>
            <a:ext cx="23361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809" name="Google Shape;809;p30"/>
          <p:cNvSpPr txBox="1">
            <a:spLocks noGrp="1"/>
          </p:cNvSpPr>
          <p:nvPr>
            <p:ph type="subTitle" idx="2"/>
          </p:nvPr>
        </p:nvSpPr>
        <p:spPr>
          <a:xfrm>
            <a:off x="857050" y="2994275"/>
            <a:ext cx="23361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p:txBody>
      </p:sp>
      <p:sp>
        <p:nvSpPr>
          <p:cNvPr id="810" name="Google Shape;810;p30"/>
          <p:cNvSpPr txBox="1">
            <a:spLocks noGrp="1"/>
          </p:cNvSpPr>
          <p:nvPr>
            <p:ph type="title" idx="3" hasCustomPrompt="1"/>
          </p:nvPr>
        </p:nvSpPr>
        <p:spPr>
          <a:xfrm>
            <a:off x="4052800" y="1962150"/>
            <a:ext cx="10383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4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11" name="Google Shape;811;p30"/>
          <p:cNvSpPr txBox="1">
            <a:spLocks noGrp="1"/>
          </p:cNvSpPr>
          <p:nvPr>
            <p:ph type="subTitle" idx="4"/>
          </p:nvPr>
        </p:nvSpPr>
        <p:spPr>
          <a:xfrm>
            <a:off x="3403925" y="3353450"/>
            <a:ext cx="23361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812" name="Google Shape;812;p30"/>
          <p:cNvSpPr txBox="1">
            <a:spLocks noGrp="1"/>
          </p:cNvSpPr>
          <p:nvPr>
            <p:ph type="subTitle" idx="5"/>
          </p:nvPr>
        </p:nvSpPr>
        <p:spPr>
          <a:xfrm>
            <a:off x="3403925" y="2994275"/>
            <a:ext cx="23361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p:txBody>
      </p:sp>
      <p:sp>
        <p:nvSpPr>
          <p:cNvPr id="813" name="Google Shape;813;p30"/>
          <p:cNvSpPr txBox="1">
            <a:spLocks noGrp="1"/>
          </p:cNvSpPr>
          <p:nvPr>
            <p:ph type="title" idx="6" hasCustomPrompt="1"/>
          </p:nvPr>
        </p:nvSpPr>
        <p:spPr>
          <a:xfrm>
            <a:off x="6597375" y="1962150"/>
            <a:ext cx="10383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4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14" name="Google Shape;814;p30"/>
          <p:cNvSpPr txBox="1">
            <a:spLocks noGrp="1"/>
          </p:cNvSpPr>
          <p:nvPr>
            <p:ph type="subTitle" idx="7"/>
          </p:nvPr>
        </p:nvSpPr>
        <p:spPr>
          <a:xfrm>
            <a:off x="5950850" y="3353450"/>
            <a:ext cx="23361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815" name="Google Shape;815;p30"/>
          <p:cNvSpPr txBox="1">
            <a:spLocks noGrp="1"/>
          </p:cNvSpPr>
          <p:nvPr>
            <p:ph type="subTitle" idx="8"/>
          </p:nvPr>
        </p:nvSpPr>
        <p:spPr>
          <a:xfrm>
            <a:off x="5950850" y="2994275"/>
            <a:ext cx="23361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p:txBody>
      </p:sp>
      <p:sp>
        <p:nvSpPr>
          <p:cNvPr id="816" name="Google Shape;816;p30"/>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17" name="Google Shape;817;p30"/>
          <p:cNvGrpSpPr/>
          <p:nvPr/>
        </p:nvGrpSpPr>
        <p:grpSpPr>
          <a:xfrm>
            <a:off x="-50" y="11"/>
            <a:ext cx="9144114" cy="5156300"/>
            <a:chOff x="-50" y="11"/>
            <a:chExt cx="9144114" cy="5156300"/>
          </a:xfrm>
        </p:grpSpPr>
        <p:grpSp>
          <p:nvGrpSpPr>
            <p:cNvPr id="818" name="Google Shape;818;p30"/>
            <p:cNvGrpSpPr/>
            <p:nvPr/>
          </p:nvGrpSpPr>
          <p:grpSpPr>
            <a:xfrm rot="10800000" flipH="1">
              <a:off x="8720725" y="3861900"/>
              <a:ext cx="423265" cy="912987"/>
              <a:chOff x="8720713" y="581661"/>
              <a:chExt cx="423265" cy="912987"/>
            </a:xfrm>
          </p:grpSpPr>
          <p:sp>
            <p:nvSpPr>
              <p:cNvPr id="819" name="Google Shape;819;p30"/>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30"/>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1" name="Google Shape;821;p30"/>
            <p:cNvGrpSpPr/>
            <p:nvPr/>
          </p:nvGrpSpPr>
          <p:grpSpPr>
            <a:xfrm rot="10800000" flipH="1">
              <a:off x="7907204" y="4574395"/>
              <a:ext cx="1236861" cy="572715"/>
              <a:chOff x="7925425" y="0"/>
              <a:chExt cx="1499225" cy="694200"/>
            </a:xfrm>
          </p:grpSpPr>
          <p:sp>
            <p:nvSpPr>
              <p:cNvPr id="822" name="Google Shape;822;p30"/>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30"/>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30"/>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30"/>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6" name="Google Shape;826;p30"/>
            <p:cNvGrpSpPr/>
            <p:nvPr/>
          </p:nvGrpSpPr>
          <p:grpSpPr>
            <a:xfrm rot="10800000">
              <a:off x="-50" y="3861900"/>
              <a:ext cx="423265" cy="912987"/>
              <a:chOff x="8720713" y="581661"/>
              <a:chExt cx="423265" cy="912987"/>
            </a:xfrm>
          </p:grpSpPr>
          <p:sp>
            <p:nvSpPr>
              <p:cNvPr id="827" name="Google Shape;827;p30"/>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30"/>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9" name="Google Shape;829;p30"/>
            <p:cNvGrpSpPr/>
            <p:nvPr/>
          </p:nvGrpSpPr>
          <p:grpSpPr>
            <a:xfrm rot="10800000" flipH="1">
              <a:off x="169" y="4583596"/>
              <a:ext cx="1236861" cy="572715"/>
              <a:chOff x="7925425" y="0"/>
              <a:chExt cx="1499225" cy="694200"/>
            </a:xfrm>
          </p:grpSpPr>
          <p:sp>
            <p:nvSpPr>
              <p:cNvPr id="830" name="Google Shape;830;p30"/>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30"/>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30"/>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30"/>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4" name="Google Shape;834;p30"/>
            <p:cNvGrpSpPr/>
            <p:nvPr/>
          </p:nvGrpSpPr>
          <p:grpSpPr>
            <a:xfrm rot="10800000" flipH="1">
              <a:off x="0" y="11"/>
              <a:ext cx="694175" cy="694200"/>
              <a:chOff x="0" y="4449300"/>
              <a:chExt cx="694175" cy="694200"/>
            </a:xfrm>
          </p:grpSpPr>
          <p:sp>
            <p:nvSpPr>
              <p:cNvPr id="835" name="Google Shape;835;p30"/>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30"/>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7" name="Google Shape;837;p30"/>
            <p:cNvGrpSpPr/>
            <p:nvPr/>
          </p:nvGrpSpPr>
          <p:grpSpPr>
            <a:xfrm rot="10800000" flipH="1">
              <a:off x="8449825" y="11"/>
              <a:ext cx="694175" cy="694200"/>
              <a:chOff x="8449825" y="4449300"/>
              <a:chExt cx="694175" cy="694200"/>
            </a:xfrm>
          </p:grpSpPr>
          <p:sp>
            <p:nvSpPr>
              <p:cNvPr id="838" name="Google Shape;838;p30"/>
              <p:cNvSpPr/>
              <p:nvPr/>
            </p:nvSpPr>
            <p:spPr>
              <a:xfrm rot="10800000" flipH="1">
                <a:off x="8449825"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30"/>
              <p:cNvSpPr/>
              <p:nvPr/>
            </p:nvSpPr>
            <p:spPr>
              <a:xfrm rot="10800000" flipH="1">
                <a:off x="8796900"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 name="Google Shape;32;p4"/>
          <p:cNvSpPr txBox="1">
            <a:spLocks noGrp="1"/>
          </p:cNvSpPr>
          <p:nvPr>
            <p:ph type="body" idx="1"/>
          </p:nvPr>
        </p:nvSpPr>
        <p:spPr>
          <a:xfrm>
            <a:off x="720000" y="1215751"/>
            <a:ext cx="7704000" cy="3276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Font typeface="Nunito Light"/>
              <a:buChar char="●"/>
              <a:defRPr/>
            </a:lvl1pPr>
            <a:lvl2pPr marL="914400" lvl="1" indent="-317500" algn="ctr" rtl="0">
              <a:lnSpc>
                <a:spcPct val="100000"/>
              </a:lnSpc>
              <a:spcBef>
                <a:spcPts val="0"/>
              </a:spcBef>
              <a:spcAft>
                <a:spcPts val="0"/>
              </a:spcAft>
              <a:buSzPts val="1400"/>
              <a:buFont typeface="Nunito Light"/>
              <a:buChar char="○"/>
              <a:defRPr/>
            </a:lvl2pPr>
            <a:lvl3pPr marL="1371600" lvl="2" indent="-317500" algn="ctr" rtl="0">
              <a:lnSpc>
                <a:spcPct val="100000"/>
              </a:lnSpc>
              <a:spcBef>
                <a:spcPts val="0"/>
              </a:spcBef>
              <a:spcAft>
                <a:spcPts val="0"/>
              </a:spcAft>
              <a:buSzPts val="1400"/>
              <a:buFont typeface="Nunito Light"/>
              <a:buChar char="■"/>
              <a:defRPr/>
            </a:lvl3pPr>
            <a:lvl4pPr marL="1828800" lvl="3" indent="-317500" algn="ctr" rtl="0">
              <a:lnSpc>
                <a:spcPct val="100000"/>
              </a:lnSpc>
              <a:spcBef>
                <a:spcPts val="0"/>
              </a:spcBef>
              <a:spcAft>
                <a:spcPts val="0"/>
              </a:spcAft>
              <a:buSzPts val="1400"/>
              <a:buFont typeface="Nunito Light"/>
              <a:buChar char="●"/>
              <a:defRPr/>
            </a:lvl4pPr>
            <a:lvl5pPr marL="2286000" lvl="4" indent="-317500" algn="ctr" rtl="0">
              <a:lnSpc>
                <a:spcPct val="100000"/>
              </a:lnSpc>
              <a:spcBef>
                <a:spcPts val="0"/>
              </a:spcBef>
              <a:spcAft>
                <a:spcPts val="0"/>
              </a:spcAft>
              <a:buSzPts val="1400"/>
              <a:buFont typeface="Nunito Light"/>
              <a:buChar char="○"/>
              <a:defRPr/>
            </a:lvl5pPr>
            <a:lvl6pPr marL="2743200" lvl="5" indent="-317500" algn="ctr" rtl="0">
              <a:lnSpc>
                <a:spcPct val="100000"/>
              </a:lnSpc>
              <a:spcBef>
                <a:spcPts val="0"/>
              </a:spcBef>
              <a:spcAft>
                <a:spcPts val="0"/>
              </a:spcAft>
              <a:buSzPts val="1400"/>
              <a:buFont typeface="Nunito Light"/>
              <a:buChar char="■"/>
              <a:defRPr/>
            </a:lvl6pPr>
            <a:lvl7pPr marL="3200400" lvl="6" indent="-317500" algn="ctr" rtl="0">
              <a:lnSpc>
                <a:spcPct val="100000"/>
              </a:lnSpc>
              <a:spcBef>
                <a:spcPts val="0"/>
              </a:spcBef>
              <a:spcAft>
                <a:spcPts val="0"/>
              </a:spcAft>
              <a:buSzPts val="1400"/>
              <a:buFont typeface="Nunito Light"/>
              <a:buChar char="●"/>
              <a:defRPr/>
            </a:lvl7pPr>
            <a:lvl8pPr marL="3657600" lvl="7" indent="-317500" algn="ctr" rtl="0">
              <a:lnSpc>
                <a:spcPct val="100000"/>
              </a:lnSpc>
              <a:spcBef>
                <a:spcPts val="0"/>
              </a:spcBef>
              <a:spcAft>
                <a:spcPts val="0"/>
              </a:spcAft>
              <a:buSzPts val="1400"/>
              <a:buFont typeface="Nunito Light"/>
              <a:buChar char="○"/>
              <a:defRPr/>
            </a:lvl8pPr>
            <a:lvl9pPr marL="4114800" lvl="8" indent="-317500" algn="ctr" rtl="0">
              <a:lnSpc>
                <a:spcPct val="100000"/>
              </a:lnSpc>
              <a:spcBef>
                <a:spcPts val="0"/>
              </a:spcBef>
              <a:spcAft>
                <a:spcPts val="0"/>
              </a:spcAft>
              <a:buSzPts val="1400"/>
              <a:buFont typeface="Nunito Light"/>
              <a:buChar char="■"/>
              <a:defRPr/>
            </a:lvl9pPr>
          </a:lstStyle>
          <a:p/>
        </p:txBody>
      </p:sp>
      <p:grpSp>
        <p:nvGrpSpPr>
          <p:cNvPr id="33" name="Google Shape;33;p4"/>
          <p:cNvGrpSpPr/>
          <p:nvPr/>
        </p:nvGrpSpPr>
        <p:grpSpPr>
          <a:xfrm>
            <a:off x="10" y="6"/>
            <a:ext cx="9143993" cy="5143494"/>
            <a:chOff x="10" y="6"/>
            <a:chExt cx="9143993" cy="5143494"/>
          </a:xfrm>
        </p:grpSpPr>
        <p:grpSp>
          <p:nvGrpSpPr>
            <p:cNvPr id="34" name="Google Shape;34;p4"/>
            <p:cNvGrpSpPr/>
            <p:nvPr/>
          </p:nvGrpSpPr>
          <p:grpSpPr>
            <a:xfrm rot="10800000">
              <a:off x="356653" y="4628859"/>
              <a:ext cx="713175" cy="514641"/>
              <a:chOff x="8074185" y="24856"/>
              <a:chExt cx="713175" cy="514641"/>
            </a:xfrm>
          </p:grpSpPr>
          <p:sp>
            <p:nvSpPr>
              <p:cNvPr id="35" name="Google Shape;35;p4"/>
              <p:cNvSpPr/>
              <p:nvPr/>
            </p:nvSpPr>
            <p:spPr>
              <a:xfrm rot="2700246">
                <a:off x="8527512" y="75269"/>
                <a:ext cx="215275" cy="215259"/>
              </a:xfrm>
              <a:custGeom>
                <a:avLst/>
                <a:gdLst/>
                <a:ahLst/>
                <a:cxnLst/>
                <a:rect l="l" t="t" r="r" b="b"/>
                <a:pathLst>
                  <a:path w="8704" h="8704" extrusionOk="0">
                    <a:moveTo>
                      <a:pt x="1" y="0"/>
                    </a:moveTo>
                    <a:lnTo>
                      <a:pt x="8704" y="8703"/>
                    </a:lnTo>
                    <a:lnTo>
                      <a:pt x="87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4"/>
              <p:cNvSpPr/>
              <p:nvPr/>
            </p:nvSpPr>
            <p:spPr>
              <a:xfrm rot="2700246">
                <a:off x="8118759" y="75240"/>
                <a:ext cx="215275" cy="215259"/>
              </a:xfrm>
              <a:custGeom>
                <a:avLst/>
                <a:gdLst/>
                <a:ahLst/>
                <a:cxnLst/>
                <a:rect l="l" t="t" r="r" b="b"/>
                <a:pathLst>
                  <a:path w="8704" h="8704" extrusionOk="0">
                    <a:moveTo>
                      <a:pt x="1" y="0"/>
                    </a:moveTo>
                    <a:lnTo>
                      <a:pt x="1" y="8703"/>
                    </a:lnTo>
                    <a:lnTo>
                      <a:pt x="8704" y="870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4"/>
              <p:cNvSpPr/>
              <p:nvPr/>
            </p:nvSpPr>
            <p:spPr>
              <a:xfrm rot="2700246">
                <a:off x="8323136" y="279646"/>
                <a:ext cx="215275" cy="215259"/>
              </a:xfrm>
              <a:custGeom>
                <a:avLst/>
                <a:gdLst/>
                <a:ahLst/>
                <a:cxnLst/>
                <a:rect l="l" t="t" r="r" b="b"/>
                <a:pathLst>
                  <a:path w="8704" h="8704" extrusionOk="0">
                    <a:moveTo>
                      <a:pt x="8704" y="0"/>
                    </a:moveTo>
                    <a:lnTo>
                      <a:pt x="1" y="8703"/>
                    </a:lnTo>
                    <a:lnTo>
                      <a:pt x="8704" y="8703"/>
                    </a:lnTo>
                    <a:lnTo>
                      <a:pt x="87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4"/>
              <p:cNvSpPr/>
              <p:nvPr/>
            </p:nvSpPr>
            <p:spPr>
              <a:xfrm rot="2700246">
                <a:off x="8319048" y="71149"/>
                <a:ext cx="223486" cy="22347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 name="Google Shape;39;p4"/>
            <p:cNvGrpSpPr/>
            <p:nvPr/>
          </p:nvGrpSpPr>
          <p:grpSpPr>
            <a:xfrm rot="10800000">
              <a:off x="10" y="3594556"/>
              <a:ext cx="694200" cy="1498200"/>
              <a:chOff x="8449803" y="50750"/>
              <a:chExt cx="694200" cy="1498200"/>
            </a:xfrm>
          </p:grpSpPr>
          <p:sp>
            <p:nvSpPr>
              <p:cNvPr id="40" name="Google Shape;40;p4"/>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4"/>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4"/>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4"/>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 name="Google Shape;44;p4"/>
            <p:cNvGrpSpPr/>
            <p:nvPr/>
          </p:nvGrpSpPr>
          <p:grpSpPr>
            <a:xfrm rot="10800000" flipH="1">
              <a:off x="8449803" y="3594556"/>
              <a:ext cx="694200" cy="1498200"/>
              <a:chOff x="8449803" y="50750"/>
              <a:chExt cx="694200" cy="1498200"/>
            </a:xfrm>
          </p:grpSpPr>
          <p:sp>
            <p:nvSpPr>
              <p:cNvPr id="45" name="Google Shape;45;p4"/>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4"/>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4"/>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4"/>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 name="Google Shape;49;p4"/>
            <p:cNvGrpSpPr/>
            <p:nvPr/>
          </p:nvGrpSpPr>
          <p:grpSpPr>
            <a:xfrm rot="10800000">
              <a:off x="8449826" y="6"/>
              <a:ext cx="694175" cy="694200"/>
              <a:chOff x="13" y="4449300"/>
              <a:chExt cx="694175" cy="694200"/>
            </a:xfrm>
          </p:grpSpPr>
          <p:sp>
            <p:nvSpPr>
              <p:cNvPr id="50" name="Google Shape;50;p4"/>
              <p:cNvSpPr/>
              <p:nvPr/>
            </p:nvSpPr>
            <p:spPr>
              <a:xfrm rot="-5400000">
                <a:off x="0" y="4449313"/>
                <a:ext cx="694200" cy="694175"/>
              </a:xfrm>
              <a:custGeom>
                <a:avLst/>
                <a:gdLst/>
                <a:ahLst/>
                <a:cxnLst/>
                <a:rect l="l" t="t" r="r" b="b"/>
                <a:pathLst>
                  <a:path w="27768" h="27767" extrusionOk="0">
                    <a:moveTo>
                      <a:pt x="0" y="0"/>
                    </a:moveTo>
                    <a:lnTo>
                      <a:pt x="0"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4"/>
              <p:cNvSpPr/>
              <p:nvPr/>
            </p:nvSpPr>
            <p:spPr>
              <a:xfrm rot="-5400000">
                <a:off x="3625" y="4796913"/>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 name="Google Shape;52;p4"/>
            <p:cNvGrpSpPr/>
            <p:nvPr/>
          </p:nvGrpSpPr>
          <p:grpSpPr>
            <a:xfrm rot="10800000" flipH="1">
              <a:off x="8074185" y="4628859"/>
              <a:ext cx="713175" cy="514641"/>
              <a:chOff x="8074185" y="24856"/>
              <a:chExt cx="713175" cy="514641"/>
            </a:xfrm>
          </p:grpSpPr>
          <p:sp>
            <p:nvSpPr>
              <p:cNvPr id="53" name="Google Shape;53;p4"/>
              <p:cNvSpPr/>
              <p:nvPr/>
            </p:nvSpPr>
            <p:spPr>
              <a:xfrm rot="2700246">
                <a:off x="8527512" y="75269"/>
                <a:ext cx="215275" cy="215259"/>
              </a:xfrm>
              <a:custGeom>
                <a:avLst/>
                <a:gdLst/>
                <a:ahLst/>
                <a:cxnLst/>
                <a:rect l="l" t="t" r="r" b="b"/>
                <a:pathLst>
                  <a:path w="8704" h="8704" extrusionOk="0">
                    <a:moveTo>
                      <a:pt x="1" y="0"/>
                    </a:moveTo>
                    <a:lnTo>
                      <a:pt x="8704" y="8703"/>
                    </a:lnTo>
                    <a:lnTo>
                      <a:pt x="8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4"/>
              <p:cNvSpPr/>
              <p:nvPr/>
            </p:nvSpPr>
            <p:spPr>
              <a:xfrm rot="2700246">
                <a:off x="8118759" y="75240"/>
                <a:ext cx="215275" cy="215259"/>
              </a:xfrm>
              <a:custGeom>
                <a:avLst/>
                <a:gdLst/>
                <a:ahLst/>
                <a:cxnLst/>
                <a:rect l="l" t="t" r="r" b="b"/>
                <a:pathLst>
                  <a:path w="8704" h="8704" extrusionOk="0">
                    <a:moveTo>
                      <a:pt x="1" y="0"/>
                    </a:moveTo>
                    <a:lnTo>
                      <a:pt x="1" y="8703"/>
                    </a:lnTo>
                    <a:lnTo>
                      <a:pt x="8704" y="870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4"/>
              <p:cNvSpPr/>
              <p:nvPr/>
            </p:nvSpPr>
            <p:spPr>
              <a:xfrm rot="2700246">
                <a:off x="8323136" y="279646"/>
                <a:ext cx="215275" cy="215259"/>
              </a:xfrm>
              <a:custGeom>
                <a:avLst/>
                <a:gdLst/>
                <a:ahLst/>
                <a:cxnLst/>
                <a:rect l="l" t="t" r="r" b="b"/>
                <a:pathLst>
                  <a:path w="8704" h="8704" extrusionOk="0">
                    <a:moveTo>
                      <a:pt x="8704" y="0"/>
                    </a:moveTo>
                    <a:lnTo>
                      <a:pt x="1" y="8703"/>
                    </a:lnTo>
                    <a:lnTo>
                      <a:pt x="8704"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4"/>
              <p:cNvSpPr/>
              <p:nvPr/>
            </p:nvSpPr>
            <p:spPr>
              <a:xfrm rot="2700246">
                <a:off x="8319048" y="71149"/>
                <a:ext cx="223486" cy="22347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 name="Google Shape;57;p4"/>
            <p:cNvGrpSpPr/>
            <p:nvPr/>
          </p:nvGrpSpPr>
          <p:grpSpPr>
            <a:xfrm rot="10800000">
              <a:off x="39" y="6"/>
              <a:ext cx="694175" cy="694200"/>
              <a:chOff x="8449800" y="4449300"/>
              <a:chExt cx="694175" cy="694200"/>
            </a:xfrm>
          </p:grpSpPr>
          <p:sp>
            <p:nvSpPr>
              <p:cNvPr id="58" name="Google Shape;58;p4"/>
              <p:cNvSpPr/>
              <p:nvPr/>
            </p:nvSpPr>
            <p:spPr>
              <a:xfrm rot="5400000" flipH="1">
                <a:off x="8449788" y="4449313"/>
                <a:ext cx="694200" cy="694175"/>
              </a:xfrm>
              <a:custGeom>
                <a:avLst/>
                <a:gdLst/>
                <a:ahLst/>
                <a:cxnLst/>
                <a:rect l="l" t="t" r="r" b="b"/>
                <a:pathLst>
                  <a:path w="27768" h="27767" extrusionOk="0">
                    <a:moveTo>
                      <a:pt x="0" y="0"/>
                    </a:moveTo>
                    <a:lnTo>
                      <a:pt x="0"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4"/>
              <p:cNvSpPr/>
              <p:nvPr/>
            </p:nvSpPr>
            <p:spPr>
              <a:xfrm rot="5400000" flipH="1">
                <a:off x="8796363" y="4796913"/>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840"/>
        <p:cNvGrpSpPr/>
        <p:nvPr/>
      </p:nvGrpSpPr>
      <p:grpSpPr>
        <a:xfrm>
          <a:off x="0" y="0"/>
          <a:ext cx="0" cy="0"/>
          <a:chOff x="0" y="0"/>
          <a:chExt cx="0" cy="0"/>
        </a:xfrm>
      </p:grpSpPr>
      <p:sp>
        <p:nvSpPr>
          <p:cNvPr id="841" name="Google Shape;841;p31"/>
          <p:cNvSpPr txBox="1">
            <a:spLocks noGrp="1"/>
          </p:cNvSpPr>
          <p:nvPr>
            <p:ph type="title"/>
          </p:nvPr>
        </p:nvSpPr>
        <p:spPr>
          <a:xfrm>
            <a:off x="2347938" y="677525"/>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2" name="Google Shape;842;p31"/>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43" name="Google Shape;843;p31"/>
          <p:cNvSpPr txBox="1"/>
          <p:nvPr/>
        </p:nvSpPr>
        <p:spPr>
          <a:xfrm>
            <a:off x="1961225" y="3749825"/>
            <a:ext cx="52215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b="1">
                <a:solidFill>
                  <a:schemeClr val="dk1"/>
                </a:solidFill>
                <a:latin typeface="Inter" panose="02000503000000020004"/>
                <a:ea typeface="Inter" panose="02000503000000020004"/>
                <a:cs typeface="Inter" panose="02000503000000020004"/>
                <a:sym typeface="Inter" panose="02000503000000020004"/>
              </a:rPr>
              <a:t>CREDITS:</a:t>
            </a:r>
            <a:r>
              <a:rPr lang="en-GB" sz="1200">
                <a:solidFill>
                  <a:schemeClr val="dk1"/>
                </a:solidFill>
                <a:latin typeface="Inter" panose="02000503000000020004"/>
                <a:ea typeface="Inter" panose="02000503000000020004"/>
                <a:cs typeface="Inter" panose="02000503000000020004"/>
                <a:sym typeface="Inter" panose="02000503000000020004"/>
              </a:rPr>
              <a:t> This presentation template was created by </a:t>
            </a:r>
            <a:r>
              <a:rPr lang="en-GB" sz="1200" b="1" u="sng">
                <a:solidFill>
                  <a:schemeClr val="dk1"/>
                </a:solidFill>
                <a:latin typeface="Inter" panose="02000503000000020004"/>
                <a:ea typeface="Inter" panose="02000503000000020004"/>
                <a:cs typeface="Inter" panose="02000503000000020004"/>
                <a:sym typeface="Inter" panose="02000503000000020004"/>
                <a:hlinkClick r:id="rId2"/>
              </a:rPr>
              <a:t>Slidesgo</a:t>
            </a:r>
            <a:r>
              <a:rPr lang="en-GB" sz="1200">
                <a:solidFill>
                  <a:schemeClr val="dk1"/>
                </a:solidFill>
                <a:latin typeface="Inter" panose="02000503000000020004"/>
                <a:ea typeface="Inter" panose="02000503000000020004"/>
                <a:cs typeface="Inter" panose="02000503000000020004"/>
                <a:sym typeface="Inter" panose="02000503000000020004"/>
              </a:rPr>
              <a:t>, and includes icons by </a:t>
            </a:r>
            <a:r>
              <a:rPr lang="en-GB" sz="1200" b="1" u="sng">
                <a:solidFill>
                  <a:schemeClr val="dk1"/>
                </a:solidFill>
                <a:latin typeface="Inter" panose="02000503000000020004"/>
                <a:ea typeface="Inter" panose="02000503000000020004"/>
                <a:cs typeface="Inter" panose="02000503000000020004"/>
                <a:sym typeface="Inter" panose="02000503000000020004"/>
                <a:hlinkClick r:id="rId3"/>
              </a:rPr>
              <a:t>Flaticon</a:t>
            </a:r>
            <a:r>
              <a:rPr lang="en-GB" sz="1200">
                <a:solidFill>
                  <a:schemeClr val="dk1"/>
                </a:solidFill>
                <a:latin typeface="Inter" panose="02000503000000020004"/>
                <a:ea typeface="Inter" panose="02000503000000020004"/>
                <a:cs typeface="Inter" panose="02000503000000020004"/>
                <a:sym typeface="Inter" panose="02000503000000020004"/>
              </a:rPr>
              <a:t>, and infographics &amp; images by </a:t>
            </a:r>
            <a:r>
              <a:rPr lang="en-GB" sz="1200" b="1" u="sng">
                <a:solidFill>
                  <a:schemeClr val="dk1"/>
                </a:solidFill>
                <a:latin typeface="Inter" panose="02000503000000020004"/>
                <a:ea typeface="Inter" panose="02000503000000020004"/>
                <a:cs typeface="Inter" panose="02000503000000020004"/>
                <a:sym typeface="Inter" panose="02000503000000020004"/>
                <a:hlinkClick r:id="rId4"/>
              </a:rPr>
              <a:t>Freepik</a:t>
            </a:r>
            <a:r>
              <a:rPr lang="en-GB" sz="1200" u="sng">
                <a:solidFill>
                  <a:schemeClr val="dk1"/>
                </a:solidFill>
                <a:latin typeface="Inter" panose="02000503000000020004"/>
                <a:ea typeface="Inter" panose="02000503000000020004"/>
                <a:cs typeface="Inter" panose="02000503000000020004"/>
                <a:sym typeface="Inter" panose="02000503000000020004"/>
              </a:rPr>
              <a:t> </a:t>
            </a:r>
            <a:endParaRPr sz="1200" b="1" u="sng">
              <a:solidFill>
                <a:schemeClr val="dk1"/>
              </a:solidFill>
              <a:latin typeface="Inter" panose="02000503000000020004"/>
              <a:ea typeface="Inter" panose="02000503000000020004"/>
              <a:cs typeface="Inter" panose="02000503000000020004"/>
              <a:sym typeface="Inter" panose="02000503000000020004"/>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844"/>
        <p:cNvGrpSpPr/>
        <p:nvPr/>
      </p:nvGrpSpPr>
      <p:grpSpPr>
        <a:xfrm>
          <a:off x="0" y="0"/>
          <a:ext cx="0" cy="0"/>
          <a:chOff x="0" y="0"/>
          <a:chExt cx="0" cy="0"/>
        </a:xfrm>
      </p:grpSpPr>
      <p:grpSp>
        <p:nvGrpSpPr>
          <p:cNvPr id="845" name="Google Shape;845;p32"/>
          <p:cNvGrpSpPr/>
          <p:nvPr/>
        </p:nvGrpSpPr>
        <p:grpSpPr>
          <a:xfrm>
            <a:off x="-246850" y="-15950"/>
            <a:ext cx="9637700" cy="5173895"/>
            <a:chOff x="-246850" y="-15950"/>
            <a:chExt cx="9637700" cy="5173895"/>
          </a:xfrm>
        </p:grpSpPr>
        <p:grpSp>
          <p:nvGrpSpPr>
            <p:cNvPr id="846" name="Google Shape;846;p32"/>
            <p:cNvGrpSpPr/>
            <p:nvPr/>
          </p:nvGrpSpPr>
          <p:grpSpPr>
            <a:xfrm rot="-5400000">
              <a:off x="8036109" y="4050053"/>
              <a:ext cx="1107903" cy="1107874"/>
              <a:chOff x="0" y="4449300"/>
              <a:chExt cx="694175" cy="694200"/>
            </a:xfrm>
          </p:grpSpPr>
          <p:sp>
            <p:nvSpPr>
              <p:cNvPr id="847" name="Google Shape;847;p32"/>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32"/>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9" name="Google Shape;849;p32"/>
            <p:cNvGrpSpPr/>
            <p:nvPr/>
          </p:nvGrpSpPr>
          <p:grpSpPr>
            <a:xfrm rot="5400000" flipH="1">
              <a:off x="8" y="4050022"/>
              <a:ext cx="1107903" cy="1107943"/>
              <a:chOff x="0" y="4449300"/>
              <a:chExt cx="694175" cy="694200"/>
            </a:xfrm>
          </p:grpSpPr>
          <p:sp>
            <p:nvSpPr>
              <p:cNvPr id="850" name="Google Shape;850;p32"/>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32"/>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2" name="Google Shape;852;p32"/>
            <p:cNvGrpSpPr/>
            <p:nvPr/>
          </p:nvGrpSpPr>
          <p:grpSpPr>
            <a:xfrm>
              <a:off x="8720725" y="565711"/>
              <a:ext cx="423265" cy="912987"/>
              <a:chOff x="8720713" y="581661"/>
              <a:chExt cx="423265" cy="912987"/>
            </a:xfrm>
          </p:grpSpPr>
          <p:sp>
            <p:nvSpPr>
              <p:cNvPr id="853" name="Google Shape;853;p32"/>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32"/>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5" name="Google Shape;855;p32"/>
            <p:cNvGrpSpPr/>
            <p:nvPr/>
          </p:nvGrpSpPr>
          <p:grpSpPr>
            <a:xfrm>
              <a:off x="7891625" y="-15950"/>
              <a:ext cx="1499225" cy="694200"/>
              <a:chOff x="7925425" y="0"/>
              <a:chExt cx="1499225" cy="694200"/>
            </a:xfrm>
          </p:grpSpPr>
          <p:sp>
            <p:nvSpPr>
              <p:cNvPr id="856" name="Google Shape;856;p32"/>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32"/>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32"/>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32"/>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0" name="Google Shape;860;p32"/>
            <p:cNvGrpSpPr/>
            <p:nvPr/>
          </p:nvGrpSpPr>
          <p:grpSpPr>
            <a:xfrm flipH="1">
              <a:off x="10" y="565711"/>
              <a:ext cx="423265" cy="912987"/>
              <a:chOff x="8720713" y="581661"/>
              <a:chExt cx="423265" cy="912987"/>
            </a:xfrm>
          </p:grpSpPr>
          <p:sp>
            <p:nvSpPr>
              <p:cNvPr id="861" name="Google Shape;861;p32"/>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32"/>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3" name="Google Shape;863;p32"/>
            <p:cNvGrpSpPr/>
            <p:nvPr/>
          </p:nvGrpSpPr>
          <p:grpSpPr>
            <a:xfrm flipH="1">
              <a:off x="-246850" y="-15950"/>
              <a:ext cx="1499225" cy="694200"/>
              <a:chOff x="7925425" y="0"/>
              <a:chExt cx="1499225" cy="694200"/>
            </a:xfrm>
          </p:grpSpPr>
          <p:sp>
            <p:nvSpPr>
              <p:cNvPr id="864" name="Google Shape;864;p32"/>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32"/>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32"/>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32"/>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68"/>
        <p:cNvGrpSpPr/>
        <p:nvPr/>
      </p:nvGrpSpPr>
      <p:grpSpPr>
        <a:xfrm>
          <a:off x="0" y="0"/>
          <a:ext cx="0" cy="0"/>
          <a:chOff x="0" y="0"/>
          <a:chExt cx="0" cy="0"/>
        </a:xfrm>
      </p:grpSpPr>
      <p:grpSp>
        <p:nvGrpSpPr>
          <p:cNvPr id="869" name="Google Shape;869;p33"/>
          <p:cNvGrpSpPr/>
          <p:nvPr/>
        </p:nvGrpSpPr>
        <p:grpSpPr>
          <a:xfrm>
            <a:off x="-8" y="-14487"/>
            <a:ext cx="9144017" cy="5157792"/>
            <a:chOff x="-8" y="-14487"/>
            <a:chExt cx="9144017" cy="5157792"/>
          </a:xfrm>
        </p:grpSpPr>
        <p:grpSp>
          <p:nvGrpSpPr>
            <p:cNvPr id="870" name="Google Shape;870;p33"/>
            <p:cNvGrpSpPr/>
            <p:nvPr/>
          </p:nvGrpSpPr>
          <p:grpSpPr>
            <a:xfrm rot="10800000" flipH="1">
              <a:off x="8449791" y="1822656"/>
              <a:ext cx="694200" cy="1498200"/>
              <a:chOff x="8449803" y="50750"/>
              <a:chExt cx="694200" cy="1498200"/>
            </a:xfrm>
          </p:grpSpPr>
          <p:sp>
            <p:nvSpPr>
              <p:cNvPr id="871" name="Google Shape;871;p33"/>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33"/>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33"/>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33"/>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5" name="Google Shape;875;p33"/>
            <p:cNvGrpSpPr/>
            <p:nvPr/>
          </p:nvGrpSpPr>
          <p:grpSpPr>
            <a:xfrm flipH="1">
              <a:off x="8036092" y="4035432"/>
              <a:ext cx="1107903" cy="1107874"/>
              <a:chOff x="0" y="4449300"/>
              <a:chExt cx="694175" cy="694200"/>
            </a:xfrm>
          </p:grpSpPr>
          <p:sp>
            <p:nvSpPr>
              <p:cNvPr id="876" name="Google Shape;876;p33"/>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33"/>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8" name="Google Shape;878;p33"/>
            <p:cNvGrpSpPr/>
            <p:nvPr/>
          </p:nvGrpSpPr>
          <p:grpSpPr>
            <a:xfrm rot="10800000">
              <a:off x="8036105" y="-14487"/>
              <a:ext cx="1107903" cy="1107943"/>
              <a:chOff x="0" y="4449300"/>
              <a:chExt cx="694175" cy="694200"/>
            </a:xfrm>
          </p:grpSpPr>
          <p:sp>
            <p:nvSpPr>
              <p:cNvPr id="879" name="Google Shape;879;p33"/>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33"/>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1" name="Google Shape;881;p33"/>
            <p:cNvGrpSpPr/>
            <p:nvPr/>
          </p:nvGrpSpPr>
          <p:grpSpPr>
            <a:xfrm flipH="1">
              <a:off x="8466453" y="1112849"/>
              <a:ext cx="660886" cy="661825"/>
              <a:chOff x="2751838" y="727063"/>
              <a:chExt cx="738750" cy="739800"/>
            </a:xfrm>
          </p:grpSpPr>
          <p:sp>
            <p:nvSpPr>
              <p:cNvPr id="882" name="Google Shape;882;p33"/>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33"/>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33"/>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33"/>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6" name="Google Shape;886;p33"/>
            <p:cNvGrpSpPr/>
            <p:nvPr/>
          </p:nvGrpSpPr>
          <p:grpSpPr>
            <a:xfrm flipH="1">
              <a:off x="8466453" y="3347224"/>
              <a:ext cx="660886" cy="661825"/>
              <a:chOff x="2751838" y="727063"/>
              <a:chExt cx="738750" cy="739800"/>
            </a:xfrm>
          </p:grpSpPr>
          <p:sp>
            <p:nvSpPr>
              <p:cNvPr id="887" name="Google Shape;887;p33"/>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33"/>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33"/>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33"/>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1" name="Google Shape;891;p33"/>
            <p:cNvGrpSpPr/>
            <p:nvPr/>
          </p:nvGrpSpPr>
          <p:grpSpPr>
            <a:xfrm rot="10800000">
              <a:off x="9" y="1822656"/>
              <a:ext cx="694200" cy="1498200"/>
              <a:chOff x="8449803" y="50750"/>
              <a:chExt cx="694200" cy="1498200"/>
            </a:xfrm>
          </p:grpSpPr>
          <p:sp>
            <p:nvSpPr>
              <p:cNvPr id="892" name="Google Shape;892;p33"/>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33"/>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33"/>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33"/>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6" name="Google Shape;896;p33"/>
            <p:cNvGrpSpPr/>
            <p:nvPr/>
          </p:nvGrpSpPr>
          <p:grpSpPr>
            <a:xfrm>
              <a:off x="5" y="4035432"/>
              <a:ext cx="1107903" cy="1107874"/>
              <a:chOff x="0" y="4449300"/>
              <a:chExt cx="694175" cy="694200"/>
            </a:xfrm>
          </p:grpSpPr>
          <p:sp>
            <p:nvSpPr>
              <p:cNvPr id="897" name="Google Shape;897;p33"/>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33"/>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9" name="Google Shape;899;p33"/>
            <p:cNvGrpSpPr/>
            <p:nvPr/>
          </p:nvGrpSpPr>
          <p:grpSpPr>
            <a:xfrm rot="10800000" flipH="1">
              <a:off x="-8" y="-14487"/>
              <a:ext cx="1107903" cy="1107943"/>
              <a:chOff x="0" y="4449300"/>
              <a:chExt cx="694175" cy="694200"/>
            </a:xfrm>
          </p:grpSpPr>
          <p:sp>
            <p:nvSpPr>
              <p:cNvPr id="900" name="Google Shape;900;p33"/>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33"/>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2" name="Google Shape;902;p33"/>
            <p:cNvGrpSpPr/>
            <p:nvPr/>
          </p:nvGrpSpPr>
          <p:grpSpPr>
            <a:xfrm>
              <a:off x="16661" y="1112849"/>
              <a:ext cx="660886" cy="661825"/>
              <a:chOff x="2751838" y="727063"/>
              <a:chExt cx="738750" cy="739800"/>
            </a:xfrm>
          </p:grpSpPr>
          <p:sp>
            <p:nvSpPr>
              <p:cNvPr id="903" name="Google Shape;903;p33"/>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33"/>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33"/>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33"/>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7" name="Google Shape;907;p33"/>
            <p:cNvGrpSpPr/>
            <p:nvPr/>
          </p:nvGrpSpPr>
          <p:grpSpPr>
            <a:xfrm>
              <a:off x="16661" y="3347224"/>
              <a:ext cx="660886" cy="661825"/>
              <a:chOff x="2751838" y="727063"/>
              <a:chExt cx="738750" cy="739800"/>
            </a:xfrm>
          </p:grpSpPr>
          <p:sp>
            <p:nvSpPr>
              <p:cNvPr id="908" name="Google Shape;908;p33"/>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33"/>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33"/>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33"/>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4375" y="1089808"/>
            <a:ext cx="4697100" cy="2175900"/>
          </a:xfrm>
          <a:prstGeom prst="rect">
            <a:avLst/>
          </a:prstGeom>
        </p:spPr>
        <p:txBody>
          <a:bodyPr spcFirstLastPara="1" wrap="square" lIns="91425" tIns="91425" rIns="91425" bIns="91425" anchor="b" anchorCtr="0">
            <a:noAutofit/>
          </a:bodyPr>
          <a:lstStyle>
            <a:lvl1pPr lvl="0" algn="l">
              <a:lnSpc>
                <a:spcPct val="115000"/>
              </a:lnSpc>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a:spLocks noGrp="1"/>
          </p:cNvSpPr>
          <p:nvPr>
            <p:ph type="subTitle" idx="1"/>
          </p:nvPr>
        </p:nvSpPr>
        <p:spPr>
          <a:xfrm>
            <a:off x="724400" y="3374075"/>
            <a:ext cx="2535900" cy="7134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1" name="Google Shape;11;p2"/>
          <p:cNvGrpSpPr/>
          <p:nvPr/>
        </p:nvGrpSpPr>
        <p:grpSpPr>
          <a:xfrm>
            <a:off x="5440875" y="-14487"/>
            <a:ext cx="3731208" cy="5157979"/>
            <a:chOff x="5440875" y="-14487"/>
            <a:chExt cx="3731208" cy="5157979"/>
          </a:xfrm>
        </p:grpSpPr>
        <p:grpSp>
          <p:nvGrpSpPr>
            <p:cNvPr id="12" name="Google Shape;12;p2"/>
            <p:cNvGrpSpPr/>
            <p:nvPr/>
          </p:nvGrpSpPr>
          <p:grpSpPr>
            <a:xfrm rot="10800000" flipH="1">
              <a:off x="8477878" y="1822656"/>
              <a:ext cx="694200" cy="1498200"/>
              <a:chOff x="8449803" y="50750"/>
              <a:chExt cx="694200" cy="1498200"/>
            </a:xfrm>
          </p:grpSpPr>
          <p:sp>
            <p:nvSpPr>
              <p:cNvPr id="13" name="Google Shape;13;p2"/>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 name="Google Shape;17;p2"/>
            <p:cNvGrpSpPr/>
            <p:nvPr/>
          </p:nvGrpSpPr>
          <p:grpSpPr>
            <a:xfrm flipH="1">
              <a:off x="8064179" y="4035432"/>
              <a:ext cx="1107903" cy="1107874"/>
              <a:chOff x="0" y="4449300"/>
              <a:chExt cx="694175" cy="694200"/>
            </a:xfrm>
          </p:grpSpPr>
          <p:sp>
            <p:nvSpPr>
              <p:cNvPr id="18" name="Google Shape;18;p2"/>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 name="Google Shape;20;p2"/>
            <p:cNvGrpSpPr/>
            <p:nvPr/>
          </p:nvGrpSpPr>
          <p:grpSpPr>
            <a:xfrm rot="10800000">
              <a:off x="8055317" y="-14487"/>
              <a:ext cx="1107903" cy="1107943"/>
              <a:chOff x="0" y="4449300"/>
              <a:chExt cx="694175" cy="694200"/>
            </a:xfrm>
          </p:grpSpPr>
          <p:sp>
            <p:nvSpPr>
              <p:cNvPr id="21" name="Google Shape;21;p2"/>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 name="Google Shape;23;p2"/>
            <p:cNvGrpSpPr/>
            <p:nvPr/>
          </p:nvGrpSpPr>
          <p:grpSpPr>
            <a:xfrm rot="-5400000" flipH="1">
              <a:off x="5685736" y="4475366"/>
              <a:ext cx="423265" cy="912987"/>
              <a:chOff x="8720713" y="920432"/>
              <a:chExt cx="423265" cy="912987"/>
            </a:xfrm>
          </p:grpSpPr>
          <p:sp>
            <p:nvSpPr>
              <p:cNvPr id="24" name="Google Shape;24;p2"/>
              <p:cNvSpPr/>
              <p:nvPr/>
            </p:nvSpPr>
            <p:spPr>
              <a:xfrm flipH="1">
                <a:off x="8720713" y="1410154"/>
                <a:ext cx="423265" cy="423265"/>
              </a:xfrm>
              <a:custGeom>
                <a:avLst/>
                <a:gdLst/>
                <a:ahLst/>
                <a:cxnLst/>
                <a:rect l="l" t="t" r="r" b="b"/>
                <a:pathLst>
                  <a:path w="13719" h="13719" extrusionOk="0">
                    <a:moveTo>
                      <a:pt x="0" y="0"/>
                    </a:moveTo>
                    <a:lnTo>
                      <a:pt x="0"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2"/>
              <p:cNvSpPr/>
              <p:nvPr/>
            </p:nvSpPr>
            <p:spPr>
              <a:xfrm flipH="1">
                <a:off x="8720713" y="920432"/>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2492900" y="2444125"/>
            <a:ext cx="4262400" cy="7962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8" name="Google Shape;28;p3"/>
          <p:cNvSpPr txBox="1">
            <a:spLocks noGrp="1"/>
          </p:cNvSpPr>
          <p:nvPr>
            <p:ph type="title" idx="2" hasCustomPrompt="1"/>
          </p:nvPr>
        </p:nvSpPr>
        <p:spPr>
          <a:xfrm>
            <a:off x="3798050" y="1528225"/>
            <a:ext cx="1652100" cy="91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9" name="Google Shape;29;p3"/>
          <p:cNvSpPr txBox="1">
            <a:spLocks noGrp="1"/>
          </p:cNvSpPr>
          <p:nvPr>
            <p:ph type="subTitle" idx="1"/>
          </p:nvPr>
        </p:nvSpPr>
        <p:spPr>
          <a:xfrm>
            <a:off x="2492900" y="3240275"/>
            <a:ext cx="42624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30"/>
        <p:cNvGrpSpPr/>
        <p:nvPr/>
      </p:nvGrpSpPr>
      <p:grpSpPr>
        <a:xfrm>
          <a:off x="0" y="0"/>
          <a:ext cx="0" cy="0"/>
          <a:chOff x="0" y="0"/>
          <a:chExt cx="0" cy="0"/>
        </a:xfrm>
      </p:grpSpPr>
      <p:sp>
        <p:nvSpPr>
          <p:cNvPr id="31" name="Google Shape;3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 name="Google Shape;32;p4"/>
          <p:cNvSpPr txBox="1">
            <a:spLocks noGrp="1"/>
          </p:cNvSpPr>
          <p:nvPr>
            <p:ph type="body" idx="1"/>
          </p:nvPr>
        </p:nvSpPr>
        <p:spPr>
          <a:xfrm>
            <a:off x="720000" y="1215751"/>
            <a:ext cx="7704000" cy="3276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Font typeface="Nunito Light"/>
              <a:buChar char="●"/>
              <a:defRPr/>
            </a:lvl1pPr>
            <a:lvl2pPr marL="914400" lvl="1" indent="-317500" algn="ctr" rtl="0">
              <a:lnSpc>
                <a:spcPct val="100000"/>
              </a:lnSpc>
              <a:spcBef>
                <a:spcPts val="0"/>
              </a:spcBef>
              <a:spcAft>
                <a:spcPts val="0"/>
              </a:spcAft>
              <a:buSzPts val="1400"/>
              <a:buFont typeface="Nunito Light"/>
              <a:buChar char="○"/>
              <a:defRPr/>
            </a:lvl2pPr>
            <a:lvl3pPr marL="1371600" lvl="2" indent="-317500" algn="ctr" rtl="0">
              <a:lnSpc>
                <a:spcPct val="100000"/>
              </a:lnSpc>
              <a:spcBef>
                <a:spcPts val="0"/>
              </a:spcBef>
              <a:spcAft>
                <a:spcPts val="0"/>
              </a:spcAft>
              <a:buSzPts val="1400"/>
              <a:buFont typeface="Nunito Light"/>
              <a:buChar char="■"/>
              <a:defRPr/>
            </a:lvl3pPr>
            <a:lvl4pPr marL="1828800" lvl="3" indent="-317500" algn="ctr" rtl="0">
              <a:lnSpc>
                <a:spcPct val="100000"/>
              </a:lnSpc>
              <a:spcBef>
                <a:spcPts val="0"/>
              </a:spcBef>
              <a:spcAft>
                <a:spcPts val="0"/>
              </a:spcAft>
              <a:buSzPts val="1400"/>
              <a:buFont typeface="Nunito Light"/>
              <a:buChar char="●"/>
              <a:defRPr/>
            </a:lvl4pPr>
            <a:lvl5pPr marL="2286000" lvl="4" indent="-317500" algn="ctr" rtl="0">
              <a:lnSpc>
                <a:spcPct val="100000"/>
              </a:lnSpc>
              <a:spcBef>
                <a:spcPts val="0"/>
              </a:spcBef>
              <a:spcAft>
                <a:spcPts val="0"/>
              </a:spcAft>
              <a:buSzPts val="1400"/>
              <a:buFont typeface="Nunito Light"/>
              <a:buChar char="○"/>
              <a:defRPr/>
            </a:lvl5pPr>
            <a:lvl6pPr marL="2743200" lvl="5" indent="-317500" algn="ctr" rtl="0">
              <a:lnSpc>
                <a:spcPct val="100000"/>
              </a:lnSpc>
              <a:spcBef>
                <a:spcPts val="0"/>
              </a:spcBef>
              <a:spcAft>
                <a:spcPts val="0"/>
              </a:spcAft>
              <a:buSzPts val="1400"/>
              <a:buFont typeface="Nunito Light"/>
              <a:buChar char="■"/>
              <a:defRPr/>
            </a:lvl6pPr>
            <a:lvl7pPr marL="3200400" lvl="6" indent="-317500" algn="ctr" rtl="0">
              <a:lnSpc>
                <a:spcPct val="100000"/>
              </a:lnSpc>
              <a:spcBef>
                <a:spcPts val="0"/>
              </a:spcBef>
              <a:spcAft>
                <a:spcPts val="0"/>
              </a:spcAft>
              <a:buSzPts val="1400"/>
              <a:buFont typeface="Nunito Light"/>
              <a:buChar char="●"/>
              <a:defRPr/>
            </a:lvl7pPr>
            <a:lvl8pPr marL="3657600" lvl="7" indent="-317500" algn="ctr" rtl="0">
              <a:lnSpc>
                <a:spcPct val="100000"/>
              </a:lnSpc>
              <a:spcBef>
                <a:spcPts val="0"/>
              </a:spcBef>
              <a:spcAft>
                <a:spcPts val="0"/>
              </a:spcAft>
              <a:buSzPts val="1400"/>
              <a:buFont typeface="Nunito Light"/>
              <a:buChar char="○"/>
              <a:defRPr/>
            </a:lvl8pPr>
            <a:lvl9pPr marL="4114800" lvl="8" indent="-317500" algn="ctr" rtl="0">
              <a:lnSpc>
                <a:spcPct val="100000"/>
              </a:lnSpc>
              <a:spcBef>
                <a:spcPts val="0"/>
              </a:spcBef>
              <a:spcAft>
                <a:spcPts val="0"/>
              </a:spcAft>
              <a:buSzPts val="1400"/>
              <a:buFont typeface="Nunito Light"/>
              <a:buChar char="■"/>
              <a:defRPr/>
            </a:lvl9pPr>
          </a:lstStyle>
          <a:p/>
        </p:txBody>
      </p:sp>
      <p:grpSp>
        <p:nvGrpSpPr>
          <p:cNvPr id="33" name="Google Shape;33;p4"/>
          <p:cNvGrpSpPr/>
          <p:nvPr/>
        </p:nvGrpSpPr>
        <p:grpSpPr>
          <a:xfrm>
            <a:off x="10" y="6"/>
            <a:ext cx="9143993" cy="5143494"/>
            <a:chOff x="10" y="6"/>
            <a:chExt cx="9143993" cy="5143494"/>
          </a:xfrm>
        </p:grpSpPr>
        <p:grpSp>
          <p:nvGrpSpPr>
            <p:cNvPr id="34" name="Google Shape;34;p4"/>
            <p:cNvGrpSpPr/>
            <p:nvPr/>
          </p:nvGrpSpPr>
          <p:grpSpPr>
            <a:xfrm rot="10800000">
              <a:off x="356653" y="4628859"/>
              <a:ext cx="713175" cy="514641"/>
              <a:chOff x="8074185" y="24856"/>
              <a:chExt cx="713175" cy="514641"/>
            </a:xfrm>
          </p:grpSpPr>
          <p:sp>
            <p:nvSpPr>
              <p:cNvPr id="35" name="Google Shape;35;p4"/>
              <p:cNvSpPr/>
              <p:nvPr/>
            </p:nvSpPr>
            <p:spPr>
              <a:xfrm rot="2700246">
                <a:off x="8527512" y="75269"/>
                <a:ext cx="215275" cy="215259"/>
              </a:xfrm>
              <a:custGeom>
                <a:avLst/>
                <a:gdLst/>
                <a:ahLst/>
                <a:cxnLst/>
                <a:rect l="l" t="t" r="r" b="b"/>
                <a:pathLst>
                  <a:path w="8704" h="8704" extrusionOk="0">
                    <a:moveTo>
                      <a:pt x="1" y="0"/>
                    </a:moveTo>
                    <a:lnTo>
                      <a:pt x="8704" y="8703"/>
                    </a:lnTo>
                    <a:lnTo>
                      <a:pt x="87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4"/>
              <p:cNvSpPr/>
              <p:nvPr/>
            </p:nvSpPr>
            <p:spPr>
              <a:xfrm rot="2700246">
                <a:off x="8118759" y="75240"/>
                <a:ext cx="215275" cy="215259"/>
              </a:xfrm>
              <a:custGeom>
                <a:avLst/>
                <a:gdLst/>
                <a:ahLst/>
                <a:cxnLst/>
                <a:rect l="l" t="t" r="r" b="b"/>
                <a:pathLst>
                  <a:path w="8704" h="8704" extrusionOk="0">
                    <a:moveTo>
                      <a:pt x="1" y="0"/>
                    </a:moveTo>
                    <a:lnTo>
                      <a:pt x="1" y="8703"/>
                    </a:lnTo>
                    <a:lnTo>
                      <a:pt x="8704" y="870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4"/>
              <p:cNvSpPr/>
              <p:nvPr/>
            </p:nvSpPr>
            <p:spPr>
              <a:xfrm rot="2700246">
                <a:off x="8323136" y="279646"/>
                <a:ext cx="215275" cy="215259"/>
              </a:xfrm>
              <a:custGeom>
                <a:avLst/>
                <a:gdLst/>
                <a:ahLst/>
                <a:cxnLst/>
                <a:rect l="l" t="t" r="r" b="b"/>
                <a:pathLst>
                  <a:path w="8704" h="8704" extrusionOk="0">
                    <a:moveTo>
                      <a:pt x="8704" y="0"/>
                    </a:moveTo>
                    <a:lnTo>
                      <a:pt x="1" y="8703"/>
                    </a:lnTo>
                    <a:lnTo>
                      <a:pt x="8704" y="8703"/>
                    </a:lnTo>
                    <a:lnTo>
                      <a:pt x="87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4"/>
              <p:cNvSpPr/>
              <p:nvPr/>
            </p:nvSpPr>
            <p:spPr>
              <a:xfrm rot="2700246">
                <a:off x="8319048" y="71149"/>
                <a:ext cx="223486" cy="22347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 name="Google Shape;39;p4"/>
            <p:cNvGrpSpPr/>
            <p:nvPr/>
          </p:nvGrpSpPr>
          <p:grpSpPr>
            <a:xfrm rot="10800000">
              <a:off x="10" y="3594556"/>
              <a:ext cx="694200" cy="1498200"/>
              <a:chOff x="8449803" y="50750"/>
              <a:chExt cx="694200" cy="1498200"/>
            </a:xfrm>
          </p:grpSpPr>
          <p:sp>
            <p:nvSpPr>
              <p:cNvPr id="40" name="Google Shape;40;p4"/>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4"/>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4"/>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4"/>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 name="Google Shape;44;p4"/>
            <p:cNvGrpSpPr/>
            <p:nvPr/>
          </p:nvGrpSpPr>
          <p:grpSpPr>
            <a:xfrm rot="10800000" flipH="1">
              <a:off x="8449803" y="3594556"/>
              <a:ext cx="694200" cy="1498200"/>
              <a:chOff x="8449803" y="50750"/>
              <a:chExt cx="694200" cy="1498200"/>
            </a:xfrm>
          </p:grpSpPr>
          <p:sp>
            <p:nvSpPr>
              <p:cNvPr id="45" name="Google Shape;45;p4"/>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4"/>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4"/>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4"/>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 name="Google Shape;49;p4"/>
            <p:cNvGrpSpPr/>
            <p:nvPr/>
          </p:nvGrpSpPr>
          <p:grpSpPr>
            <a:xfrm rot="10800000">
              <a:off x="8449826" y="6"/>
              <a:ext cx="694175" cy="694200"/>
              <a:chOff x="13" y="4449300"/>
              <a:chExt cx="694175" cy="694200"/>
            </a:xfrm>
          </p:grpSpPr>
          <p:sp>
            <p:nvSpPr>
              <p:cNvPr id="50" name="Google Shape;50;p4"/>
              <p:cNvSpPr/>
              <p:nvPr/>
            </p:nvSpPr>
            <p:spPr>
              <a:xfrm rot="-5400000">
                <a:off x="0" y="4449313"/>
                <a:ext cx="694200" cy="694175"/>
              </a:xfrm>
              <a:custGeom>
                <a:avLst/>
                <a:gdLst/>
                <a:ahLst/>
                <a:cxnLst/>
                <a:rect l="l" t="t" r="r" b="b"/>
                <a:pathLst>
                  <a:path w="27768" h="27767" extrusionOk="0">
                    <a:moveTo>
                      <a:pt x="0" y="0"/>
                    </a:moveTo>
                    <a:lnTo>
                      <a:pt x="0"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4"/>
              <p:cNvSpPr/>
              <p:nvPr/>
            </p:nvSpPr>
            <p:spPr>
              <a:xfrm rot="-5400000">
                <a:off x="3625" y="4796913"/>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 name="Google Shape;52;p4"/>
            <p:cNvGrpSpPr/>
            <p:nvPr/>
          </p:nvGrpSpPr>
          <p:grpSpPr>
            <a:xfrm rot="10800000" flipH="1">
              <a:off x="8074185" y="4628859"/>
              <a:ext cx="713175" cy="514641"/>
              <a:chOff x="8074185" y="24856"/>
              <a:chExt cx="713175" cy="514641"/>
            </a:xfrm>
          </p:grpSpPr>
          <p:sp>
            <p:nvSpPr>
              <p:cNvPr id="53" name="Google Shape;53;p4"/>
              <p:cNvSpPr/>
              <p:nvPr/>
            </p:nvSpPr>
            <p:spPr>
              <a:xfrm rot="2700246">
                <a:off x="8527512" y="75269"/>
                <a:ext cx="215275" cy="215259"/>
              </a:xfrm>
              <a:custGeom>
                <a:avLst/>
                <a:gdLst/>
                <a:ahLst/>
                <a:cxnLst/>
                <a:rect l="l" t="t" r="r" b="b"/>
                <a:pathLst>
                  <a:path w="8704" h="8704" extrusionOk="0">
                    <a:moveTo>
                      <a:pt x="1" y="0"/>
                    </a:moveTo>
                    <a:lnTo>
                      <a:pt x="8704" y="8703"/>
                    </a:lnTo>
                    <a:lnTo>
                      <a:pt x="8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4"/>
              <p:cNvSpPr/>
              <p:nvPr/>
            </p:nvSpPr>
            <p:spPr>
              <a:xfrm rot="2700246">
                <a:off x="8118759" y="75240"/>
                <a:ext cx="215275" cy="215259"/>
              </a:xfrm>
              <a:custGeom>
                <a:avLst/>
                <a:gdLst/>
                <a:ahLst/>
                <a:cxnLst/>
                <a:rect l="l" t="t" r="r" b="b"/>
                <a:pathLst>
                  <a:path w="8704" h="8704" extrusionOk="0">
                    <a:moveTo>
                      <a:pt x="1" y="0"/>
                    </a:moveTo>
                    <a:lnTo>
                      <a:pt x="1" y="8703"/>
                    </a:lnTo>
                    <a:lnTo>
                      <a:pt x="8704" y="870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 name="Google Shape;55;p4"/>
              <p:cNvSpPr/>
              <p:nvPr/>
            </p:nvSpPr>
            <p:spPr>
              <a:xfrm rot="2700246">
                <a:off x="8323136" y="279646"/>
                <a:ext cx="215275" cy="215259"/>
              </a:xfrm>
              <a:custGeom>
                <a:avLst/>
                <a:gdLst/>
                <a:ahLst/>
                <a:cxnLst/>
                <a:rect l="l" t="t" r="r" b="b"/>
                <a:pathLst>
                  <a:path w="8704" h="8704" extrusionOk="0">
                    <a:moveTo>
                      <a:pt x="8704" y="0"/>
                    </a:moveTo>
                    <a:lnTo>
                      <a:pt x="1" y="8703"/>
                    </a:lnTo>
                    <a:lnTo>
                      <a:pt x="8704"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4"/>
              <p:cNvSpPr/>
              <p:nvPr/>
            </p:nvSpPr>
            <p:spPr>
              <a:xfrm rot="2700246">
                <a:off x="8319048" y="71149"/>
                <a:ext cx="223486" cy="22347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 name="Google Shape;57;p4"/>
            <p:cNvGrpSpPr/>
            <p:nvPr/>
          </p:nvGrpSpPr>
          <p:grpSpPr>
            <a:xfrm rot="10800000">
              <a:off x="39" y="6"/>
              <a:ext cx="694175" cy="694200"/>
              <a:chOff x="8449800" y="4449300"/>
              <a:chExt cx="694175" cy="694200"/>
            </a:xfrm>
          </p:grpSpPr>
          <p:sp>
            <p:nvSpPr>
              <p:cNvPr id="58" name="Google Shape;58;p4"/>
              <p:cNvSpPr/>
              <p:nvPr/>
            </p:nvSpPr>
            <p:spPr>
              <a:xfrm rot="5400000" flipH="1">
                <a:off x="8449788" y="4449313"/>
                <a:ext cx="694200" cy="694175"/>
              </a:xfrm>
              <a:custGeom>
                <a:avLst/>
                <a:gdLst/>
                <a:ahLst/>
                <a:cxnLst/>
                <a:rect l="l" t="t" r="r" b="b"/>
                <a:pathLst>
                  <a:path w="27768" h="27767" extrusionOk="0">
                    <a:moveTo>
                      <a:pt x="0" y="0"/>
                    </a:moveTo>
                    <a:lnTo>
                      <a:pt x="0"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4"/>
              <p:cNvSpPr/>
              <p:nvPr/>
            </p:nvSpPr>
            <p:spPr>
              <a:xfrm rot="5400000" flipH="1">
                <a:off x="8796363" y="4796913"/>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60"/>
        <p:cNvGrpSpPr/>
        <p:nvPr/>
      </p:nvGrpSpPr>
      <p:grpSpPr>
        <a:xfrm>
          <a:off x="0" y="0"/>
          <a:ext cx="0" cy="0"/>
          <a:chOff x="0" y="0"/>
          <a:chExt cx="0" cy="0"/>
        </a:xfrm>
      </p:grpSpPr>
      <p:sp>
        <p:nvSpPr>
          <p:cNvPr id="61" name="Google Shape;6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 name="Google Shape;62;p5"/>
          <p:cNvSpPr txBox="1">
            <a:spLocks noGrp="1"/>
          </p:cNvSpPr>
          <p:nvPr>
            <p:ph type="subTitle" idx="1"/>
          </p:nvPr>
        </p:nvSpPr>
        <p:spPr>
          <a:xfrm>
            <a:off x="5055284" y="375787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3" name="Google Shape;63;p5"/>
          <p:cNvSpPr txBox="1">
            <a:spLocks noGrp="1"/>
          </p:cNvSpPr>
          <p:nvPr>
            <p:ph type="subTitle" idx="2"/>
          </p:nvPr>
        </p:nvSpPr>
        <p:spPr>
          <a:xfrm>
            <a:off x="1583300" y="375787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4" name="Google Shape;64;p5"/>
          <p:cNvSpPr txBox="1">
            <a:spLocks noGrp="1"/>
          </p:cNvSpPr>
          <p:nvPr>
            <p:ph type="subTitle" idx="3"/>
          </p:nvPr>
        </p:nvSpPr>
        <p:spPr>
          <a:xfrm>
            <a:off x="5055275" y="3323050"/>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65" name="Google Shape;65;p5"/>
          <p:cNvSpPr txBox="1">
            <a:spLocks noGrp="1"/>
          </p:cNvSpPr>
          <p:nvPr>
            <p:ph type="subTitle" idx="4"/>
          </p:nvPr>
        </p:nvSpPr>
        <p:spPr>
          <a:xfrm>
            <a:off x="1583075" y="3323050"/>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66" name="Google Shape;66;p5"/>
          <p:cNvGrpSpPr/>
          <p:nvPr/>
        </p:nvGrpSpPr>
        <p:grpSpPr>
          <a:xfrm>
            <a:off x="-411344" y="-248324"/>
            <a:ext cx="9966844" cy="5563750"/>
            <a:chOff x="-411344" y="-248324"/>
            <a:chExt cx="9966844" cy="5563750"/>
          </a:xfrm>
        </p:grpSpPr>
        <p:grpSp>
          <p:nvGrpSpPr>
            <p:cNvPr id="67" name="Google Shape;67;p5"/>
            <p:cNvGrpSpPr/>
            <p:nvPr/>
          </p:nvGrpSpPr>
          <p:grpSpPr>
            <a:xfrm flipH="1">
              <a:off x="-9559" y="2077044"/>
              <a:ext cx="423265" cy="912987"/>
              <a:chOff x="8757375" y="2077044"/>
              <a:chExt cx="423265" cy="912987"/>
            </a:xfrm>
          </p:grpSpPr>
          <p:sp>
            <p:nvSpPr>
              <p:cNvPr id="68" name="Google Shape;68;p5"/>
              <p:cNvSpPr/>
              <p:nvPr/>
            </p:nvSpPr>
            <p:spPr>
              <a:xfrm rot="10800000">
                <a:off x="8757375" y="2077044"/>
                <a:ext cx="423265" cy="423265"/>
              </a:xfrm>
              <a:custGeom>
                <a:avLst/>
                <a:gdLst/>
                <a:ahLst/>
                <a:cxnLst/>
                <a:rect l="l" t="t" r="r" b="b"/>
                <a:pathLst>
                  <a:path w="13719" h="13719" extrusionOk="0">
                    <a:moveTo>
                      <a:pt x="0" y="0"/>
                    </a:moveTo>
                    <a:lnTo>
                      <a:pt x="0" y="13718"/>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5"/>
              <p:cNvSpPr/>
              <p:nvPr/>
            </p:nvSpPr>
            <p:spPr>
              <a:xfrm rot="10800000">
                <a:off x="8757375" y="256550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 name="Google Shape;70;p5"/>
            <p:cNvGrpSpPr/>
            <p:nvPr/>
          </p:nvGrpSpPr>
          <p:grpSpPr>
            <a:xfrm rot="-5400000" flipH="1">
              <a:off x="-411356" y="-248312"/>
              <a:ext cx="1499225" cy="1499200"/>
              <a:chOff x="6581450" y="2637538"/>
              <a:chExt cx="1499225" cy="1499200"/>
            </a:xfrm>
          </p:grpSpPr>
          <p:sp>
            <p:nvSpPr>
              <p:cNvPr id="71" name="Google Shape;71;p5"/>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5"/>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5"/>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5"/>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5"/>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5"/>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5"/>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 name="Google Shape;78;p5"/>
            <p:cNvGrpSpPr/>
            <p:nvPr/>
          </p:nvGrpSpPr>
          <p:grpSpPr>
            <a:xfrm rot="-5400000">
              <a:off x="-411356" y="3816213"/>
              <a:ext cx="1499225" cy="1499200"/>
              <a:chOff x="6581450" y="2637538"/>
              <a:chExt cx="1499225" cy="1499200"/>
            </a:xfrm>
          </p:grpSpPr>
          <p:sp>
            <p:nvSpPr>
              <p:cNvPr id="79" name="Google Shape;79;p5"/>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5"/>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5"/>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5"/>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5"/>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5"/>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5"/>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 name="Google Shape;86;p5"/>
            <p:cNvGrpSpPr/>
            <p:nvPr/>
          </p:nvGrpSpPr>
          <p:grpSpPr>
            <a:xfrm>
              <a:off x="8730450" y="2077044"/>
              <a:ext cx="423265" cy="912987"/>
              <a:chOff x="8757375" y="2077044"/>
              <a:chExt cx="423265" cy="912987"/>
            </a:xfrm>
          </p:grpSpPr>
          <p:sp>
            <p:nvSpPr>
              <p:cNvPr id="87" name="Google Shape;87;p5"/>
              <p:cNvSpPr/>
              <p:nvPr/>
            </p:nvSpPr>
            <p:spPr>
              <a:xfrm rot="10800000">
                <a:off x="8757375" y="2077044"/>
                <a:ext cx="423265" cy="42326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5"/>
              <p:cNvSpPr/>
              <p:nvPr/>
            </p:nvSpPr>
            <p:spPr>
              <a:xfrm rot="10800000">
                <a:off x="8757375" y="256550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 name="Google Shape;89;p5"/>
            <p:cNvGrpSpPr/>
            <p:nvPr/>
          </p:nvGrpSpPr>
          <p:grpSpPr>
            <a:xfrm rot="5400000">
              <a:off x="8056288" y="-248312"/>
              <a:ext cx="1499225" cy="1499200"/>
              <a:chOff x="6581450" y="2637538"/>
              <a:chExt cx="1499225" cy="1499200"/>
            </a:xfrm>
          </p:grpSpPr>
          <p:sp>
            <p:nvSpPr>
              <p:cNvPr id="90" name="Google Shape;90;p5"/>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5"/>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5"/>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5"/>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5"/>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5"/>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5"/>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 name="Google Shape;97;p5"/>
            <p:cNvGrpSpPr/>
            <p:nvPr/>
          </p:nvGrpSpPr>
          <p:grpSpPr>
            <a:xfrm rot="5400000" flipH="1">
              <a:off x="8056288" y="3816213"/>
              <a:ext cx="1499225" cy="1499200"/>
              <a:chOff x="6581450" y="2637538"/>
              <a:chExt cx="1499225" cy="1499200"/>
            </a:xfrm>
          </p:grpSpPr>
          <p:sp>
            <p:nvSpPr>
              <p:cNvPr id="98" name="Google Shape;98;p5"/>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5"/>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5"/>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5"/>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5"/>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5"/>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5"/>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05"/>
        <p:cNvGrpSpPr/>
        <p:nvPr/>
      </p:nvGrpSpPr>
      <p:grpSpPr>
        <a:xfrm>
          <a:off x="0" y="0"/>
          <a:ext cx="0" cy="0"/>
          <a:chOff x="0" y="0"/>
          <a:chExt cx="0" cy="0"/>
        </a:xfrm>
      </p:grpSpPr>
      <p:sp>
        <p:nvSpPr>
          <p:cNvPr id="106" name="Google Shape;10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7" name="Google Shape;107;p6"/>
          <p:cNvGrpSpPr/>
          <p:nvPr/>
        </p:nvGrpSpPr>
        <p:grpSpPr>
          <a:xfrm>
            <a:off x="0" y="11"/>
            <a:ext cx="9144000" cy="5143489"/>
            <a:chOff x="0" y="11"/>
            <a:chExt cx="9144000" cy="5143489"/>
          </a:xfrm>
        </p:grpSpPr>
        <p:grpSp>
          <p:nvGrpSpPr>
            <p:cNvPr id="108" name="Google Shape;108;p6"/>
            <p:cNvGrpSpPr/>
            <p:nvPr/>
          </p:nvGrpSpPr>
          <p:grpSpPr>
            <a:xfrm>
              <a:off x="7" y="11"/>
              <a:ext cx="694175" cy="694200"/>
              <a:chOff x="9949035" y="3425194"/>
              <a:chExt cx="694175" cy="694200"/>
            </a:xfrm>
          </p:grpSpPr>
          <p:sp>
            <p:nvSpPr>
              <p:cNvPr id="109" name="Google Shape;109;p6"/>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6"/>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 name="Google Shape;111;p6"/>
            <p:cNvGrpSpPr/>
            <p:nvPr/>
          </p:nvGrpSpPr>
          <p:grpSpPr>
            <a:xfrm rot="10800000" flipH="1">
              <a:off x="6799" y="599845"/>
              <a:ext cx="713189" cy="714203"/>
              <a:chOff x="2751838" y="727063"/>
              <a:chExt cx="738750" cy="739800"/>
            </a:xfrm>
          </p:grpSpPr>
          <p:sp>
            <p:nvSpPr>
              <p:cNvPr id="112" name="Google Shape;112;p6"/>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6"/>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6"/>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6"/>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 name="Google Shape;116;p6"/>
            <p:cNvGrpSpPr/>
            <p:nvPr/>
          </p:nvGrpSpPr>
          <p:grpSpPr>
            <a:xfrm flipH="1">
              <a:off x="8449813" y="11"/>
              <a:ext cx="694175" cy="694200"/>
              <a:chOff x="9949035" y="3425194"/>
              <a:chExt cx="694175" cy="694200"/>
            </a:xfrm>
          </p:grpSpPr>
          <p:sp>
            <p:nvSpPr>
              <p:cNvPr id="117" name="Google Shape;117;p6"/>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6"/>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 name="Google Shape;119;p6"/>
            <p:cNvGrpSpPr/>
            <p:nvPr/>
          </p:nvGrpSpPr>
          <p:grpSpPr>
            <a:xfrm rot="10800000">
              <a:off x="8424007" y="599845"/>
              <a:ext cx="713189" cy="714203"/>
              <a:chOff x="2751838" y="727063"/>
              <a:chExt cx="738750" cy="739800"/>
            </a:xfrm>
          </p:grpSpPr>
          <p:sp>
            <p:nvSpPr>
              <p:cNvPr id="120" name="Google Shape;120;p6"/>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6"/>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6"/>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6"/>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 name="Google Shape;124;p6"/>
            <p:cNvGrpSpPr/>
            <p:nvPr/>
          </p:nvGrpSpPr>
          <p:grpSpPr>
            <a:xfrm flipH="1">
              <a:off x="17" y="1314057"/>
              <a:ext cx="423265" cy="912987"/>
              <a:chOff x="8720713" y="581661"/>
              <a:chExt cx="423265" cy="912987"/>
            </a:xfrm>
          </p:grpSpPr>
          <p:sp>
            <p:nvSpPr>
              <p:cNvPr id="125" name="Google Shape;125;p6"/>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6"/>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 name="Google Shape;127;p6"/>
            <p:cNvGrpSpPr/>
            <p:nvPr/>
          </p:nvGrpSpPr>
          <p:grpSpPr>
            <a:xfrm flipH="1">
              <a:off x="8449825" y="4449300"/>
              <a:ext cx="694175" cy="694200"/>
              <a:chOff x="0" y="4449300"/>
              <a:chExt cx="694175" cy="694200"/>
            </a:xfrm>
          </p:grpSpPr>
          <p:sp>
            <p:nvSpPr>
              <p:cNvPr id="128" name="Google Shape;128;p6"/>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6"/>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 name="Google Shape;130;p6"/>
            <p:cNvGrpSpPr/>
            <p:nvPr/>
          </p:nvGrpSpPr>
          <p:grpSpPr>
            <a:xfrm flipH="1">
              <a:off x="0" y="4449300"/>
              <a:ext cx="694175" cy="694200"/>
              <a:chOff x="8449825" y="4449300"/>
              <a:chExt cx="694175" cy="694200"/>
            </a:xfrm>
          </p:grpSpPr>
          <p:sp>
            <p:nvSpPr>
              <p:cNvPr id="131" name="Google Shape;131;p6"/>
              <p:cNvSpPr/>
              <p:nvPr/>
            </p:nvSpPr>
            <p:spPr>
              <a:xfrm rot="10800000" flipH="1">
                <a:off x="8449825"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6"/>
              <p:cNvSpPr/>
              <p:nvPr/>
            </p:nvSpPr>
            <p:spPr>
              <a:xfrm rot="10800000" flipH="1">
                <a:off x="8796900"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 name="Google Shape;133;p6"/>
            <p:cNvGrpSpPr/>
            <p:nvPr/>
          </p:nvGrpSpPr>
          <p:grpSpPr>
            <a:xfrm>
              <a:off x="8720713" y="1314057"/>
              <a:ext cx="423265" cy="912987"/>
              <a:chOff x="8720713" y="581661"/>
              <a:chExt cx="423265" cy="912987"/>
            </a:xfrm>
          </p:grpSpPr>
          <p:sp>
            <p:nvSpPr>
              <p:cNvPr id="134" name="Google Shape;134;p6"/>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6"/>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8" name="Google Shape;138;p7"/>
          <p:cNvSpPr txBox="1">
            <a:spLocks noGrp="1"/>
          </p:cNvSpPr>
          <p:nvPr>
            <p:ph type="subTitle" idx="1"/>
          </p:nvPr>
        </p:nvSpPr>
        <p:spPr>
          <a:xfrm>
            <a:off x="720000" y="1700300"/>
            <a:ext cx="42948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p:txBody>
      </p:sp>
      <p:grpSp>
        <p:nvGrpSpPr>
          <p:cNvPr id="139" name="Google Shape;139;p7"/>
          <p:cNvGrpSpPr/>
          <p:nvPr/>
        </p:nvGrpSpPr>
        <p:grpSpPr>
          <a:xfrm>
            <a:off x="5412800" y="-14430"/>
            <a:ext cx="3731208" cy="5172405"/>
            <a:chOff x="5412800" y="-14430"/>
            <a:chExt cx="3731208" cy="5172405"/>
          </a:xfrm>
        </p:grpSpPr>
        <p:grpSp>
          <p:nvGrpSpPr>
            <p:cNvPr id="140" name="Google Shape;140;p7"/>
            <p:cNvGrpSpPr/>
            <p:nvPr/>
          </p:nvGrpSpPr>
          <p:grpSpPr>
            <a:xfrm>
              <a:off x="8449803" y="1784432"/>
              <a:ext cx="694200" cy="1498200"/>
              <a:chOff x="8449803" y="50750"/>
              <a:chExt cx="694200" cy="1498200"/>
            </a:xfrm>
          </p:grpSpPr>
          <p:sp>
            <p:nvSpPr>
              <p:cNvPr id="141" name="Google Shape;141;p7"/>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7"/>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7"/>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7"/>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 name="Google Shape;145;p7"/>
            <p:cNvGrpSpPr/>
            <p:nvPr/>
          </p:nvGrpSpPr>
          <p:grpSpPr>
            <a:xfrm rot="10800000">
              <a:off x="8036104" y="-14430"/>
              <a:ext cx="1107903" cy="1107874"/>
              <a:chOff x="0" y="4449300"/>
              <a:chExt cx="694175" cy="694200"/>
            </a:xfrm>
          </p:grpSpPr>
          <p:sp>
            <p:nvSpPr>
              <p:cNvPr id="146" name="Google Shape;146;p7"/>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7"/>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 name="Google Shape;148;p7"/>
            <p:cNvGrpSpPr/>
            <p:nvPr/>
          </p:nvGrpSpPr>
          <p:grpSpPr>
            <a:xfrm flipH="1">
              <a:off x="8036092" y="4050031"/>
              <a:ext cx="1107903" cy="1107943"/>
              <a:chOff x="0" y="4449300"/>
              <a:chExt cx="694175" cy="694200"/>
            </a:xfrm>
          </p:grpSpPr>
          <p:sp>
            <p:nvSpPr>
              <p:cNvPr id="149" name="Google Shape;149;p7"/>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7"/>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 name="Google Shape;151;p7"/>
            <p:cNvGrpSpPr/>
            <p:nvPr/>
          </p:nvGrpSpPr>
          <p:grpSpPr>
            <a:xfrm rot="-5400000">
              <a:off x="5657661" y="-244866"/>
              <a:ext cx="423265" cy="912987"/>
              <a:chOff x="8720713" y="920432"/>
              <a:chExt cx="423265" cy="912987"/>
            </a:xfrm>
          </p:grpSpPr>
          <p:sp>
            <p:nvSpPr>
              <p:cNvPr id="152" name="Google Shape;152;p7"/>
              <p:cNvSpPr/>
              <p:nvPr/>
            </p:nvSpPr>
            <p:spPr>
              <a:xfrm flipH="1">
                <a:off x="8720713" y="1410154"/>
                <a:ext cx="423265" cy="423265"/>
              </a:xfrm>
              <a:custGeom>
                <a:avLst/>
                <a:gdLst/>
                <a:ahLst/>
                <a:cxnLst/>
                <a:rect l="l" t="t" r="r" b="b"/>
                <a:pathLst>
                  <a:path w="13719" h="13719" extrusionOk="0">
                    <a:moveTo>
                      <a:pt x="0" y="0"/>
                    </a:moveTo>
                    <a:lnTo>
                      <a:pt x="0"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7"/>
              <p:cNvSpPr/>
              <p:nvPr/>
            </p:nvSpPr>
            <p:spPr>
              <a:xfrm flipH="1">
                <a:off x="8720713" y="920432"/>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 name="Google Shape;154;p7"/>
            <p:cNvGrpSpPr/>
            <p:nvPr/>
          </p:nvGrpSpPr>
          <p:grpSpPr>
            <a:xfrm rot="5400000">
              <a:off x="5657661" y="4475384"/>
              <a:ext cx="423265" cy="912987"/>
              <a:chOff x="8720713" y="920432"/>
              <a:chExt cx="423265" cy="912987"/>
            </a:xfrm>
          </p:grpSpPr>
          <p:sp>
            <p:nvSpPr>
              <p:cNvPr id="155" name="Google Shape;155;p7"/>
              <p:cNvSpPr/>
              <p:nvPr/>
            </p:nvSpPr>
            <p:spPr>
              <a:xfrm flipH="1">
                <a:off x="8720713" y="1410154"/>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7"/>
              <p:cNvSpPr/>
              <p:nvPr/>
            </p:nvSpPr>
            <p:spPr>
              <a:xfrm flipH="1">
                <a:off x="8720713" y="920432"/>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7"/>
        <p:cNvGrpSpPr/>
        <p:nvPr/>
      </p:nvGrpSpPr>
      <p:grpSpPr>
        <a:xfrm>
          <a:off x="0" y="0"/>
          <a:ext cx="0" cy="0"/>
          <a:chOff x="0" y="0"/>
          <a:chExt cx="0" cy="0"/>
        </a:xfrm>
      </p:grpSpPr>
      <p:sp>
        <p:nvSpPr>
          <p:cNvPr id="158" name="Google Shape;158;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59" name="Google Shape;159;p8"/>
          <p:cNvGrpSpPr/>
          <p:nvPr/>
        </p:nvGrpSpPr>
        <p:grpSpPr>
          <a:xfrm>
            <a:off x="-12" y="735963"/>
            <a:ext cx="9144000" cy="3671550"/>
            <a:chOff x="-12" y="735963"/>
            <a:chExt cx="9144000" cy="3671550"/>
          </a:xfrm>
        </p:grpSpPr>
        <p:grpSp>
          <p:nvGrpSpPr>
            <p:cNvPr id="160" name="Google Shape;160;p8"/>
            <p:cNvGrpSpPr/>
            <p:nvPr/>
          </p:nvGrpSpPr>
          <p:grpSpPr>
            <a:xfrm>
              <a:off x="8449813" y="735963"/>
              <a:ext cx="694175" cy="1498200"/>
              <a:chOff x="8449813" y="735963"/>
              <a:chExt cx="694175" cy="1498200"/>
            </a:xfrm>
          </p:grpSpPr>
          <p:sp>
            <p:nvSpPr>
              <p:cNvPr id="161" name="Google Shape;161;p8"/>
              <p:cNvSpPr/>
              <p:nvPr/>
            </p:nvSpPr>
            <p:spPr>
              <a:xfrm>
                <a:off x="8449813" y="735963"/>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8"/>
              <p:cNvSpPr/>
              <p:nvPr/>
            </p:nvSpPr>
            <p:spPr>
              <a:xfrm>
                <a:off x="8449813" y="1539963"/>
                <a:ext cx="694175" cy="694200"/>
              </a:xfrm>
              <a:custGeom>
                <a:avLst/>
                <a:gdLst/>
                <a:ahLst/>
                <a:cxnLst/>
                <a:rect l="l" t="t" r="r" b="b"/>
                <a:pathLst>
                  <a:path w="27767" h="27768" extrusionOk="0">
                    <a:moveTo>
                      <a:pt x="0" y="0"/>
                    </a:moveTo>
                    <a:lnTo>
                      <a:pt x="27767" y="27767"/>
                    </a:lnTo>
                    <a:lnTo>
                      <a:pt x="277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8"/>
              <p:cNvSpPr/>
              <p:nvPr/>
            </p:nvSpPr>
            <p:spPr>
              <a:xfrm>
                <a:off x="8796888" y="1544113"/>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8"/>
              <p:cNvSpPr/>
              <p:nvPr/>
            </p:nvSpPr>
            <p:spPr>
              <a:xfrm>
                <a:off x="8796888" y="1083063"/>
                <a:ext cx="342975" cy="342950"/>
              </a:xfrm>
              <a:custGeom>
                <a:avLst/>
                <a:gdLst/>
                <a:ahLst/>
                <a:cxnLst/>
                <a:rect l="l" t="t" r="r" b="b"/>
                <a:pathLst>
                  <a:path w="13719" h="13718" extrusionOk="0">
                    <a:moveTo>
                      <a:pt x="1" y="0"/>
                    </a:moveTo>
                    <a:lnTo>
                      <a:pt x="1"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 name="Google Shape;165;p8"/>
            <p:cNvGrpSpPr/>
            <p:nvPr/>
          </p:nvGrpSpPr>
          <p:grpSpPr>
            <a:xfrm>
              <a:off x="8449813" y="2909313"/>
              <a:ext cx="694175" cy="1498200"/>
              <a:chOff x="8449813" y="2909313"/>
              <a:chExt cx="694175" cy="1498200"/>
            </a:xfrm>
          </p:grpSpPr>
          <p:sp>
            <p:nvSpPr>
              <p:cNvPr id="166" name="Google Shape;166;p8"/>
              <p:cNvSpPr/>
              <p:nvPr/>
            </p:nvSpPr>
            <p:spPr>
              <a:xfrm>
                <a:off x="8449813" y="2909313"/>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8"/>
              <p:cNvSpPr/>
              <p:nvPr/>
            </p:nvSpPr>
            <p:spPr>
              <a:xfrm>
                <a:off x="8449813" y="3713313"/>
                <a:ext cx="694175" cy="694200"/>
              </a:xfrm>
              <a:custGeom>
                <a:avLst/>
                <a:gdLst/>
                <a:ahLst/>
                <a:cxnLst/>
                <a:rect l="l" t="t" r="r" b="b"/>
                <a:pathLst>
                  <a:path w="27767" h="27768" extrusionOk="0">
                    <a:moveTo>
                      <a:pt x="0" y="0"/>
                    </a:moveTo>
                    <a:lnTo>
                      <a:pt x="27767"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8"/>
              <p:cNvSpPr/>
              <p:nvPr/>
            </p:nvSpPr>
            <p:spPr>
              <a:xfrm>
                <a:off x="8796888" y="3717463"/>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8"/>
              <p:cNvSpPr/>
              <p:nvPr/>
            </p:nvSpPr>
            <p:spPr>
              <a:xfrm>
                <a:off x="8796888" y="3256413"/>
                <a:ext cx="342975" cy="342950"/>
              </a:xfrm>
              <a:custGeom>
                <a:avLst/>
                <a:gdLst/>
                <a:ahLst/>
                <a:cxnLst/>
                <a:rect l="l" t="t" r="r" b="b"/>
                <a:pathLst>
                  <a:path w="13719" h="13718" extrusionOk="0">
                    <a:moveTo>
                      <a:pt x="1" y="0"/>
                    </a:moveTo>
                    <a:lnTo>
                      <a:pt x="1" y="13718"/>
                    </a:lnTo>
                    <a:lnTo>
                      <a:pt x="13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0" name="Google Shape;170;p8"/>
            <p:cNvGrpSpPr/>
            <p:nvPr/>
          </p:nvGrpSpPr>
          <p:grpSpPr>
            <a:xfrm>
              <a:off x="-12" y="735963"/>
              <a:ext cx="694175" cy="1498200"/>
              <a:chOff x="-12" y="735963"/>
              <a:chExt cx="694175" cy="1498200"/>
            </a:xfrm>
          </p:grpSpPr>
          <p:sp>
            <p:nvSpPr>
              <p:cNvPr id="171" name="Google Shape;171;p8"/>
              <p:cNvSpPr/>
              <p:nvPr/>
            </p:nvSpPr>
            <p:spPr>
              <a:xfrm flipH="1">
                <a:off x="-12" y="735963"/>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8"/>
              <p:cNvSpPr/>
              <p:nvPr/>
            </p:nvSpPr>
            <p:spPr>
              <a:xfrm flipH="1">
                <a:off x="-12" y="1539963"/>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8"/>
              <p:cNvSpPr/>
              <p:nvPr/>
            </p:nvSpPr>
            <p:spPr>
              <a:xfrm flipH="1">
                <a:off x="4113" y="1544113"/>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8"/>
              <p:cNvSpPr/>
              <p:nvPr/>
            </p:nvSpPr>
            <p:spPr>
              <a:xfrm flipH="1">
                <a:off x="4113" y="1083063"/>
                <a:ext cx="342975" cy="342950"/>
              </a:xfrm>
              <a:custGeom>
                <a:avLst/>
                <a:gdLst/>
                <a:ahLst/>
                <a:cxnLst/>
                <a:rect l="l" t="t" r="r" b="b"/>
                <a:pathLst>
                  <a:path w="13719" h="13718" extrusionOk="0">
                    <a:moveTo>
                      <a:pt x="1" y="0"/>
                    </a:moveTo>
                    <a:lnTo>
                      <a:pt x="1"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5" name="Google Shape;175;p8"/>
            <p:cNvGrpSpPr/>
            <p:nvPr/>
          </p:nvGrpSpPr>
          <p:grpSpPr>
            <a:xfrm>
              <a:off x="-12" y="2909313"/>
              <a:ext cx="694175" cy="1498200"/>
              <a:chOff x="-12" y="2909313"/>
              <a:chExt cx="694175" cy="1498200"/>
            </a:xfrm>
          </p:grpSpPr>
          <p:sp>
            <p:nvSpPr>
              <p:cNvPr id="176" name="Google Shape;176;p8"/>
              <p:cNvSpPr/>
              <p:nvPr/>
            </p:nvSpPr>
            <p:spPr>
              <a:xfrm flipH="1">
                <a:off x="-12" y="2909313"/>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8"/>
              <p:cNvSpPr/>
              <p:nvPr/>
            </p:nvSpPr>
            <p:spPr>
              <a:xfrm flipH="1">
                <a:off x="-12" y="3713313"/>
                <a:ext cx="694175" cy="694200"/>
              </a:xfrm>
              <a:custGeom>
                <a:avLst/>
                <a:gdLst/>
                <a:ahLst/>
                <a:cxnLst/>
                <a:rect l="l" t="t" r="r" b="b"/>
                <a:pathLst>
                  <a:path w="27767" h="27768" extrusionOk="0">
                    <a:moveTo>
                      <a:pt x="0" y="0"/>
                    </a:moveTo>
                    <a:lnTo>
                      <a:pt x="27767"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8"/>
              <p:cNvSpPr/>
              <p:nvPr/>
            </p:nvSpPr>
            <p:spPr>
              <a:xfrm flipH="1">
                <a:off x="4113" y="3717463"/>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8"/>
              <p:cNvSpPr/>
              <p:nvPr/>
            </p:nvSpPr>
            <p:spPr>
              <a:xfrm flipH="1">
                <a:off x="4113" y="3256413"/>
                <a:ext cx="342975" cy="342950"/>
              </a:xfrm>
              <a:custGeom>
                <a:avLst/>
                <a:gdLst/>
                <a:ahLst/>
                <a:cxnLst/>
                <a:rect l="l" t="t" r="r" b="b"/>
                <a:pathLst>
                  <a:path w="13719" h="13718" extrusionOk="0">
                    <a:moveTo>
                      <a:pt x="1" y="0"/>
                    </a:moveTo>
                    <a:lnTo>
                      <a:pt x="1"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60"/>
        <p:cNvGrpSpPr/>
        <p:nvPr/>
      </p:nvGrpSpPr>
      <p:grpSpPr>
        <a:xfrm>
          <a:off x="0" y="0"/>
          <a:ext cx="0" cy="0"/>
          <a:chOff x="0" y="0"/>
          <a:chExt cx="0" cy="0"/>
        </a:xfrm>
      </p:grpSpPr>
      <p:sp>
        <p:nvSpPr>
          <p:cNvPr id="61" name="Google Shape;61;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 name="Google Shape;62;p5"/>
          <p:cNvSpPr txBox="1">
            <a:spLocks noGrp="1"/>
          </p:cNvSpPr>
          <p:nvPr>
            <p:ph type="subTitle" idx="1"/>
          </p:nvPr>
        </p:nvSpPr>
        <p:spPr>
          <a:xfrm>
            <a:off x="5055284" y="375787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3" name="Google Shape;63;p5"/>
          <p:cNvSpPr txBox="1">
            <a:spLocks noGrp="1"/>
          </p:cNvSpPr>
          <p:nvPr>
            <p:ph type="subTitle" idx="2"/>
          </p:nvPr>
        </p:nvSpPr>
        <p:spPr>
          <a:xfrm>
            <a:off x="1583300" y="375787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64" name="Google Shape;64;p5"/>
          <p:cNvSpPr txBox="1">
            <a:spLocks noGrp="1"/>
          </p:cNvSpPr>
          <p:nvPr>
            <p:ph type="subTitle" idx="3"/>
          </p:nvPr>
        </p:nvSpPr>
        <p:spPr>
          <a:xfrm>
            <a:off x="5055275" y="3323050"/>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65" name="Google Shape;65;p5"/>
          <p:cNvSpPr txBox="1">
            <a:spLocks noGrp="1"/>
          </p:cNvSpPr>
          <p:nvPr>
            <p:ph type="subTitle" idx="4"/>
          </p:nvPr>
        </p:nvSpPr>
        <p:spPr>
          <a:xfrm>
            <a:off x="1583075" y="3323050"/>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66" name="Google Shape;66;p5"/>
          <p:cNvGrpSpPr/>
          <p:nvPr/>
        </p:nvGrpSpPr>
        <p:grpSpPr>
          <a:xfrm>
            <a:off x="-411344" y="-248324"/>
            <a:ext cx="9966844" cy="5563750"/>
            <a:chOff x="-411344" y="-248324"/>
            <a:chExt cx="9966844" cy="5563750"/>
          </a:xfrm>
        </p:grpSpPr>
        <p:grpSp>
          <p:nvGrpSpPr>
            <p:cNvPr id="67" name="Google Shape;67;p5"/>
            <p:cNvGrpSpPr/>
            <p:nvPr/>
          </p:nvGrpSpPr>
          <p:grpSpPr>
            <a:xfrm flipH="1">
              <a:off x="-9559" y="2077044"/>
              <a:ext cx="423265" cy="912987"/>
              <a:chOff x="8757375" y="2077044"/>
              <a:chExt cx="423265" cy="912987"/>
            </a:xfrm>
          </p:grpSpPr>
          <p:sp>
            <p:nvSpPr>
              <p:cNvPr id="68" name="Google Shape;68;p5"/>
              <p:cNvSpPr/>
              <p:nvPr/>
            </p:nvSpPr>
            <p:spPr>
              <a:xfrm rot="10800000">
                <a:off x="8757375" y="2077044"/>
                <a:ext cx="423265" cy="423265"/>
              </a:xfrm>
              <a:custGeom>
                <a:avLst/>
                <a:gdLst/>
                <a:ahLst/>
                <a:cxnLst/>
                <a:rect l="l" t="t" r="r" b="b"/>
                <a:pathLst>
                  <a:path w="13719" h="13719" extrusionOk="0">
                    <a:moveTo>
                      <a:pt x="0" y="0"/>
                    </a:moveTo>
                    <a:lnTo>
                      <a:pt x="0" y="13718"/>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5"/>
              <p:cNvSpPr/>
              <p:nvPr/>
            </p:nvSpPr>
            <p:spPr>
              <a:xfrm rot="10800000">
                <a:off x="8757375" y="256550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 name="Google Shape;70;p5"/>
            <p:cNvGrpSpPr/>
            <p:nvPr/>
          </p:nvGrpSpPr>
          <p:grpSpPr>
            <a:xfrm rot="-5400000" flipH="1">
              <a:off x="-411356" y="-248312"/>
              <a:ext cx="1499225" cy="1499200"/>
              <a:chOff x="6581450" y="2637538"/>
              <a:chExt cx="1499225" cy="1499200"/>
            </a:xfrm>
          </p:grpSpPr>
          <p:sp>
            <p:nvSpPr>
              <p:cNvPr id="71" name="Google Shape;71;p5"/>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5"/>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5"/>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5"/>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5"/>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5"/>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5"/>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 name="Google Shape;78;p5"/>
            <p:cNvGrpSpPr/>
            <p:nvPr/>
          </p:nvGrpSpPr>
          <p:grpSpPr>
            <a:xfrm rot="-5400000">
              <a:off x="-411356" y="3816213"/>
              <a:ext cx="1499225" cy="1499200"/>
              <a:chOff x="6581450" y="2637538"/>
              <a:chExt cx="1499225" cy="1499200"/>
            </a:xfrm>
          </p:grpSpPr>
          <p:sp>
            <p:nvSpPr>
              <p:cNvPr id="79" name="Google Shape;79;p5"/>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5"/>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5"/>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5"/>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5"/>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5"/>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5"/>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 name="Google Shape;86;p5"/>
            <p:cNvGrpSpPr/>
            <p:nvPr/>
          </p:nvGrpSpPr>
          <p:grpSpPr>
            <a:xfrm>
              <a:off x="8730450" y="2077044"/>
              <a:ext cx="423265" cy="912987"/>
              <a:chOff x="8757375" y="2077044"/>
              <a:chExt cx="423265" cy="912987"/>
            </a:xfrm>
          </p:grpSpPr>
          <p:sp>
            <p:nvSpPr>
              <p:cNvPr id="87" name="Google Shape;87;p5"/>
              <p:cNvSpPr/>
              <p:nvPr/>
            </p:nvSpPr>
            <p:spPr>
              <a:xfrm rot="10800000">
                <a:off x="8757375" y="2077044"/>
                <a:ext cx="423265" cy="42326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5"/>
              <p:cNvSpPr/>
              <p:nvPr/>
            </p:nvSpPr>
            <p:spPr>
              <a:xfrm rot="10800000">
                <a:off x="8757375" y="256550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 name="Google Shape;89;p5"/>
            <p:cNvGrpSpPr/>
            <p:nvPr/>
          </p:nvGrpSpPr>
          <p:grpSpPr>
            <a:xfrm rot="5400000">
              <a:off x="8056288" y="-248312"/>
              <a:ext cx="1499225" cy="1499200"/>
              <a:chOff x="6581450" y="2637538"/>
              <a:chExt cx="1499225" cy="1499200"/>
            </a:xfrm>
          </p:grpSpPr>
          <p:sp>
            <p:nvSpPr>
              <p:cNvPr id="90" name="Google Shape;90;p5"/>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5"/>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5"/>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5"/>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5"/>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 name="Google Shape;95;p5"/>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5"/>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 name="Google Shape;97;p5"/>
            <p:cNvGrpSpPr/>
            <p:nvPr/>
          </p:nvGrpSpPr>
          <p:grpSpPr>
            <a:xfrm rot="5400000" flipH="1">
              <a:off x="8056288" y="3816213"/>
              <a:ext cx="1499225" cy="1499200"/>
              <a:chOff x="6581450" y="2637538"/>
              <a:chExt cx="1499225" cy="1499200"/>
            </a:xfrm>
          </p:grpSpPr>
          <p:sp>
            <p:nvSpPr>
              <p:cNvPr id="98" name="Google Shape;98;p5"/>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5"/>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5"/>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5"/>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5"/>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5"/>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5"/>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0"/>
        <p:cNvGrpSpPr/>
        <p:nvPr/>
      </p:nvGrpSpPr>
      <p:grpSpPr>
        <a:xfrm>
          <a:off x="0" y="0"/>
          <a:ext cx="0" cy="0"/>
          <a:chOff x="0" y="0"/>
          <a:chExt cx="0" cy="0"/>
        </a:xfrm>
      </p:grpSpPr>
      <p:sp>
        <p:nvSpPr>
          <p:cNvPr id="181" name="Google Shape;181;p9"/>
          <p:cNvSpPr txBox="1">
            <a:spLocks noGrp="1"/>
          </p:cNvSpPr>
          <p:nvPr>
            <p:ph type="title"/>
          </p:nvPr>
        </p:nvSpPr>
        <p:spPr>
          <a:xfrm>
            <a:off x="2135550" y="1655488"/>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182" name="Google Shape;182;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83" name="Google Shape;183;p9"/>
          <p:cNvGrpSpPr/>
          <p:nvPr/>
        </p:nvGrpSpPr>
        <p:grpSpPr>
          <a:xfrm>
            <a:off x="12" y="11"/>
            <a:ext cx="9143998" cy="5143483"/>
            <a:chOff x="12" y="11"/>
            <a:chExt cx="9143998" cy="5143483"/>
          </a:xfrm>
        </p:grpSpPr>
        <p:grpSp>
          <p:nvGrpSpPr>
            <p:cNvPr id="184" name="Google Shape;184;p9"/>
            <p:cNvGrpSpPr/>
            <p:nvPr/>
          </p:nvGrpSpPr>
          <p:grpSpPr>
            <a:xfrm rot="10800000" flipH="1">
              <a:off x="8720735" y="3317511"/>
              <a:ext cx="423265" cy="912987"/>
              <a:chOff x="8720713" y="581661"/>
              <a:chExt cx="423265" cy="912987"/>
            </a:xfrm>
          </p:grpSpPr>
          <p:sp>
            <p:nvSpPr>
              <p:cNvPr id="185" name="Google Shape;185;p9"/>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9"/>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7" name="Google Shape;187;p9"/>
            <p:cNvGrpSpPr/>
            <p:nvPr/>
          </p:nvGrpSpPr>
          <p:grpSpPr>
            <a:xfrm rot="10800000">
              <a:off x="8449835" y="4449294"/>
              <a:ext cx="694175" cy="694200"/>
              <a:chOff x="9949035" y="3425194"/>
              <a:chExt cx="694175" cy="694200"/>
            </a:xfrm>
          </p:grpSpPr>
          <p:sp>
            <p:nvSpPr>
              <p:cNvPr id="188" name="Google Shape;188;p9"/>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9"/>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 name="Google Shape;190;p9"/>
            <p:cNvGrpSpPr/>
            <p:nvPr/>
          </p:nvGrpSpPr>
          <p:grpSpPr>
            <a:xfrm rot="10800000">
              <a:off x="22" y="3317511"/>
              <a:ext cx="423265" cy="912987"/>
              <a:chOff x="8720713" y="581661"/>
              <a:chExt cx="423265" cy="912987"/>
            </a:xfrm>
          </p:grpSpPr>
          <p:sp>
            <p:nvSpPr>
              <p:cNvPr id="191" name="Google Shape;191;p9"/>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9"/>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3" name="Google Shape;193;p9"/>
            <p:cNvGrpSpPr/>
            <p:nvPr/>
          </p:nvGrpSpPr>
          <p:grpSpPr>
            <a:xfrm rot="10800000" flipH="1">
              <a:off x="12" y="4449294"/>
              <a:ext cx="694175" cy="694200"/>
              <a:chOff x="9949035" y="3425194"/>
              <a:chExt cx="694175" cy="694200"/>
            </a:xfrm>
          </p:grpSpPr>
          <p:sp>
            <p:nvSpPr>
              <p:cNvPr id="194" name="Google Shape;194;p9"/>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9"/>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6" name="Google Shape;196;p9"/>
            <p:cNvGrpSpPr/>
            <p:nvPr/>
          </p:nvGrpSpPr>
          <p:grpSpPr>
            <a:xfrm>
              <a:off x="8720735" y="913007"/>
              <a:ext cx="423265" cy="912987"/>
              <a:chOff x="8720713" y="581661"/>
              <a:chExt cx="423265" cy="912987"/>
            </a:xfrm>
          </p:grpSpPr>
          <p:sp>
            <p:nvSpPr>
              <p:cNvPr id="197" name="Google Shape;197;p9"/>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9"/>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9" name="Google Shape;199;p9"/>
            <p:cNvGrpSpPr/>
            <p:nvPr/>
          </p:nvGrpSpPr>
          <p:grpSpPr>
            <a:xfrm flipH="1">
              <a:off x="8449835" y="11"/>
              <a:ext cx="694175" cy="694200"/>
              <a:chOff x="9949035" y="3425194"/>
              <a:chExt cx="694175" cy="694200"/>
            </a:xfrm>
          </p:grpSpPr>
          <p:sp>
            <p:nvSpPr>
              <p:cNvPr id="200" name="Google Shape;200;p9"/>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9"/>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2" name="Google Shape;202;p9"/>
            <p:cNvGrpSpPr/>
            <p:nvPr/>
          </p:nvGrpSpPr>
          <p:grpSpPr>
            <a:xfrm flipH="1">
              <a:off x="22" y="913007"/>
              <a:ext cx="423265" cy="912987"/>
              <a:chOff x="8720713" y="581661"/>
              <a:chExt cx="423265" cy="912987"/>
            </a:xfrm>
          </p:grpSpPr>
          <p:sp>
            <p:nvSpPr>
              <p:cNvPr id="203" name="Google Shape;203;p9"/>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9"/>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5" name="Google Shape;205;p9"/>
            <p:cNvGrpSpPr/>
            <p:nvPr/>
          </p:nvGrpSpPr>
          <p:grpSpPr>
            <a:xfrm>
              <a:off x="12" y="11"/>
              <a:ext cx="694175" cy="694200"/>
              <a:chOff x="9949035" y="3425194"/>
              <a:chExt cx="694175" cy="694200"/>
            </a:xfrm>
          </p:grpSpPr>
          <p:sp>
            <p:nvSpPr>
              <p:cNvPr id="206" name="Google Shape;206;p9"/>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9"/>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8"/>
        <p:cNvGrpSpPr/>
        <p:nvPr/>
      </p:nvGrpSpPr>
      <p:grpSpPr>
        <a:xfrm>
          <a:off x="0" y="0"/>
          <a:ext cx="0" cy="0"/>
          <a:chOff x="0" y="0"/>
          <a:chExt cx="0" cy="0"/>
        </a:xfrm>
      </p:grpSpPr>
      <p:sp>
        <p:nvSpPr>
          <p:cNvPr id="209" name="Google Shape;209;p10"/>
          <p:cNvSpPr>
            <a:spLocks noGrp="1"/>
          </p:cNvSpPr>
          <p:nvPr>
            <p:ph type="pic" idx="2"/>
          </p:nvPr>
        </p:nvSpPr>
        <p:spPr>
          <a:xfrm>
            <a:off x="-25" y="-13725"/>
            <a:ext cx="9144000" cy="5157300"/>
          </a:xfrm>
          <a:prstGeom prst="rect">
            <a:avLst/>
          </a:prstGeom>
          <a:noFill/>
          <a:ln>
            <a:noFill/>
          </a:ln>
        </p:spPr>
      </p:sp>
      <p:sp>
        <p:nvSpPr>
          <p:cNvPr id="210" name="Google Shape;210;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11"/>
        <p:cNvGrpSpPr/>
        <p:nvPr/>
      </p:nvGrpSpPr>
      <p:grpSpPr>
        <a:xfrm>
          <a:off x="0" y="0"/>
          <a:ext cx="0" cy="0"/>
          <a:chOff x="0" y="0"/>
          <a:chExt cx="0" cy="0"/>
        </a:xfrm>
      </p:grpSpPr>
      <p:sp>
        <p:nvSpPr>
          <p:cNvPr id="212" name="Google Shape;212;p11"/>
          <p:cNvSpPr txBox="1">
            <a:spLocks noGrp="1"/>
          </p:cNvSpPr>
          <p:nvPr>
            <p:ph type="title" hasCustomPrompt="1"/>
          </p:nvPr>
        </p:nvSpPr>
        <p:spPr>
          <a:xfrm>
            <a:off x="2026725" y="1742075"/>
            <a:ext cx="5090700" cy="10317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13" name="Google Shape;213;p11"/>
          <p:cNvSpPr txBox="1">
            <a:spLocks noGrp="1"/>
          </p:cNvSpPr>
          <p:nvPr>
            <p:ph type="subTitle" idx="1"/>
          </p:nvPr>
        </p:nvSpPr>
        <p:spPr>
          <a:xfrm>
            <a:off x="2026725" y="2774100"/>
            <a:ext cx="50907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grpSp>
        <p:nvGrpSpPr>
          <p:cNvPr id="214" name="Google Shape;214;p11"/>
          <p:cNvGrpSpPr/>
          <p:nvPr/>
        </p:nvGrpSpPr>
        <p:grpSpPr>
          <a:xfrm>
            <a:off x="-467819" y="-248324"/>
            <a:ext cx="10079644" cy="5563750"/>
            <a:chOff x="-467819" y="-248324"/>
            <a:chExt cx="10079644" cy="5563750"/>
          </a:xfrm>
        </p:grpSpPr>
        <p:grpSp>
          <p:nvGrpSpPr>
            <p:cNvPr id="215" name="Google Shape;215;p11"/>
            <p:cNvGrpSpPr/>
            <p:nvPr/>
          </p:nvGrpSpPr>
          <p:grpSpPr>
            <a:xfrm>
              <a:off x="8730450" y="2077044"/>
              <a:ext cx="423265" cy="912987"/>
              <a:chOff x="8757375" y="2077044"/>
              <a:chExt cx="423265" cy="912987"/>
            </a:xfrm>
          </p:grpSpPr>
          <p:sp>
            <p:nvSpPr>
              <p:cNvPr id="216" name="Google Shape;216;p11"/>
              <p:cNvSpPr/>
              <p:nvPr/>
            </p:nvSpPr>
            <p:spPr>
              <a:xfrm rot="10800000">
                <a:off x="8757375" y="2077044"/>
                <a:ext cx="423265" cy="42326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11"/>
              <p:cNvSpPr/>
              <p:nvPr/>
            </p:nvSpPr>
            <p:spPr>
              <a:xfrm rot="10800000">
                <a:off x="8757375" y="256550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8" name="Google Shape;218;p11"/>
            <p:cNvGrpSpPr/>
            <p:nvPr/>
          </p:nvGrpSpPr>
          <p:grpSpPr>
            <a:xfrm rot="5400000">
              <a:off x="8112613" y="-248312"/>
              <a:ext cx="1499225" cy="1499200"/>
              <a:chOff x="6581450" y="2637538"/>
              <a:chExt cx="1499225" cy="1499200"/>
            </a:xfrm>
          </p:grpSpPr>
          <p:sp>
            <p:nvSpPr>
              <p:cNvPr id="219" name="Google Shape;219;p11"/>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0" name="Google Shape;220;p11"/>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11"/>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1"/>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3" name="Google Shape;223;p11"/>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11"/>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1"/>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6" name="Google Shape;226;p11"/>
            <p:cNvGrpSpPr/>
            <p:nvPr/>
          </p:nvGrpSpPr>
          <p:grpSpPr>
            <a:xfrm rot="5400000" flipH="1">
              <a:off x="8112613" y="3816213"/>
              <a:ext cx="1499225" cy="1499200"/>
              <a:chOff x="6581450" y="2637538"/>
              <a:chExt cx="1499225" cy="1499200"/>
            </a:xfrm>
          </p:grpSpPr>
          <p:sp>
            <p:nvSpPr>
              <p:cNvPr id="227" name="Google Shape;227;p11"/>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11"/>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11"/>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1"/>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1"/>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11"/>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3" name="Google Shape;233;p11"/>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4" name="Google Shape;234;p11"/>
            <p:cNvGrpSpPr/>
            <p:nvPr/>
          </p:nvGrpSpPr>
          <p:grpSpPr>
            <a:xfrm flipH="1">
              <a:off x="-9559" y="2077044"/>
              <a:ext cx="423265" cy="912987"/>
              <a:chOff x="8757375" y="2077044"/>
              <a:chExt cx="423265" cy="912987"/>
            </a:xfrm>
          </p:grpSpPr>
          <p:sp>
            <p:nvSpPr>
              <p:cNvPr id="235" name="Google Shape;235;p11"/>
              <p:cNvSpPr/>
              <p:nvPr/>
            </p:nvSpPr>
            <p:spPr>
              <a:xfrm rot="10800000">
                <a:off x="8757375" y="2077044"/>
                <a:ext cx="423265" cy="423265"/>
              </a:xfrm>
              <a:custGeom>
                <a:avLst/>
                <a:gdLst/>
                <a:ahLst/>
                <a:cxnLst/>
                <a:rect l="l" t="t" r="r" b="b"/>
                <a:pathLst>
                  <a:path w="13719" h="13719" extrusionOk="0">
                    <a:moveTo>
                      <a:pt x="0" y="0"/>
                    </a:moveTo>
                    <a:lnTo>
                      <a:pt x="0" y="13718"/>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1"/>
              <p:cNvSpPr/>
              <p:nvPr/>
            </p:nvSpPr>
            <p:spPr>
              <a:xfrm rot="10800000">
                <a:off x="8757375" y="256550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37" name="Google Shape;237;p11"/>
            <p:cNvGrpSpPr/>
            <p:nvPr/>
          </p:nvGrpSpPr>
          <p:grpSpPr>
            <a:xfrm rot="-5400000" flipH="1">
              <a:off x="-467831" y="-248312"/>
              <a:ext cx="1499225" cy="1499200"/>
              <a:chOff x="6581450" y="2637538"/>
              <a:chExt cx="1499225" cy="1499200"/>
            </a:xfrm>
          </p:grpSpPr>
          <p:sp>
            <p:nvSpPr>
              <p:cNvPr id="238" name="Google Shape;238;p11"/>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 name="Google Shape;239;p11"/>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11"/>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1"/>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1"/>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1"/>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11"/>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5" name="Google Shape;245;p11"/>
            <p:cNvGrpSpPr/>
            <p:nvPr/>
          </p:nvGrpSpPr>
          <p:grpSpPr>
            <a:xfrm rot="-5400000">
              <a:off x="-467831" y="3816213"/>
              <a:ext cx="1499225" cy="1499200"/>
              <a:chOff x="6581450" y="2637538"/>
              <a:chExt cx="1499225" cy="1499200"/>
            </a:xfrm>
          </p:grpSpPr>
          <p:sp>
            <p:nvSpPr>
              <p:cNvPr id="246" name="Google Shape;246;p11"/>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1"/>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1"/>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9" name="Google Shape;249;p11"/>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1"/>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1"/>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1"/>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253"/>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54"/>
        <p:cNvGrpSpPr/>
        <p:nvPr/>
      </p:nvGrpSpPr>
      <p:grpSpPr>
        <a:xfrm>
          <a:off x="0" y="0"/>
          <a:ext cx="0" cy="0"/>
          <a:chOff x="0" y="0"/>
          <a:chExt cx="0" cy="0"/>
        </a:xfrm>
      </p:grpSpPr>
      <p:sp>
        <p:nvSpPr>
          <p:cNvPr id="255" name="Google Shape;255;p13"/>
          <p:cNvSpPr txBox="1">
            <a:spLocks noGrp="1"/>
          </p:cNvSpPr>
          <p:nvPr>
            <p:ph type="subTitle" idx="1"/>
          </p:nvPr>
        </p:nvSpPr>
        <p:spPr>
          <a:xfrm>
            <a:off x="720000" y="2139764"/>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6" name="Google Shape;256;p13"/>
          <p:cNvSpPr txBox="1">
            <a:spLocks noGrp="1"/>
          </p:cNvSpPr>
          <p:nvPr>
            <p:ph type="subTitle" idx="2"/>
          </p:nvPr>
        </p:nvSpPr>
        <p:spPr>
          <a:xfrm>
            <a:off x="3419271" y="2139764"/>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7" name="Google Shape;257;p13"/>
          <p:cNvSpPr txBox="1">
            <a:spLocks noGrp="1"/>
          </p:cNvSpPr>
          <p:nvPr>
            <p:ph type="subTitle" idx="3"/>
          </p:nvPr>
        </p:nvSpPr>
        <p:spPr>
          <a:xfrm>
            <a:off x="720000" y="3872946"/>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8" name="Google Shape;258;p13"/>
          <p:cNvSpPr txBox="1">
            <a:spLocks noGrp="1"/>
          </p:cNvSpPr>
          <p:nvPr>
            <p:ph type="subTitle" idx="4"/>
          </p:nvPr>
        </p:nvSpPr>
        <p:spPr>
          <a:xfrm>
            <a:off x="3419271" y="3872946"/>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59" name="Google Shape;259;p13"/>
          <p:cNvSpPr txBox="1">
            <a:spLocks noGrp="1"/>
          </p:cNvSpPr>
          <p:nvPr>
            <p:ph type="subTitle" idx="5"/>
          </p:nvPr>
        </p:nvSpPr>
        <p:spPr>
          <a:xfrm>
            <a:off x="6118549" y="2139764"/>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0" name="Google Shape;260;p13"/>
          <p:cNvSpPr txBox="1">
            <a:spLocks noGrp="1"/>
          </p:cNvSpPr>
          <p:nvPr>
            <p:ph type="subTitle" idx="6"/>
          </p:nvPr>
        </p:nvSpPr>
        <p:spPr>
          <a:xfrm>
            <a:off x="6118549" y="3872946"/>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1" name="Google Shape;261;p13"/>
          <p:cNvSpPr txBox="1">
            <a:spLocks noGrp="1"/>
          </p:cNvSpPr>
          <p:nvPr>
            <p:ph type="title" hasCustomPrompt="1"/>
          </p:nvPr>
        </p:nvSpPr>
        <p:spPr>
          <a:xfrm>
            <a:off x="1505400" y="133630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13"/>
          <p:cNvSpPr txBox="1">
            <a:spLocks noGrp="1"/>
          </p:cNvSpPr>
          <p:nvPr>
            <p:ph type="title" idx="7" hasCustomPrompt="1"/>
          </p:nvPr>
        </p:nvSpPr>
        <p:spPr>
          <a:xfrm>
            <a:off x="1505400" y="3068899"/>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3" name="Google Shape;263;p13"/>
          <p:cNvSpPr txBox="1">
            <a:spLocks noGrp="1"/>
          </p:cNvSpPr>
          <p:nvPr>
            <p:ph type="title" idx="8" hasCustomPrompt="1"/>
          </p:nvPr>
        </p:nvSpPr>
        <p:spPr>
          <a:xfrm>
            <a:off x="4204671" y="133630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4" name="Google Shape;264;p13"/>
          <p:cNvSpPr txBox="1">
            <a:spLocks noGrp="1"/>
          </p:cNvSpPr>
          <p:nvPr>
            <p:ph type="title" idx="9" hasCustomPrompt="1"/>
          </p:nvPr>
        </p:nvSpPr>
        <p:spPr>
          <a:xfrm>
            <a:off x="4204671" y="3068899"/>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13"/>
          <p:cNvSpPr txBox="1">
            <a:spLocks noGrp="1"/>
          </p:cNvSpPr>
          <p:nvPr>
            <p:ph type="title" idx="13" hasCustomPrompt="1"/>
          </p:nvPr>
        </p:nvSpPr>
        <p:spPr>
          <a:xfrm>
            <a:off x="6903949" y="1336303"/>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6" name="Google Shape;266;p13"/>
          <p:cNvSpPr txBox="1">
            <a:spLocks noGrp="1"/>
          </p:cNvSpPr>
          <p:nvPr>
            <p:ph type="title" idx="14" hasCustomPrompt="1"/>
          </p:nvPr>
        </p:nvSpPr>
        <p:spPr>
          <a:xfrm>
            <a:off x="6903949" y="3068899"/>
            <a:ext cx="7347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7" name="Google Shape;267;p13"/>
          <p:cNvSpPr txBox="1">
            <a:spLocks noGrp="1"/>
          </p:cNvSpPr>
          <p:nvPr>
            <p:ph type="subTitle" idx="15"/>
          </p:nvPr>
        </p:nvSpPr>
        <p:spPr>
          <a:xfrm>
            <a:off x="720000" y="180539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Plus Jakarta Sans Medium"/>
                <a:ea typeface="Plus Jakarta Sans Medium"/>
                <a:cs typeface="Plus Jakarta Sans Medium"/>
                <a:sym typeface="Plus Jakarta Sans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68" name="Google Shape;268;p13"/>
          <p:cNvSpPr txBox="1">
            <a:spLocks noGrp="1"/>
          </p:cNvSpPr>
          <p:nvPr>
            <p:ph type="subTitle" idx="16"/>
          </p:nvPr>
        </p:nvSpPr>
        <p:spPr>
          <a:xfrm>
            <a:off x="3419271" y="180539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Plus Jakarta Sans Medium"/>
                <a:ea typeface="Plus Jakarta Sans Medium"/>
                <a:cs typeface="Plus Jakarta Sans Medium"/>
                <a:sym typeface="Plus Jakarta Sans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69" name="Google Shape;269;p13"/>
          <p:cNvSpPr txBox="1">
            <a:spLocks noGrp="1"/>
          </p:cNvSpPr>
          <p:nvPr>
            <p:ph type="subTitle" idx="17"/>
          </p:nvPr>
        </p:nvSpPr>
        <p:spPr>
          <a:xfrm>
            <a:off x="6118549" y="180539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Plus Jakarta Sans Medium"/>
                <a:ea typeface="Plus Jakarta Sans Medium"/>
                <a:cs typeface="Plus Jakarta Sans Medium"/>
                <a:sym typeface="Plus Jakarta Sans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70" name="Google Shape;270;p13"/>
          <p:cNvSpPr txBox="1">
            <a:spLocks noGrp="1"/>
          </p:cNvSpPr>
          <p:nvPr>
            <p:ph type="subTitle" idx="18"/>
          </p:nvPr>
        </p:nvSpPr>
        <p:spPr>
          <a:xfrm>
            <a:off x="720000" y="353805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Plus Jakarta Sans Medium"/>
                <a:ea typeface="Plus Jakarta Sans Medium"/>
                <a:cs typeface="Plus Jakarta Sans Medium"/>
                <a:sym typeface="Plus Jakarta Sans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71" name="Google Shape;271;p13"/>
          <p:cNvSpPr txBox="1">
            <a:spLocks noGrp="1"/>
          </p:cNvSpPr>
          <p:nvPr>
            <p:ph type="subTitle" idx="19"/>
          </p:nvPr>
        </p:nvSpPr>
        <p:spPr>
          <a:xfrm>
            <a:off x="3419271" y="353805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Plus Jakarta Sans Medium"/>
                <a:ea typeface="Plus Jakarta Sans Medium"/>
                <a:cs typeface="Plus Jakarta Sans Medium"/>
                <a:sym typeface="Plus Jakarta Sans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272" name="Google Shape;272;p13"/>
          <p:cNvSpPr txBox="1">
            <a:spLocks noGrp="1"/>
          </p:cNvSpPr>
          <p:nvPr>
            <p:ph type="subTitle" idx="20"/>
          </p:nvPr>
        </p:nvSpPr>
        <p:spPr>
          <a:xfrm>
            <a:off x="6118549" y="3538058"/>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200">
                <a:solidFill>
                  <a:schemeClr val="dk1"/>
                </a:solidFill>
                <a:latin typeface="Plus Jakarta Sans Medium"/>
                <a:ea typeface="Plus Jakarta Sans Medium"/>
                <a:cs typeface="Plus Jakarta Sans Medium"/>
                <a:sym typeface="Plus Jakarta Sans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273" name="Google Shape;273;p13"/>
          <p:cNvGrpSpPr/>
          <p:nvPr/>
        </p:nvGrpSpPr>
        <p:grpSpPr>
          <a:xfrm>
            <a:off x="-246850" y="-15950"/>
            <a:ext cx="9637700" cy="5159450"/>
            <a:chOff x="-246850" y="-15950"/>
            <a:chExt cx="9637700" cy="5159450"/>
          </a:xfrm>
        </p:grpSpPr>
        <p:grpSp>
          <p:nvGrpSpPr>
            <p:cNvPr id="274" name="Google Shape;274;p13"/>
            <p:cNvGrpSpPr/>
            <p:nvPr/>
          </p:nvGrpSpPr>
          <p:grpSpPr>
            <a:xfrm>
              <a:off x="7891625" y="-15950"/>
              <a:ext cx="1499225" cy="694200"/>
              <a:chOff x="7925425" y="0"/>
              <a:chExt cx="1499225" cy="694200"/>
            </a:xfrm>
          </p:grpSpPr>
          <p:sp>
            <p:nvSpPr>
              <p:cNvPr id="275" name="Google Shape;275;p13"/>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3"/>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3"/>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3"/>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9" name="Google Shape;279;p13"/>
            <p:cNvGrpSpPr/>
            <p:nvPr/>
          </p:nvGrpSpPr>
          <p:grpSpPr>
            <a:xfrm>
              <a:off x="8720725" y="565711"/>
              <a:ext cx="423265" cy="912987"/>
              <a:chOff x="8720713" y="581661"/>
              <a:chExt cx="423265" cy="912987"/>
            </a:xfrm>
          </p:grpSpPr>
          <p:sp>
            <p:nvSpPr>
              <p:cNvPr id="280" name="Google Shape;280;p13"/>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3"/>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2" name="Google Shape;282;p13"/>
            <p:cNvGrpSpPr/>
            <p:nvPr/>
          </p:nvGrpSpPr>
          <p:grpSpPr>
            <a:xfrm flipH="1">
              <a:off x="10" y="565711"/>
              <a:ext cx="423265" cy="912987"/>
              <a:chOff x="8720713" y="581661"/>
              <a:chExt cx="423265" cy="912987"/>
            </a:xfrm>
          </p:grpSpPr>
          <p:sp>
            <p:nvSpPr>
              <p:cNvPr id="283" name="Google Shape;283;p13"/>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3"/>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5" name="Google Shape;285;p13"/>
            <p:cNvGrpSpPr/>
            <p:nvPr/>
          </p:nvGrpSpPr>
          <p:grpSpPr>
            <a:xfrm flipH="1">
              <a:off x="-246850" y="-15950"/>
              <a:ext cx="1499225" cy="694200"/>
              <a:chOff x="7925425" y="0"/>
              <a:chExt cx="1499225" cy="694200"/>
            </a:xfrm>
          </p:grpSpPr>
          <p:sp>
            <p:nvSpPr>
              <p:cNvPr id="286" name="Google Shape;286;p13"/>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3"/>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3"/>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3"/>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0" name="Google Shape;290;p13"/>
            <p:cNvGrpSpPr/>
            <p:nvPr/>
          </p:nvGrpSpPr>
          <p:grpSpPr>
            <a:xfrm>
              <a:off x="0" y="4449300"/>
              <a:ext cx="694175" cy="694200"/>
              <a:chOff x="0" y="4449300"/>
              <a:chExt cx="694175" cy="694200"/>
            </a:xfrm>
          </p:grpSpPr>
          <p:sp>
            <p:nvSpPr>
              <p:cNvPr id="291" name="Google Shape;291;p13"/>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3"/>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93" name="Google Shape;293;p13"/>
            <p:cNvGrpSpPr/>
            <p:nvPr/>
          </p:nvGrpSpPr>
          <p:grpSpPr>
            <a:xfrm>
              <a:off x="8449825" y="4449300"/>
              <a:ext cx="694175" cy="694200"/>
              <a:chOff x="8449825" y="4449300"/>
              <a:chExt cx="694175" cy="694200"/>
            </a:xfrm>
          </p:grpSpPr>
          <p:sp>
            <p:nvSpPr>
              <p:cNvPr id="294" name="Google Shape;294;p13"/>
              <p:cNvSpPr/>
              <p:nvPr/>
            </p:nvSpPr>
            <p:spPr>
              <a:xfrm rot="10800000" flipH="1">
                <a:off x="8449825"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3"/>
              <p:cNvSpPr/>
              <p:nvPr/>
            </p:nvSpPr>
            <p:spPr>
              <a:xfrm rot="10800000" flipH="1">
                <a:off x="8796900"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96" name="Google Shape;296;p13"/>
          <p:cNvSpPr txBox="1">
            <a:spLocks noGrp="1"/>
          </p:cNvSpPr>
          <p:nvPr>
            <p:ph type="title" idx="21"/>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97"/>
        <p:cNvGrpSpPr/>
        <p:nvPr/>
      </p:nvGrpSpPr>
      <p:grpSpPr>
        <a:xfrm>
          <a:off x="0" y="0"/>
          <a:ext cx="0" cy="0"/>
          <a:chOff x="0" y="0"/>
          <a:chExt cx="0" cy="0"/>
        </a:xfrm>
      </p:grpSpPr>
      <p:sp>
        <p:nvSpPr>
          <p:cNvPr id="298" name="Google Shape;298;p14"/>
          <p:cNvSpPr txBox="1">
            <a:spLocks noGrp="1"/>
          </p:cNvSpPr>
          <p:nvPr>
            <p:ph type="title"/>
          </p:nvPr>
        </p:nvSpPr>
        <p:spPr>
          <a:xfrm>
            <a:off x="1224775" y="3172500"/>
            <a:ext cx="6694500" cy="661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sz="2400" b="0">
                <a:latin typeface="Plus Jakarta Sans Medium"/>
                <a:ea typeface="Plus Jakarta Sans Medium"/>
                <a:cs typeface="Plus Jakarta Sans Medium"/>
                <a:sym typeface="Plus Jakarta Sans Medium"/>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p:txBody>
      </p:sp>
      <p:sp>
        <p:nvSpPr>
          <p:cNvPr id="299" name="Google Shape;299;p14"/>
          <p:cNvSpPr txBox="1">
            <a:spLocks noGrp="1"/>
          </p:cNvSpPr>
          <p:nvPr>
            <p:ph type="subTitle" idx="1"/>
          </p:nvPr>
        </p:nvSpPr>
        <p:spPr>
          <a:xfrm>
            <a:off x="1224775" y="1309200"/>
            <a:ext cx="6694500" cy="1863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27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p:txBody>
      </p:sp>
      <p:grpSp>
        <p:nvGrpSpPr>
          <p:cNvPr id="300" name="Google Shape;300;p14"/>
          <p:cNvGrpSpPr/>
          <p:nvPr/>
        </p:nvGrpSpPr>
        <p:grpSpPr>
          <a:xfrm>
            <a:off x="-8" y="-14487"/>
            <a:ext cx="9144017" cy="5157792"/>
            <a:chOff x="-8" y="-14487"/>
            <a:chExt cx="9144017" cy="5157792"/>
          </a:xfrm>
        </p:grpSpPr>
        <p:grpSp>
          <p:nvGrpSpPr>
            <p:cNvPr id="301" name="Google Shape;301;p14"/>
            <p:cNvGrpSpPr/>
            <p:nvPr/>
          </p:nvGrpSpPr>
          <p:grpSpPr>
            <a:xfrm rot="10800000" flipH="1">
              <a:off x="8449791" y="1822656"/>
              <a:ext cx="694200" cy="1498200"/>
              <a:chOff x="8449803" y="50750"/>
              <a:chExt cx="694200" cy="1498200"/>
            </a:xfrm>
          </p:grpSpPr>
          <p:sp>
            <p:nvSpPr>
              <p:cNvPr id="302" name="Google Shape;302;p14"/>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14"/>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14"/>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14"/>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6" name="Google Shape;306;p14"/>
            <p:cNvGrpSpPr/>
            <p:nvPr/>
          </p:nvGrpSpPr>
          <p:grpSpPr>
            <a:xfrm flipH="1">
              <a:off x="8036092" y="4035432"/>
              <a:ext cx="1107903" cy="1107874"/>
              <a:chOff x="0" y="4449300"/>
              <a:chExt cx="694175" cy="694200"/>
            </a:xfrm>
          </p:grpSpPr>
          <p:sp>
            <p:nvSpPr>
              <p:cNvPr id="307" name="Google Shape;307;p14"/>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14"/>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09" name="Google Shape;309;p14"/>
            <p:cNvGrpSpPr/>
            <p:nvPr/>
          </p:nvGrpSpPr>
          <p:grpSpPr>
            <a:xfrm rot="10800000">
              <a:off x="8036105" y="-14487"/>
              <a:ext cx="1107903" cy="1107943"/>
              <a:chOff x="0" y="4449300"/>
              <a:chExt cx="694175" cy="694200"/>
            </a:xfrm>
          </p:grpSpPr>
          <p:sp>
            <p:nvSpPr>
              <p:cNvPr id="310" name="Google Shape;310;p14"/>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14"/>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2" name="Google Shape;312;p14"/>
            <p:cNvGrpSpPr/>
            <p:nvPr/>
          </p:nvGrpSpPr>
          <p:grpSpPr>
            <a:xfrm flipH="1">
              <a:off x="8466453" y="1112849"/>
              <a:ext cx="660886" cy="661825"/>
              <a:chOff x="2751838" y="727063"/>
              <a:chExt cx="738750" cy="739800"/>
            </a:xfrm>
          </p:grpSpPr>
          <p:sp>
            <p:nvSpPr>
              <p:cNvPr id="313" name="Google Shape;313;p14"/>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14"/>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14"/>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14"/>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17" name="Google Shape;317;p14"/>
            <p:cNvGrpSpPr/>
            <p:nvPr/>
          </p:nvGrpSpPr>
          <p:grpSpPr>
            <a:xfrm flipH="1">
              <a:off x="8466453" y="3347224"/>
              <a:ext cx="660886" cy="661825"/>
              <a:chOff x="2751838" y="727063"/>
              <a:chExt cx="738750" cy="739800"/>
            </a:xfrm>
          </p:grpSpPr>
          <p:sp>
            <p:nvSpPr>
              <p:cNvPr id="318" name="Google Shape;318;p14"/>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14"/>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14"/>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14"/>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2" name="Google Shape;322;p14"/>
            <p:cNvGrpSpPr/>
            <p:nvPr/>
          </p:nvGrpSpPr>
          <p:grpSpPr>
            <a:xfrm rot="10800000">
              <a:off x="9" y="1822656"/>
              <a:ext cx="694200" cy="1498200"/>
              <a:chOff x="8449803" y="50750"/>
              <a:chExt cx="694200" cy="1498200"/>
            </a:xfrm>
          </p:grpSpPr>
          <p:sp>
            <p:nvSpPr>
              <p:cNvPr id="323" name="Google Shape;323;p14"/>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14"/>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4"/>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4"/>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27" name="Google Shape;327;p14"/>
            <p:cNvGrpSpPr/>
            <p:nvPr/>
          </p:nvGrpSpPr>
          <p:grpSpPr>
            <a:xfrm>
              <a:off x="5" y="4035432"/>
              <a:ext cx="1107903" cy="1107874"/>
              <a:chOff x="0" y="4449300"/>
              <a:chExt cx="694175" cy="694200"/>
            </a:xfrm>
          </p:grpSpPr>
          <p:sp>
            <p:nvSpPr>
              <p:cNvPr id="328" name="Google Shape;328;p14"/>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4"/>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0" name="Google Shape;330;p14"/>
            <p:cNvGrpSpPr/>
            <p:nvPr/>
          </p:nvGrpSpPr>
          <p:grpSpPr>
            <a:xfrm rot="10800000" flipH="1">
              <a:off x="-8" y="-14487"/>
              <a:ext cx="1107903" cy="1107943"/>
              <a:chOff x="0" y="4449300"/>
              <a:chExt cx="694175" cy="694200"/>
            </a:xfrm>
          </p:grpSpPr>
          <p:sp>
            <p:nvSpPr>
              <p:cNvPr id="331" name="Google Shape;331;p14"/>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4"/>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3" name="Google Shape;333;p14"/>
            <p:cNvGrpSpPr/>
            <p:nvPr/>
          </p:nvGrpSpPr>
          <p:grpSpPr>
            <a:xfrm>
              <a:off x="16661" y="1112849"/>
              <a:ext cx="660886" cy="661825"/>
              <a:chOff x="2751838" y="727063"/>
              <a:chExt cx="738750" cy="739800"/>
            </a:xfrm>
          </p:grpSpPr>
          <p:sp>
            <p:nvSpPr>
              <p:cNvPr id="334" name="Google Shape;334;p14"/>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4"/>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4"/>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14"/>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38" name="Google Shape;338;p14"/>
            <p:cNvGrpSpPr/>
            <p:nvPr/>
          </p:nvGrpSpPr>
          <p:grpSpPr>
            <a:xfrm>
              <a:off x="16661" y="3347224"/>
              <a:ext cx="660886" cy="661825"/>
              <a:chOff x="2751838" y="727063"/>
              <a:chExt cx="738750" cy="739800"/>
            </a:xfrm>
          </p:grpSpPr>
          <p:sp>
            <p:nvSpPr>
              <p:cNvPr id="339" name="Google Shape;339;p14"/>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4"/>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4"/>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4"/>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343"/>
        <p:cNvGrpSpPr/>
        <p:nvPr/>
      </p:nvGrpSpPr>
      <p:grpSpPr>
        <a:xfrm>
          <a:off x="0" y="0"/>
          <a:ext cx="0" cy="0"/>
          <a:chOff x="0" y="0"/>
          <a:chExt cx="0" cy="0"/>
        </a:xfrm>
      </p:grpSpPr>
      <p:grpSp>
        <p:nvGrpSpPr>
          <p:cNvPr id="344" name="Google Shape;344;p15"/>
          <p:cNvGrpSpPr/>
          <p:nvPr/>
        </p:nvGrpSpPr>
        <p:grpSpPr>
          <a:xfrm>
            <a:off x="0" y="4"/>
            <a:ext cx="9143996" cy="5080821"/>
            <a:chOff x="0" y="4"/>
            <a:chExt cx="9143996" cy="5080821"/>
          </a:xfrm>
        </p:grpSpPr>
        <p:grpSp>
          <p:nvGrpSpPr>
            <p:cNvPr id="345" name="Google Shape;345;p15"/>
            <p:cNvGrpSpPr/>
            <p:nvPr/>
          </p:nvGrpSpPr>
          <p:grpSpPr>
            <a:xfrm rot="8099721" flipH="1">
              <a:off x="8522881" y="4543818"/>
              <a:ext cx="444850" cy="444850"/>
              <a:chOff x="3490600" y="4349100"/>
              <a:chExt cx="509775" cy="509775"/>
            </a:xfrm>
          </p:grpSpPr>
          <p:sp>
            <p:nvSpPr>
              <p:cNvPr id="346" name="Google Shape;346;p15"/>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15"/>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15"/>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15"/>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15"/>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51" name="Google Shape;351;p15"/>
            <p:cNvSpPr/>
            <p:nvPr/>
          </p:nvSpPr>
          <p:spPr>
            <a:xfrm rot="5400000">
              <a:off x="8449796" y="17"/>
              <a:ext cx="694200" cy="694175"/>
            </a:xfrm>
            <a:custGeom>
              <a:avLst/>
              <a:gdLst/>
              <a:ahLst/>
              <a:cxnLst/>
              <a:rect l="l" t="t" r="r" b="b"/>
              <a:pathLst>
                <a:path w="27768" h="27767" extrusionOk="0">
                  <a:moveTo>
                    <a:pt x="0" y="0"/>
                  </a:moveTo>
                  <a:lnTo>
                    <a:pt x="0" y="27767"/>
                  </a:lnTo>
                  <a:lnTo>
                    <a:pt x="27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15"/>
            <p:cNvSpPr/>
            <p:nvPr/>
          </p:nvSpPr>
          <p:spPr>
            <a:xfrm rot="5400000">
              <a:off x="8796371" y="3617"/>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3" name="Google Shape;353;p15"/>
            <p:cNvGrpSpPr/>
            <p:nvPr/>
          </p:nvGrpSpPr>
          <p:grpSpPr>
            <a:xfrm rot="10800000">
              <a:off x="8449796" y="3146679"/>
              <a:ext cx="694200" cy="1498200"/>
              <a:chOff x="-264975" y="1822650"/>
              <a:chExt cx="694200" cy="1498200"/>
            </a:xfrm>
          </p:grpSpPr>
          <p:sp>
            <p:nvSpPr>
              <p:cNvPr id="354" name="Google Shape;354;p15"/>
              <p:cNvSpPr/>
              <p:nvPr/>
            </p:nvSpPr>
            <p:spPr>
              <a:xfrm>
                <a:off x="-264975" y="262665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15"/>
              <p:cNvSpPr/>
              <p:nvPr/>
            </p:nvSpPr>
            <p:spPr>
              <a:xfrm>
                <a:off x="-264975" y="18226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15"/>
              <p:cNvSpPr/>
              <p:nvPr/>
            </p:nvSpPr>
            <p:spPr>
              <a:xfrm>
                <a:off x="-261875" y="216975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15"/>
              <p:cNvSpPr/>
              <p:nvPr/>
            </p:nvSpPr>
            <p:spPr>
              <a:xfrm>
                <a:off x="-261875" y="26308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58" name="Google Shape;358;p15"/>
            <p:cNvGrpSpPr/>
            <p:nvPr/>
          </p:nvGrpSpPr>
          <p:grpSpPr>
            <a:xfrm rot="-8099721">
              <a:off x="176265" y="4543818"/>
              <a:ext cx="444850" cy="444850"/>
              <a:chOff x="3490600" y="4349100"/>
              <a:chExt cx="509775" cy="509775"/>
            </a:xfrm>
          </p:grpSpPr>
          <p:sp>
            <p:nvSpPr>
              <p:cNvPr id="359" name="Google Shape;359;p15"/>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15"/>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15"/>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15"/>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15"/>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4" name="Google Shape;364;p15"/>
            <p:cNvSpPr/>
            <p:nvPr/>
          </p:nvSpPr>
          <p:spPr>
            <a:xfrm rot="-5400000" flipH="1">
              <a:off x="0" y="17"/>
              <a:ext cx="694200" cy="694175"/>
            </a:xfrm>
            <a:custGeom>
              <a:avLst/>
              <a:gdLst/>
              <a:ahLst/>
              <a:cxnLst/>
              <a:rect l="l" t="t" r="r" b="b"/>
              <a:pathLst>
                <a:path w="27768" h="27767" extrusionOk="0">
                  <a:moveTo>
                    <a:pt x="0" y="0"/>
                  </a:moveTo>
                  <a:lnTo>
                    <a:pt x="0" y="27767"/>
                  </a:lnTo>
                  <a:lnTo>
                    <a:pt x="277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15"/>
            <p:cNvSpPr/>
            <p:nvPr/>
          </p:nvSpPr>
          <p:spPr>
            <a:xfrm rot="-5400000" flipH="1">
              <a:off x="3625" y="3617"/>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6" name="Google Shape;366;p15"/>
            <p:cNvGrpSpPr/>
            <p:nvPr/>
          </p:nvGrpSpPr>
          <p:grpSpPr>
            <a:xfrm rot="10800000" flipH="1">
              <a:off x="0" y="3146679"/>
              <a:ext cx="694200" cy="1498200"/>
              <a:chOff x="-264975" y="1822650"/>
              <a:chExt cx="694200" cy="1498200"/>
            </a:xfrm>
          </p:grpSpPr>
          <p:sp>
            <p:nvSpPr>
              <p:cNvPr id="367" name="Google Shape;367;p15"/>
              <p:cNvSpPr/>
              <p:nvPr/>
            </p:nvSpPr>
            <p:spPr>
              <a:xfrm>
                <a:off x="-264975" y="2626650"/>
                <a:ext cx="694200" cy="694200"/>
              </a:xfrm>
              <a:custGeom>
                <a:avLst/>
                <a:gdLst/>
                <a:ahLst/>
                <a:cxnLst/>
                <a:rect l="l" t="t" r="r" b="b"/>
                <a:pathLst>
                  <a:path w="27768" h="27768" extrusionOk="0">
                    <a:moveTo>
                      <a:pt x="0" y="0"/>
                    </a:moveTo>
                    <a:lnTo>
                      <a:pt x="0" y="27767"/>
                    </a:lnTo>
                    <a:lnTo>
                      <a:pt x="27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15"/>
              <p:cNvSpPr/>
              <p:nvPr/>
            </p:nvSpPr>
            <p:spPr>
              <a:xfrm>
                <a:off x="-264975" y="18226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15"/>
              <p:cNvSpPr/>
              <p:nvPr/>
            </p:nvSpPr>
            <p:spPr>
              <a:xfrm>
                <a:off x="-261875" y="2169750"/>
                <a:ext cx="344000" cy="342950"/>
              </a:xfrm>
              <a:custGeom>
                <a:avLst/>
                <a:gdLst/>
                <a:ahLst/>
                <a:cxnLst/>
                <a:rect l="l" t="t" r="r" b="b"/>
                <a:pathLst>
                  <a:path w="13760" h="13718" extrusionOk="0">
                    <a:moveTo>
                      <a:pt x="1" y="0"/>
                    </a:moveTo>
                    <a:lnTo>
                      <a:pt x="13760" y="13718"/>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5"/>
              <p:cNvSpPr/>
              <p:nvPr/>
            </p:nvSpPr>
            <p:spPr>
              <a:xfrm>
                <a:off x="-261875" y="26308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71" name="Google Shape;371;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372"/>
        <p:cNvGrpSpPr/>
        <p:nvPr/>
      </p:nvGrpSpPr>
      <p:grpSpPr>
        <a:xfrm>
          <a:off x="0" y="0"/>
          <a:ext cx="0" cy="0"/>
          <a:chOff x="0" y="0"/>
          <a:chExt cx="0" cy="0"/>
        </a:xfrm>
      </p:grpSpPr>
      <p:grpSp>
        <p:nvGrpSpPr>
          <p:cNvPr id="373" name="Google Shape;373;p16"/>
          <p:cNvGrpSpPr/>
          <p:nvPr/>
        </p:nvGrpSpPr>
        <p:grpSpPr>
          <a:xfrm>
            <a:off x="-221250" y="-15950"/>
            <a:ext cx="9586500" cy="5173895"/>
            <a:chOff x="-221250" y="-15950"/>
            <a:chExt cx="9586500" cy="5173895"/>
          </a:xfrm>
        </p:grpSpPr>
        <p:grpSp>
          <p:nvGrpSpPr>
            <p:cNvPr id="374" name="Google Shape;374;p16"/>
            <p:cNvGrpSpPr/>
            <p:nvPr/>
          </p:nvGrpSpPr>
          <p:grpSpPr>
            <a:xfrm rot="5400000" flipH="1">
              <a:off x="8" y="4050022"/>
              <a:ext cx="1107903" cy="1107943"/>
              <a:chOff x="0" y="4449300"/>
              <a:chExt cx="694175" cy="694200"/>
            </a:xfrm>
          </p:grpSpPr>
          <p:sp>
            <p:nvSpPr>
              <p:cNvPr id="375" name="Google Shape;375;p16"/>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16"/>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77" name="Google Shape;377;p16"/>
            <p:cNvGrpSpPr/>
            <p:nvPr/>
          </p:nvGrpSpPr>
          <p:grpSpPr>
            <a:xfrm rot="-5400000">
              <a:off x="8036083" y="4050022"/>
              <a:ext cx="1107903" cy="1107943"/>
              <a:chOff x="0" y="4449300"/>
              <a:chExt cx="694175" cy="694200"/>
            </a:xfrm>
          </p:grpSpPr>
          <p:sp>
            <p:nvSpPr>
              <p:cNvPr id="378" name="Google Shape;378;p16"/>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6"/>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0" name="Google Shape;380;p16"/>
            <p:cNvGrpSpPr/>
            <p:nvPr/>
          </p:nvGrpSpPr>
          <p:grpSpPr>
            <a:xfrm>
              <a:off x="8720725" y="565711"/>
              <a:ext cx="423265" cy="912987"/>
              <a:chOff x="8720713" y="581661"/>
              <a:chExt cx="423265" cy="912987"/>
            </a:xfrm>
          </p:grpSpPr>
          <p:sp>
            <p:nvSpPr>
              <p:cNvPr id="381" name="Google Shape;381;p16"/>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6"/>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3" name="Google Shape;383;p16"/>
            <p:cNvGrpSpPr/>
            <p:nvPr/>
          </p:nvGrpSpPr>
          <p:grpSpPr>
            <a:xfrm>
              <a:off x="7866025" y="-15950"/>
              <a:ext cx="1499225" cy="694200"/>
              <a:chOff x="7925425" y="0"/>
              <a:chExt cx="1499225" cy="694200"/>
            </a:xfrm>
          </p:grpSpPr>
          <p:sp>
            <p:nvSpPr>
              <p:cNvPr id="384" name="Google Shape;384;p16"/>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16"/>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16"/>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6"/>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88" name="Google Shape;388;p16"/>
            <p:cNvGrpSpPr/>
            <p:nvPr/>
          </p:nvGrpSpPr>
          <p:grpSpPr>
            <a:xfrm flipH="1">
              <a:off x="10" y="565711"/>
              <a:ext cx="423265" cy="912987"/>
              <a:chOff x="8720713" y="581661"/>
              <a:chExt cx="423265" cy="912987"/>
            </a:xfrm>
          </p:grpSpPr>
          <p:sp>
            <p:nvSpPr>
              <p:cNvPr id="389" name="Google Shape;389;p16"/>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16"/>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391" name="Google Shape;391;p16"/>
            <p:cNvGrpSpPr/>
            <p:nvPr/>
          </p:nvGrpSpPr>
          <p:grpSpPr>
            <a:xfrm flipH="1">
              <a:off x="-221250" y="-15950"/>
              <a:ext cx="1499225" cy="694200"/>
              <a:chOff x="7925425" y="0"/>
              <a:chExt cx="1499225" cy="694200"/>
            </a:xfrm>
          </p:grpSpPr>
          <p:sp>
            <p:nvSpPr>
              <p:cNvPr id="392" name="Google Shape;392;p16"/>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16"/>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16"/>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16"/>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96" name="Google Shape;396;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397"/>
        <p:cNvGrpSpPr/>
        <p:nvPr/>
      </p:nvGrpSpPr>
      <p:grpSpPr>
        <a:xfrm>
          <a:off x="0" y="0"/>
          <a:ext cx="0" cy="0"/>
          <a:chOff x="0" y="0"/>
          <a:chExt cx="0" cy="0"/>
        </a:xfrm>
      </p:grpSpPr>
      <p:grpSp>
        <p:nvGrpSpPr>
          <p:cNvPr id="398" name="Google Shape;398;p17"/>
          <p:cNvGrpSpPr/>
          <p:nvPr/>
        </p:nvGrpSpPr>
        <p:grpSpPr>
          <a:xfrm>
            <a:off x="-364237" y="3"/>
            <a:ext cx="9872463" cy="5143495"/>
            <a:chOff x="-364237" y="3"/>
            <a:chExt cx="9872463" cy="5143495"/>
          </a:xfrm>
        </p:grpSpPr>
        <p:grpSp>
          <p:nvGrpSpPr>
            <p:cNvPr id="399" name="Google Shape;399;p17"/>
            <p:cNvGrpSpPr/>
            <p:nvPr/>
          </p:nvGrpSpPr>
          <p:grpSpPr>
            <a:xfrm>
              <a:off x="8074175" y="3"/>
              <a:ext cx="713175" cy="514641"/>
              <a:chOff x="8074185" y="24856"/>
              <a:chExt cx="713175" cy="514641"/>
            </a:xfrm>
          </p:grpSpPr>
          <p:sp>
            <p:nvSpPr>
              <p:cNvPr id="400" name="Google Shape;400;p17"/>
              <p:cNvSpPr/>
              <p:nvPr/>
            </p:nvSpPr>
            <p:spPr>
              <a:xfrm rot="2700246">
                <a:off x="8527512" y="75269"/>
                <a:ext cx="215275" cy="215259"/>
              </a:xfrm>
              <a:custGeom>
                <a:avLst/>
                <a:gdLst/>
                <a:ahLst/>
                <a:cxnLst/>
                <a:rect l="l" t="t" r="r" b="b"/>
                <a:pathLst>
                  <a:path w="8704" h="8704" extrusionOk="0">
                    <a:moveTo>
                      <a:pt x="1" y="0"/>
                    </a:moveTo>
                    <a:lnTo>
                      <a:pt x="8704" y="8703"/>
                    </a:lnTo>
                    <a:lnTo>
                      <a:pt x="87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17"/>
              <p:cNvSpPr/>
              <p:nvPr/>
            </p:nvSpPr>
            <p:spPr>
              <a:xfrm rot="2700246">
                <a:off x="8118759" y="75240"/>
                <a:ext cx="215275" cy="215259"/>
              </a:xfrm>
              <a:custGeom>
                <a:avLst/>
                <a:gdLst/>
                <a:ahLst/>
                <a:cxnLst/>
                <a:rect l="l" t="t" r="r" b="b"/>
                <a:pathLst>
                  <a:path w="8704" h="8704" extrusionOk="0">
                    <a:moveTo>
                      <a:pt x="1" y="0"/>
                    </a:moveTo>
                    <a:lnTo>
                      <a:pt x="1" y="8703"/>
                    </a:lnTo>
                    <a:lnTo>
                      <a:pt x="8704" y="870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17"/>
              <p:cNvSpPr/>
              <p:nvPr/>
            </p:nvSpPr>
            <p:spPr>
              <a:xfrm rot="2700246">
                <a:off x="8323136" y="279646"/>
                <a:ext cx="215275" cy="215259"/>
              </a:xfrm>
              <a:custGeom>
                <a:avLst/>
                <a:gdLst/>
                <a:ahLst/>
                <a:cxnLst/>
                <a:rect l="l" t="t" r="r" b="b"/>
                <a:pathLst>
                  <a:path w="8704" h="8704" extrusionOk="0">
                    <a:moveTo>
                      <a:pt x="8704" y="0"/>
                    </a:moveTo>
                    <a:lnTo>
                      <a:pt x="1" y="8703"/>
                    </a:lnTo>
                    <a:lnTo>
                      <a:pt x="8704" y="8703"/>
                    </a:lnTo>
                    <a:lnTo>
                      <a:pt x="87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17"/>
              <p:cNvSpPr/>
              <p:nvPr/>
            </p:nvSpPr>
            <p:spPr>
              <a:xfrm rot="2700246">
                <a:off x="8319048" y="71149"/>
                <a:ext cx="223486" cy="22347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4" name="Google Shape;404;p17"/>
            <p:cNvGrpSpPr/>
            <p:nvPr/>
          </p:nvGrpSpPr>
          <p:grpSpPr>
            <a:xfrm>
              <a:off x="8449793" y="50748"/>
              <a:ext cx="694200" cy="1498200"/>
              <a:chOff x="8449803" y="50750"/>
              <a:chExt cx="694200" cy="1498200"/>
            </a:xfrm>
          </p:grpSpPr>
          <p:sp>
            <p:nvSpPr>
              <p:cNvPr id="405" name="Google Shape;405;p17"/>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17"/>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17"/>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17"/>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9" name="Google Shape;409;p17"/>
            <p:cNvGrpSpPr/>
            <p:nvPr/>
          </p:nvGrpSpPr>
          <p:grpSpPr>
            <a:xfrm flipH="1">
              <a:off x="0" y="50748"/>
              <a:ext cx="694200" cy="1498200"/>
              <a:chOff x="8449803" y="50750"/>
              <a:chExt cx="694200" cy="1498200"/>
            </a:xfrm>
          </p:grpSpPr>
          <p:sp>
            <p:nvSpPr>
              <p:cNvPr id="410" name="Google Shape;410;p17"/>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17"/>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17"/>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17"/>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4" name="Google Shape;414;p17"/>
            <p:cNvGrpSpPr/>
            <p:nvPr/>
          </p:nvGrpSpPr>
          <p:grpSpPr>
            <a:xfrm flipH="1">
              <a:off x="356643" y="3"/>
              <a:ext cx="713175" cy="514641"/>
              <a:chOff x="8074185" y="24856"/>
              <a:chExt cx="713175" cy="514641"/>
            </a:xfrm>
          </p:grpSpPr>
          <p:sp>
            <p:nvSpPr>
              <p:cNvPr id="415" name="Google Shape;415;p17"/>
              <p:cNvSpPr/>
              <p:nvPr/>
            </p:nvSpPr>
            <p:spPr>
              <a:xfrm rot="2700246">
                <a:off x="8527512" y="75269"/>
                <a:ext cx="215275" cy="215259"/>
              </a:xfrm>
              <a:custGeom>
                <a:avLst/>
                <a:gdLst/>
                <a:ahLst/>
                <a:cxnLst/>
                <a:rect l="l" t="t" r="r" b="b"/>
                <a:pathLst>
                  <a:path w="8704" h="8704" extrusionOk="0">
                    <a:moveTo>
                      <a:pt x="1" y="0"/>
                    </a:moveTo>
                    <a:lnTo>
                      <a:pt x="8704" y="8703"/>
                    </a:lnTo>
                    <a:lnTo>
                      <a:pt x="8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17"/>
              <p:cNvSpPr/>
              <p:nvPr/>
            </p:nvSpPr>
            <p:spPr>
              <a:xfrm rot="2700246">
                <a:off x="8118759" y="75240"/>
                <a:ext cx="215275" cy="215259"/>
              </a:xfrm>
              <a:custGeom>
                <a:avLst/>
                <a:gdLst/>
                <a:ahLst/>
                <a:cxnLst/>
                <a:rect l="l" t="t" r="r" b="b"/>
                <a:pathLst>
                  <a:path w="8704" h="8704" extrusionOk="0">
                    <a:moveTo>
                      <a:pt x="1" y="0"/>
                    </a:moveTo>
                    <a:lnTo>
                      <a:pt x="1" y="8703"/>
                    </a:lnTo>
                    <a:lnTo>
                      <a:pt x="8704" y="870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17"/>
              <p:cNvSpPr/>
              <p:nvPr/>
            </p:nvSpPr>
            <p:spPr>
              <a:xfrm rot="2700246">
                <a:off x="8323136" y="279646"/>
                <a:ext cx="215275" cy="215259"/>
              </a:xfrm>
              <a:custGeom>
                <a:avLst/>
                <a:gdLst/>
                <a:ahLst/>
                <a:cxnLst/>
                <a:rect l="l" t="t" r="r" b="b"/>
                <a:pathLst>
                  <a:path w="8704" h="8704" extrusionOk="0">
                    <a:moveTo>
                      <a:pt x="8704" y="0"/>
                    </a:moveTo>
                    <a:lnTo>
                      <a:pt x="1" y="8703"/>
                    </a:lnTo>
                    <a:lnTo>
                      <a:pt x="8704"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17"/>
              <p:cNvSpPr/>
              <p:nvPr/>
            </p:nvSpPr>
            <p:spPr>
              <a:xfrm rot="2700246">
                <a:off x="8319048" y="71149"/>
                <a:ext cx="223486" cy="22347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19" name="Google Shape;419;p17"/>
            <p:cNvGrpSpPr/>
            <p:nvPr/>
          </p:nvGrpSpPr>
          <p:grpSpPr>
            <a:xfrm rot="10800000" flipH="1">
              <a:off x="8720725" y="3648850"/>
              <a:ext cx="423265" cy="912987"/>
              <a:chOff x="8720713" y="581661"/>
              <a:chExt cx="423265" cy="912987"/>
            </a:xfrm>
          </p:grpSpPr>
          <p:sp>
            <p:nvSpPr>
              <p:cNvPr id="420" name="Google Shape;420;p17"/>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1" name="Google Shape;421;p17"/>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2" name="Google Shape;422;p17"/>
            <p:cNvGrpSpPr/>
            <p:nvPr/>
          </p:nvGrpSpPr>
          <p:grpSpPr>
            <a:xfrm rot="10800000" flipH="1">
              <a:off x="8009000" y="4449299"/>
              <a:ext cx="1499225" cy="694200"/>
              <a:chOff x="7925425" y="0"/>
              <a:chExt cx="1499225" cy="694200"/>
            </a:xfrm>
          </p:grpSpPr>
          <p:sp>
            <p:nvSpPr>
              <p:cNvPr id="423" name="Google Shape;423;p17"/>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17"/>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5" name="Google Shape;425;p17"/>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17"/>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7" name="Google Shape;427;p17"/>
            <p:cNvGrpSpPr/>
            <p:nvPr/>
          </p:nvGrpSpPr>
          <p:grpSpPr>
            <a:xfrm rot="10800000">
              <a:off x="25" y="3648850"/>
              <a:ext cx="423265" cy="912987"/>
              <a:chOff x="8720713" y="581661"/>
              <a:chExt cx="423265" cy="912987"/>
            </a:xfrm>
          </p:grpSpPr>
          <p:sp>
            <p:nvSpPr>
              <p:cNvPr id="428" name="Google Shape;428;p17"/>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17"/>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30" name="Google Shape;430;p17"/>
            <p:cNvGrpSpPr/>
            <p:nvPr/>
          </p:nvGrpSpPr>
          <p:grpSpPr>
            <a:xfrm rot="10800000" flipH="1">
              <a:off x="-364237" y="4449299"/>
              <a:ext cx="1499225" cy="694200"/>
              <a:chOff x="7925425" y="0"/>
              <a:chExt cx="1499225" cy="694200"/>
            </a:xfrm>
          </p:grpSpPr>
          <p:sp>
            <p:nvSpPr>
              <p:cNvPr id="431" name="Google Shape;431;p17"/>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2" name="Google Shape;432;p17"/>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17"/>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17"/>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35" name="Google Shape;435;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436"/>
        <p:cNvGrpSpPr/>
        <p:nvPr/>
      </p:nvGrpSpPr>
      <p:grpSpPr>
        <a:xfrm>
          <a:off x="0" y="0"/>
          <a:ext cx="0" cy="0"/>
          <a:chOff x="0" y="0"/>
          <a:chExt cx="0" cy="0"/>
        </a:xfrm>
      </p:grpSpPr>
      <p:sp>
        <p:nvSpPr>
          <p:cNvPr id="437" name="Google Shape;437;p18"/>
          <p:cNvSpPr txBox="1">
            <a:spLocks noGrp="1"/>
          </p:cNvSpPr>
          <p:nvPr>
            <p:ph type="title"/>
          </p:nvPr>
        </p:nvSpPr>
        <p:spPr>
          <a:xfrm>
            <a:off x="720000" y="1312125"/>
            <a:ext cx="3791700" cy="16911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38" name="Google Shape;438;p18"/>
          <p:cNvSpPr txBox="1">
            <a:spLocks noGrp="1"/>
          </p:cNvSpPr>
          <p:nvPr>
            <p:ph type="subTitle" idx="1"/>
          </p:nvPr>
        </p:nvSpPr>
        <p:spPr>
          <a:xfrm>
            <a:off x="720000" y="3003075"/>
            <a:ext cx="3791700" cy="828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39" name="Google Shape;439;p18"/>
          <p:cNvSpPr>
            <a:spLocks noGrp="1"/>
          </p:cNvSpPr>
          <p:nvPr>
            <p:ph type="pic" idx="2"/>
          </p:nvPr>
        </p:nvSpPr>
        <p:spPr>
          <a:xfrm>
            <a:off x="4839475" y="562275"/>
            <a:ext cx="4088700" cy="4089000"/>
          </a:xfrm>
          <a:prstGeom prst="diamond">
            <a:avLst/>
          </a:prstGeom>
          <a:noFill/>
          <a:ln>
            <a:noFill/>
          </a:ln>
        </p:spPr>
      </p:sp>
      <p:grpSp>
        <p:nvGrpSpPr>
          <p:cNvPr id="440" name="Google Shape;440;p18"/>
          <p:cNvGrpSpPr/>
          <p:nvPr/>
        </p:nvGrpSpPr>
        <p:grpSpPr>
          <a:xfrm>
            <a:off x="5" y="11"/>
            <a:ext cx="9144005" cy="5143483"/>
            <a:chOff x="5" y="11"/>
            <a:chExt cx="9144005" cy="5143483"/>
          </a:xfrm>
        </p:grpSpPr>
        <p:grpSp>
          <p:nvGrpSpPr>
            <p:cNvPr id="441" name="Google Shape;441;p18"/>
            <p:cNvGrpSpPr/>
            <p:nvPr/>
          </p:nvGrpSpPr>
          <p:grpSpPr>
            <a:xfrm rot="10800000" flipH="1">
              <a:off x="8720735" y="3317511"/>
              <a:ext cx="423265" cy="912987"/>
              <a:chOff x="8720713" y="581661"/>
              <a:chExt cx="423265" cy="912987"/>
            </a:xfrm>
          </p:grpSpPr>
          <p:sp>
            <p:nvSpPr>
              <p:cNvPr id="442" name="Google Shape;442;p18"/>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3" name="Google Shape;443;p18"/>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4" name="Google Shape;444;p18"/>
            <p:cNvGrpSpPr/>
            <p:nvPr/>
          </p:nvGrpSpPr>
          <p:grpSpPr>
            <a:xfrm rot="10800000">
              <a:off x="8449835" y="4449294"/>
              <a:ext cx="694175" cy="694200"/>
              <a:chOff x="9949035" y="3425194"/>
              <a:chExt cx="694175" cy="694200"/>
            </a:xfrm>
          </p:grpSpPr>
          <p:sp>
            <p:nvSpPr>
              <p:cNvPr id="445" name="Google Shape;445;p18"/>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18"/>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47" name="Google Shape;447;p18"/>
            <p:cNvGrpSpPr/>
            <p:nvPr/>
          </p:nvGrpSpPr>
          <p:grpSpPr>
            <a:xfrm>
              <a:off x="8720735" y="913007"/>
              <a:ext cx="423265" cy="912987"/>
              <a:chOff x="8720713" y="581661"/>
              <a:chExt cx="423265" cy="912987"/>
            </a:xfrm>
          </p:grpSpPr>
          <p:sp>
            <p:nvSpPr>
              <p:cNvPr id="448" name="Google Shape;448;p18"/>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18"/>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0" name="Google Shape;450;p18"/>
            <p:cNvGrpSpPr/>
            <p:nvPr/>
          </p:nvGrpSpPr>
          <p:grpSpPr>
            <a:xfrm flipH="1">
              <a:off x="8449835" y="11"/>
              <a:ext cx="694175" cy="694200"/>
              <a:chOff x="9949035" y="3425194"/>
              <a:chExt cx="694175" cy="694200"/>
            </a:xfrm>
          </p:grpSpPr>
          <p:sp>
            <p:nvSpPr>
              <p:cNvPr id="451" name="Google Shape;451;p18"/>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18"/>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3" name="Google Shape;453;p18"/>
            <p:cNvGrpSpPr/>
            <p:nvPr/>
          </p:nvGrpSpPr>
          <p:grpSpPr>
            <a:xfrm>
              <a:off x="5" y="4035432"/>
              <a:ext cx="1107903" cy="1107874"/>
              <a:chOff x="0" y="4449300"/>
              <a:chExt cx="694175" cy="694200"/>
            </a:xfrm>
          </p:grpSpPr>
          <p:sp>
            <p:nvSpPr>
              <p:cNvPr id="454" name="Google Shape;454;p18"/>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18"/>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56" name="Google Shape;456;p18"/>
            <p:cNvGrpSpPr/>
            <p:nvPr/>
          </p:nvGrpSpPr>
          <p:grpSpPr>
            <a:xfrm rot="10800000" flipH="1">
              <a:off x="5" y="160"/>
              <a:ext cx="1107903" cy="1107874"/>
              <a:chOff x="0" y="4449300"/>
              <a:chExt cx="694175" cy="694200"/>
            </a:xfrm>
          </p:grpSpPr>
          <p:sp>
            <p:nvSpPr>
              <p:cNvPr id="457" name="Google Shape;457;p18"/>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18"/>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05"/>
        <p:cNvGrpSpPr/>
        <p:nvPr/>
      </p:nvGrpSpPr>
      <p:grpSpPr>
        <a:xfrm>
          <a:off x="0" y="0"/>
          <a:ext cx="0" cy="0"/>
          <a:chOff x="0" y="0"/>
          <a:chExt cx="0" cy="0"/>
        </a:xfrm>
      </p:grpSpPr>
      <p:sp>
        <p:nvSpPr>
          <p:cNvPr id="106" name="Google Shape;106;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107" name="Google Shape;107;p6"/>
          <p:cNvGrpSpPr/>
          <p:nvPr/>
        </p:nvGrpSpPr>
        <p:grpSpPr>
          <a:xfrm>
            <a:off x="0" y="11"/>
            <a:ext cx="9144000" cy="5143489"/>
            <a:chOff x="0" y="11"/>
            <a:chExt cx="9144000" cy="5143489"/>
          </a:xfrm>
        </p:grpSpPr>
        <p:grpSp>
          <p:nvGrpSpPr>
            <p:cNvPr id="108" name="Google Shape;108;p6"/>
            <p:cNvGrpSpPr/>
            <p:nvPr/>
          </p:nvGrpSpPr>
          <p:grpSpPr>
            <a:xfrm>
              <a:off x="7" y="11"/>
              <a:ext cx="694175" cy="694200"/>
              <a:chOff x="9949035" y="3425194"/>
              <a:chExt cx="694175" cy="694200"/>
            </a:xfrm>
          </p:grpSpPr>
          <p:sp>
            <p:nvSpPr>
              <p:cNvPr id="109" name="Google Shape;109;p6"/>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6"/>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 name="Google Shape;111;p6"/>
            <p:cNvGrpSpPr/>
            <p:nvPr/>
          </p:nvGrpSpPr>
          <p:grpSpPr>
            <a:xfrm rot="10800000" flipH="1">
              <a:off x="6799" y="599845"/>
              <a:ext cx="713189" cy="714203"/>
              <a:chOff x="2751838" y="727063"/>
              <a:chExt cx="738750" cy="739800"/>
            </a:xfrm>
          </p:grpSpPr>
          <p:sp>
            <p:nvSpPr>
              <p:cNvPr id="112" name="Google Shape;112;p6"/>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6"/>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6"/>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6"/>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6" name="Google Shape;116;p6"/>
            <p:cNvGrpSpPr/>
            <p:nvPr/>
          </p:nvGrpSpPr>
          <p:grpSpPr>
            <a:xfrm flipH="1">
              <a:off x="8449813" y="11"/>
              <a:ext cx="694175" cy="694200"/>
              <a:chOff x="9949035" y="3425194"/>
              <a:chExt cx="694175" cy="694200"/>
            </a:xfrm>
          </p:grpSpPr>
          <p:sp>
            <p:nvSpPr>
              <p:cNvPr id="117" name="Google Shape;117;p6"/>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6"/>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 name="Google Shape;119;p6"/>
            <p:cNvGrpSpPr/>
            <p:nvPr/>
          </p:nvGrpSpPr>
          <p:grpSpPr>
            <a:xfrm rot="10800000">
              <a:off x="8424007" y="599845"/>
              <a:ext cx="713189" cy="714203"/>
              <a:chOff x="2751838" y="727063"/>
              <a:chExt cx="738750" cy="739800"/>
            </a:xfrm>
          </p:grpSpPr>
          <p:sp>
            <p:nvSpPr>
              <p:cNvPr id="120" name="Google Shape;120;p6"/>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6"/>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6"/>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6"/>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4" name="Google Shape;124;p6"/>
            <p:cNvGrpSpPr/>
            <p:nvPr/>
          </p:nvGrpSpPr>
          <p:grpSpPr>
            <a:xfrm flipH="1">
              <a:off x="17" y="1314057"/>
              <a:ext cx="423265" cy="912987"/>
              <a:chOff x="8720713" y="581661"/>
              <a:chExt cx="423265" cy="912987"/>
            </a:xfrm>
          </p:grpSpPr>
          <p:sp>
            <p:nvSpPr>
              <p:cNvPr id="125" name="Google Shape;125;p6"/>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6"/>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27" name="Google Shape;127;p6"/>
            <p:cNvGrpSpPr/>
            <p:nvPr/>
          </p:nvGrpSpPr>
          <p:grpSpPr>
            <a:xfrm flipH="1">
              <a:off x="8449825" y="4449300"/>
              <a:ext cx="694175" cy="694200"/>
              <a:chOff x="0" y="4449300"/>
              <a:chExt cx="694175" cy="694200"/>
            </a:xfrm>
          </p:grpSpPr>
          <p:sp>
            <p:nvSpPr>
              <p:cNvPr id="128" name="Google Shape;128;p6"/>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6"/>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 name="Google Shape;130;p6"/>
            <p:cNvGrpSpPr/>
            <p:nvPr/>
          </p:nvGrpSpPr>
          <p:grpSpPr>
            <a:xfrm flipH="1">
              <a:off x="0" y="4449300"/>
              <a:ext cx="694175" cy="694200"/>
              <a:chOff x="8449825" y="4449300"/>
              <a:chExt cx="694175" cy="694200"/>
            </a:xfrm>
          </p:grpSpPr>
          <p:sp>
            <p:nvSpPr>
              <p:cNvPr id="131" name="Google Shape;131;p6"/>
              <p:cNvSpPr/>
              <p:nvPr/>
            </p:nvSpPr>
            <p:spPr>
              <a:xfrm rot="10800000" flipH="1">
                <a:off x="8449825"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 name="Google Shape;132;p6"/>
              <p:cNvSpPr/>
              <p:nvPr/>
            </p:nvSpPr>
            <p:spPr>
              <a:xfrm rot="10800000" flipH="1">
                <a:off x="8796900"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3" name="Google Shape;133;p6"/>
            <p:cNvGrpSpPr/>
            <p:nvPr/>
          </p:nvGrpSpPr>
          <p:grpSpPr>
            <a:xfrm>
              <a:off x="8720713" y="1314057"/>
              <a:ext cx="423265" cy="912987"/>
              <a:chOff x="8720713" y="581661"/>
              <a:chExt cx="423265" cy="912987"/>
            </a:xfrm>
          </p:grpSpPr>
          <p:sp>
            <p:nvSpPr>
              <p:cNvPr id="134" name="Google Shape;134;p6"/>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6"/>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459"/>
        <p:cNvGrpSpPr/>
        <p:nvPr/>
      </p:nvGrpSpPr>
      <p:grpSpPr>
        <a:xfrm>
          <a:off x="0" y="0"/>
          <a:ext cx="0" cy="0"/>
          <a:chOff x="0" y="0"/>
          <a:chExt cx="0" cy="0"/>
        </a:xfrm>
      </p:grpSpPr>
      <p:sp>
        <p:nvSpPr>
          <p:cNvPr id="460" name="Google Shape;460;p19"/>
          <p:cNvSpPr txBox="1">
            <a:spLocks noGrp="1"/>
          </p:cNvSpPr>
          <p:nvPr>
            <p:ph type="title"/>
          </p:nvPr>
        </p:nvSpPr>
        <p:spPr>
          <a:xfrm>
            <a:off x="932713" y="1359900"/>
            <a:ext cx="3128100" cy="1171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61" name="Google Shape;461;p19"/>
          <p:cNvSpPr txBox="1">
            <a:spLocks noGrp="1"/>
          </p:cNvSpPr>
          <p:nvPr>
            <p:ph type="subTitle" idx="1"/>
          </p:nvPr>
        </p:nvSpPr>
        <p:spPr>
          <a:xfrm>
            <a:off x="932713" y="2531650"/>
            <a:ext cx="3128100" cy="1125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462" name="Google Shape;462;p19"/>
          <p:cNvGrpSpPr/>
          <p:nvPr/>
        </p:nvGrpSpPr>
        <p:grpSpPr>
          <a:xfrm>
            <a:off x="-3" y="-14442"/>
            <a:ext cx="9143992" cy="5172403"/>
            <a:chOff x="-3" y="-14442"/>
            <a:chExt cx="9143992" cy="5172403"/>
          </a:xfrm>
        </p:grpSpPr>
        <p:grpSp>
          <p:nvGrpSpPr>
            <p:cNvPr id="463" name="Google Shape;463;p19"/>
            <p:cNvGrpSpPr/>
            <p:nvPr/>
          </p:nvGrpSpPr>
          <p:grpSpPr>
            <a:xfrm>
              <a:off x="6111381" y="4604008"/>
              <a:ext cx="1195414" cy="553902"/>
              <a:chOff x="5808647" y="4463744"/>
              <a:chExt cx="1498200" cy="694200"/>
            </a:xfrm>
          </p:grpSpPr>
          <p:sp>
            <p:nvSpPr>
              <p:cNvPr id="464" name="Google Shape;464;p19"/>
              <p:cNvSpPr/>
              <p:nvPr/>
            </p:nvSpPr>
            <p:spPr>
              <a:xfrm rot="-5400000">
                <a:off x="6612647" y="4463744"/>
                <a:ext cx="694200" cy="694200"/>
              </a:xfrm>
              <a:custGeom>
                <a:avLst/>
                <a:gdLst/>
                <a:ahLst/>
                <a:cxnLst/>
                <a:rect l="l" t="t" r="r" b="b"/>
                <a:pathLst>
                  <a:path w="27768" h="27768" extrusionOk="0">
                    <a:moveTo>
                      <a:pt x="0" y="0"/>
                    </a:moveTo>
                    <a:lnTo>
                      <a:pt x="0"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19"/>
              <p:cNvSpPr/>
              <p:nvPr/>
            </p:nvSpPr>
            <p:spPr>
              <a:xfrm rot="-5400000">
                <a:off x="5808647" y="4463744"/>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6" name="Google Shape;466;p19"/>
              <p:cNvSpPr/>
              <p:nvPr/>
            </p:nvSpPr>
            <p:spPr>
              <a:xfrm rot="-5400000">
                <a:off x="6155222" y="4811369"/>
                <a:ext cx="344000" cy="342950"/>
              </a:xfrm>
              <a:custGeom>
                <a:avLst/>
                <a:gdLst/>
                <a:ahLst/>
                <a:cxnLst/>
                <a:rect l="l" t="t" r="r" b="b"/>
                <a:pathLst>
                  <a:path w="13760" h="13718" extrusionOk="0">
                    <a:moveTo>
                      <a:pt x="1" y="0"/>
                    </a:moveTo>
                    <a:lnTo>
                      <a:pt x="13760" y="13718"/>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7" name="Google Shape;467;p19"/>
              <p:cNvSpPr/>
              <p:nvPr/>
            </p:nvSpPr>
            <p:spPr>
              <a:xfrm rot="-5400000">
                <a:off x="6616272" y="4811369"/>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8" name="Google Shape;468;p19"/>
            <p:cNvGrpSpPr/>
            <p:nvPr/>
          </p:nvGrpSpPr>
          <p:grpSpPr>
            <a:xfrm rot="-5400000">
              <a:off x="8036066" y="4050038"/>
              <a:ext cx="1107903" cy="1107943"/>
              <a:chOff x="0" y="4449300"/>
              <a:chExt cx="694175" cy="694200"/>
            </a:xfrm>
          </p:grpSpPr>
          <p:sp>
            <p:nvSpPr>
              <p:cNvPr id="469" name="Google Shape;469;p19"/>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19"/>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1" name="Google Shape;471;p19"/>
            <p:cNvGrpSpPr/>
            <p:nvPr/>
          </p:nvGrpSpPr>
          <p:grpSpPr>
            <a:xfrm>
              <a:off x="1837087" y="-14424"/>
              <a:ext cx="1195414" cy="553902"/>
              <a:chOff x="1837139" y="-14425"/>
              <a:chExt cx="1498200" cy="694200"/>
            </a:xfrm>
          </p:grpSpPr>
          <p:sp>
            <p:nvSpPr>
              <p:cNvPr id="472" name="Google Shape;472;p19"/>
              <p:cNvSpPr/>
              <p:nvPr/>
            </p:nvSpPr>
            <p:spPr>
              <a:xfrm rot="5400000">
                <a:off x="1837139" y="-14425"/>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19"/>
              <p:cNvSpPr/>
              <p:nvPr/>
            </p:nvSpPr>
            <p:spPr>
              <a:xfrm rot="5400000">
                <a:off x="2641139" y="-14425"/>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4" name="Google Shape;474;p19"/>
              <p:cNvSpPr/>
              <p:nvPr/>
            </p:nvSpPr>
            <p:spPr>
              <a:xfrm rot="5400000">
                <a:off x="2644764" y="-1080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5" name="Google Shape;475;p19"/>
              <p:cNvSpPr/>
              <p:nvPr/>
            </p:nvSpPr>
            <p:spPr>
              <a:xfrm rot="5400000">
                <a:off x="2183714" y="-108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76" name="Google Shape;476;p19"/>
            <p:cNvGrpSpPr/>
            <p:nvPr/>
          </p:nvGrpSpPr>
          <p:grpSpPr>
            <a:xfrm rot="5400000">
              <a:off x="17" y="-14462"/>
              <a:ext cx="1107903" cy="1107943"/>
              <a:chOff x="0" y="4449300"/>
              <a:chExt cx="694175" cy="694200"/>
            </a:xfrm>
          </p:grpSpPr>
          <p:sp>
            <p:nvSpPr>
              <p:cNvPr id="477" name="Google Shape;477;p19"/>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19"/>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479"/>
        <p:cNvGrpSpPr/>
        <p:nvPr/>
      </p:nvGrpSpPr>
      <p:grpSpPr>
        <a:xfrm>
          <a:off x="0" y="0"/>
          <a:ext cx="0" cy="0"/>
          <a:chOff x="0" y="0"/>
          <a:chExt cx="0" cy="0"/>
        </a:xfrm>
      </p:grpSpPr>
      <p:sp>
        <p:nvSpPr>
          <p:cNvPr id="480" name="Google Shape;480;p20"/>
          <p:cNvSpPr txBox="1">
            <a:spLocks noGrp="1"/>
          </p:cNvSpPr>
          <p:nvPr>
            <p:ph type="title"/>
          </p:nvPr>
        </p:nvSpPr>
        <p:spPr>
          <a:xfrm>
            <a:off x="5443800" y="1370588"/>
            <a:ext cx="2987100" cy="1287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1" name="Google Shape;481;p20"/>
          <p:cNvSpPr txBox="1">
            <a:spLocks noGrp="1"/>
          </p:cNvSpPr>
          <p:nvPr>
            <p:ph type="subTitle" idx="1"/>
          </p:nvPr>
        </p:nvSpPr>
        <p:spPr>
          <a:xfrm>
            <a:off x="5443950" y="2658113"/>
            <a:ext cx="2987100" cy="111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482" name="Google Shape;482;p20"/>
          <p:cNvGrpSpPr/>
          <p:nvPr/>
        </p:nvGrpSpPr>
        <p:grpSpPr>
          <a:xfrm>
            <a:off x="-246850" y="-15950"/>
            <a:ext cx="9390858" cy="5159449"/>
            <a:chOff x="-246850" y="-15950"/>
            <a:chExt cx="9390858" cy="5159449"/>
          </a:xfrm>
        </p:grpSpPr>
        <p:grpSp>
          <p:nvGrpSpPr>
            <p:cNvPr id="483" name="Google Shape;483;p20"/>
            <p:cNvGrpSpPr/>
            <p:nvPr/>
          </p:nvGrpSpPr>
          <p:grpSpPr>
            <a:xfrm rot="10800000">
              <a:off x="8036105" y="-14487"/>
              <a:ext cx="1107903" cy="1107943"/>
              <a:chOff x="0" y="4449300"/>
              <a:chExt cx="694175" cy="694200"/>
            </a:xfrm>
          </p:grpSpPr>
          <p:sp>
            <p:nvSpPr>
              <p:cNvPr id="484" name="Google Shape;484;p20"/>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20"/>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6" name="Google Shape;486;p20"/>
            <p:cNvGrpSpPr/>
            <p:nvPr/>
          </p:nvGrpSpPr>
          <p:grpSpPr>
            <a:xfrm flipH="1">
              <a:off x="8036105" y="4023806"/>
              <a:ext cx="1107903" cy="1107943"/>
              <a:chOff x="0" y="4449300"/>
              <a:chExt cx="694175" cy="694200"/>
            </a:xfrm>
          </p:grpSpPr>
          <p:sp>
            <p:nvSpPr>
              <p:cNvPr id="487" name="Google Shape;487;p20"/>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20"/>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9" name="Google Shape;489;p20"/>
            <p:cNvGrpSpPr/>
            <p:nvPr/>
          </p:nvGrpSpPr>
          <p:grpSpPr>
            <a:xfrm flipH="1">
              <a:off x="10" y="565711"/>
              <a:ext cx="423265" cy="912987"/>
              <a:chOff x="8720713" y="581661"/>
              <a:chExt cx="423265" cy="912987"/>
            </a:xfrm>
          </p:grpSpPr>
          <p:sp>
            <p:nvSpPr>
              <p:cNvPr id="490" name="Google Shape;490;p20"/>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20"/>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2" name="Google Shape;492;p20"/>
            <p:cNvGrpSpPr/>
            <p:nvPr/>
          </p:nvGrpSpPr>
          <p:grpSpPr>
            <a:xfrm flipH="1">
              <a:off x="-246850" y="-15950"/>
              <a:ext cx="1499225" cy="694200"/>
              <a:chOff x="7925425" y="0"/>
              <a:chExt cx="1499225" cy="694200"/>
            </a:xfrm>
          </p:grpSpPr>
          <p:sp>
            <p:nvSpPr>
              <p:cNvPr id="493" name="Google Shape;493;p20"/>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20"/>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20"/>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6" name="Google Shape;496;p20"/>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97" name="Google Shape;497;p20"/>
            <p:cNvGrpSpPr/>
            <p:nvPr/>
          </p:nvGrpSpPr>
          <p:grpSpPr>
            <a:xfrm rot="10800000">
              <a:off x="10" y="3648850"/>
              <a:ext cx="423265" cy="912987"/>
              <a:chOff x="8720713" y="581661"/>
              <a:chExt cx="423265" cy="912987"/>
            </a:xfrm>
          </p:grpSpPr>
          <p:sp>
            <p:nvSpPr>
              <p:cNvPr id="498" name="Google Shape;498;p20"/>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20"/>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00" name="Google Shape;500;p20"/>
            <p:cNvGrpSpPr/>
            <p:nvPr/>
          </p:nvGrpSpPr>
          <p:grpSpPr>
            <a:xfrm rot="10800000">
              <a:off x="-246850" y="4449299"/>
              <a:ext cx="1499225" cy="694200"/>
              <a:chOff x="7925425" y="0"/>
              <a:chExt cx="1499225" cy="694200"/>
            </a:xfrm>
          </p:grpSpPr>
          <p:sp>
            <p:nvSpPr>
              <p:cNvPr id="501" name="Google Shape;501;p20"/>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2" name="Google Shape;502;p20"/>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20"/>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20"/>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ext 3">
  <p:cSld name="CUSTOM_4_2">
    <p:spTree>
      <p:nvGrpSpPr>
        <p:cNvPr id="1" name="Shape 505"/>
        <p:cNvGrpSpPr/>
        <p:nvPr/>
      </p:nvGrpSpPr>
      <p:grpSpPr>
        <a:xfrm>
          <a:off x="0" y="0"/>
          <a:ext cx="0" cy="0"/>
          <a:chOff x="0" y="0"/>
          <a:chExt cx="0" cy="0"/>
        </a:xfrm>
      </p:grpSpPr>
      <p:sp>
        <p:nvSpPr>
          <p:cNvPr id="506" name="Google Shape;506;p21"/>
          <p:cNvSpPr txBox="1">
            <a:spLocks noGrp="1"/>
          </p:cNvSpPr>
          <p:nvPr>
            <p:ph type="title"/>
          </p:nvPr>
        </p:nvSpPr>
        <p:spPr>
          <a:xfrm>
            <a:off x="1311225" y="1326300"/>
            <a:ext cx="3055500" cy="1374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07" name="Google Shape;507;p21"/>
          <p:cNvSpPr txBox="1">
            <a:spLocks noGrp="1"/>
          </p:cNvSpPr>
          <p:nvPr>
            <p:ph type="subTitle" idx="1"/>
          </p:nvPr>
        </p:nvSpPr>
        <p:spPr>
          <a:xfrm>
            <a:off x="1311225" y="2700750"/>
            <a:ext cx="3055500" cy="1184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508" name="Google Shape;508;p21"/>
          <p:cNvGrpSpPr/>
          <p:nvPr/>
        </p:nvGrpSpPr>
        <p:grpSpPr>
          <a:xfrm>
            <a:off x="5" y="-14487"/>
            <a:ext cx="9144005" cy="5157981"/>
            <a:chOff x="5" y="-14487"/>
            <a:chExt cx="9144005" cy="5157981"/>
          </a:xfrm>
        </p:grpSpPr>
        <p:grpSp>
          <p:nvGrpSpPr>
            <p:cNvPr id="509" name="Google Shape;509;p21"/>
            <p:cNvGrpSpPr/>
            <p:nvPr/>
          </p:nvGrpSpPr>
          <p:grpSpPr>
            <a:xfrm rot="10800000" flipH="1">
              <a:off x="8720735" y="3317511"/>
              <a:ext cx="423265" cy="912987"/>
              <a:chOff x="8720713" y="581661"/>
              <a:chExt cx="423265" cy="912987"/>
            </a:xfrm>
          </p:grpSpPr>
          <p:sp>
            <p:nvSpPr>
              <p:cNvPr id="510" name="Google Shape;510;p21"/>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21"/>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2" name="Google Shape;512;p21"/>
            <p:cNvGrpSpPr/>
            <p:nvPr/>
          </p:nvGrpSpPr>
          <p:grpSpPr>
            <a:xfrm rot="10800000">
              <a:off x="8449835" y="4449294"/>
              <a:ext cx="694175" cy="694200"/>
              <a:chOff x="9949035" y="3425194"/>
              <a:chExt cx="694175" cy="694200"/>
            </a:xfrm>
          </p:grpSpPr>
          <p:sp>
            <p:nvSpPr>
              <p:cNvPr id="513" name="Google Shape;513;p21"/>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21"/>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5" name="Google Shape;515;p21"/>
            <p:cNvGrpSpPr/>
            <p:nvPr/>
          </p:nvGrpSpPr>
          <p:grpSpPr>
            <a:xfrm>
              <a:off x="8720735" y="913007"/>
              <a:ext cx="423265" cy="912987"/>
              <a:chOff x="8720713" y="581661"/>
              <a:chExt cx="423265" cy="912987"/>
            </a:xfrm>
          </p:grpSpPr>
          <p:sp>
            <p:nvSpPr>
              <p:cNvPr id="516" name="Google Shape;516;p21"/>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21"/>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8" name="Google Shape;518;p21"/>
            <p:cNvGrpSpPr/>
            <p:nvPr/>
          </p:nvGrpSpPr>
          <p:grpSpPr>
            <a:xfrm flipH="1">
              <a:off x="8449835" y="11"/>
              <a:ext cx="694175" cy="694200"/>
              <a:chOff x="9949035" y="3425194"/>
              <a:chExt cx="694175" cy="694200"/>
            </a:xfrm>
          </p:grpSpPr>
          <p:sp>
            <p:nvSpPr>
              <p:cNvPr id="519" name="Google Shape;519;p21"/>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21"/>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1" name="Google Shape;521;p21"/>
            <p:cNvGrpSpPr/>
            <p:nvPr/>
          </p:nvGrpSpPr>
          <p:grpSpPr>
            <a:xfrm rot="10800000" flipH="1">
              <a:off x="5" y="-14487"/>
              <a:ext cx="1107903" cy="1107943"/>
              <a:chOff x="0" y="4449300"/>
              <a:chExt cx="694175" cy="694200"/>
            </a:xfrm>
          </p:grpSpPr>
          <p:sp>
            <p:nvSpPr>
              <p:cNvPr id="522" name="Google Shape;522;p21"/>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21"/>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4" name="Google Shape;524;p21"/>
            <p:cNvGrpSpPr/>
            <p:nvPr/>
          </p:nvGrpSpPr>
          <p:grpSpPr>
            <a:xfrm>
              <a:off x="5" y="4023806"/>
              <a:ext cx="1107903" cy="1107943"/>
              <a:chOff x="0" y="4449300"/>
              <a:chExt cx="694175" cy="694200"/>
            </a:xfrm>
          </p:grpSpPr>
          <p:sp>
            <p:nvSpPr>
              <p:cNvPr id="525" name="Google Shape;525;p21"/>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21"/>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ext 4">
  <p:cSld name="TITLE_AND_BODY_1">
    <p:spTree>
      <p:nvGrpSpPr>
        <p:cNvPr id="1" name="Shape 527"/>
        <p:cNvGrpSpPr/>
        <p:nvPr/>
      </p:nvGrpSpPr>
      <p:grpSpPr>
        <a:xfrm>
          <a:off x="0" y="0"/>
          <a:ext cx="0" cy="0"/>
          <a:chOff x="0" y="0"/>
          <a:chExt cx="0" cy="0"/>
        </a:xfrm>
      </p:grpSpPr>
      <p:sp>
        <p:nvSpPr>
          <p:cNvPr id="528" name="Google Shape;528;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9" name="Google Shape;529;p22"/>
          <p:cNvSpPr txBox="1">
            <a:spLocks noGrp="1"/>
          </p:cNvSpPr>
          <p:nvPr>
            <p:ph type="body" idx="1"/>
          </p:nvPr>
        </p:nvSpPr>
        <p:spPr>
          <a:xfrm>
            <a:off x="720000" y="1215750"/>
            <a:ext cx="7704000" cy="16041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Inter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p:txBody>
      </p:sp>
      <p:grpSp>
        <p:nvGrpSpPr>
          <p:cNvPr id="530" name="Google Shape;530;p22"/>
          <p:cNvGrpSpPr/>
          <p:nvPr/>
        </p:nvGrpSpPr>
        <p:grpSpPr>
          <a:xfrm>
            <a:off x="-221250" y="-15950"/>
            <a:ext cx="9586500" cy="5173895"/>
            <a:chOff x="-221250" y="-15950"/>
            <a:chExt cx="9586500" cy="5173895"/>
          </a:xfrm>
        </p:grpSpPr>
        <p:grpSp>
          <p:nvGrpSpPr>
            <p:cNvPr id="531" name="Google Shape;531;p22"/>
            <p:cNvGrpSpPr/>
            <p:nvPr/>
          </p:nvGrpSpPr>
          <p:grpSpPr>
            <a:xfrm rot="5400000" flipH="1">
              <a:off x="8" y="4050022"/>
              <a:ext cx="1107903" cy="1107943"/>
              <a:chOff x="0" y="4449300"/>
              <a:chExt cx="694175" cy="694200"/>
            </a:xfrm>
          </p:grpSpPr>
          <p:sp>
            <p:nvSpPr>
              <p:cNvPr id="532" name="Google Shape;532;p22"/>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22"/>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4" name="Google Shape;534;p22"/>
            <p:cNvGrpSpPr/>
            <p:nvPr/>
          </p:nvGrpSpPr>
          <p:grpSpPr>
            <a:xfrm rot="-5400000">
              <a:off x="8036083" y="4050022"/>
              <a:ext cx="1107903" cy="1107943"/>
              <a:chOff x="0" y="4449300"/>
              <a:chExt cx="694175" cy="694200"/>
            </a:xfrm>
          </p:grpSpPr>
          <p:sp>
            <p:nvSpPr>
              <p:cNvPr id="535" name="Google Shape;535;p22"/>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22"/>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37" name="Google Shape;537;p22"/>
            <p:cNvGrpSpPr/>
            <p:nvPr/>
          </p:nvGrpSpPr>
          <p:grpSpPr>
            <a:xfrm>
              <a:off x="8720725" y="565711"/>
              <a:ext cx="423265" cy="912987"/>
              <a:chOff x="8720713" y="581661"/>
              <a:chExt cx="423265" cy="912987"/>
            </a:xfrm>
          </p:grpSpPr>
          <p:sp>
            <p:nvSpPr>
              <p:cNvPr id="538" name="Google Shape;538;p22"/>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22"/>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0" name="Google Shape;540;p22"/>
            <p:cNvGrpSpPr/>
            <p:nvPr/>
          </p:nvGrpSpPr>
          <p:grpSpPr>
            <a:xfrm>
              <a:off x="7866025" y="-15950"/>
              <a:ext cx="1499225" cy="694200"/>
              <a:chOff x="7925425" y="0"/>
              <a:chExt cx="1499225" cy="694200"/>
            </a:xfrm>
          </p:grpSpPr>
          <p:sp>
            <p:nvSpPr>
              <p:cNvPr id="541" name="Google Shape;541;p22"/>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22"/>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22"/>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22"/>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5" name="Google Shape;545;p22"/>
            <p:cNvGrpSpPr/>
            <p:nvPr/>
          </p:nvGrpSpPr>
          <p:grpSpPr>
            <a:xfrm flipH="1">
              <a:off x="10" y="565711"/>
              <a:ext cx="423265" cy="912987"/>
              <a:chOff x="8720713" y="581661"/>
              <a:chExt cx="423265" cy="912987"/>
            </a:xfrm>
          </p:grpSpPr>
          <p:sp>
            <p:nvSpPr>
              <p:cNvPr id="546" name="Google Shape;546;p22"/>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22"/>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48" name="Google Shape;548;p22"/>
            <p:cNvGrpSpPr/>
            <p:nvPr/>
          </p:nvGrpSpPr>
          <p:grpSpPr>
            <a:xfrm flipH="1">
              <a:off x="-221250" y="-15950"/>
              <a:ext cx="1499225" cy="694200"/>
              <a:chOff x="7925425" y="0"/>
              <a:chExt cx="1499225" cy="694200"/>
            </a:xfrm>
          </p:grpSpPr>
          <p:sp>
            <p:nvSpPr>
              <p:cNvPr id="549" name="Google Shape;549;p22"/>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22"/>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22"/>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22"/>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text 5">
  <p:cSld name="TITLE_AND_BODY_2">
    <p:spTree>
      <p:nvGrpSpPr>
        <p:cNvPr id="1" name="Shape 553"/>
        <p:cNvGrpSpPr/>
        <p:nvPr/>
      </p:nvGrpSpPr>
      <p:grpSpPr>
        <a:xfrm>
          <a:off x="0" y="0"/>
          <a:ext cx="0" cy="0"/>
          <a:chOff x="0" y="0"/>
          <a:chExt cx="0" cy="0"/>
        </a:xfrm>
      </p:grpSpPr>
      <p:sp>
        <p:nvSpPr>
          <p:cNvPr id="554" name="Google Shape;55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55" name="Google Shape;555;p23"/>
          <p:cNvSpPr txBox="1">
            <a:spLocks noGrp="1"/>
          </p:cNvSpPr>
          <p:nvPr>
            <p:ph type="body" idx="1"/>
          </p:nvPr>
        </p:nvSpPr>
        <p:spPr>
          <a:xfrm>
            <a:off x="720000" y="1215736"/>
            <a:ext cx="7704000" cy="3388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Inter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p:txBody>
      </p:sp>
      <p:grpSp>
        <p:nvGrpSpPr>
          <p:cNvPr id="556" name="Google Shape;556;p23"/>
          <p:cNvGrpSpPr/>
          <p:nvPr/>
        </p:nvGrpSpPr>
        <p:grpSpPr>
          <a:xfrm>
            <a:off x="0" y="4"/>
            <a:ext cx="9143996" cy="5080821"/>
            <a:chOff x="0" y="4"/>
            <a:chExt cx="9143996" cy="5080821"/>
          </a:xfrm>
        </p:grpSpPr>
        <p:grpSp>
          <p:nvGrpSpPr>
            <p:cNvPr id="557" name="Google Shape;557;p23"/>
            <p:cNvGrpSpPr/>
            <p:nvPr/>
          </p:nvGrpSpPr>
          <p:grpSpPr>
            <a:xfrm rot="8099721" flipH="1">
              <a:off x="8522881" y="4543818"/>
              <a:ext cx="444850" cy="444850"/>
              <a:chOff x="3490600" y="4349100"/>
              <a:chExt cx="509775" cy="509775"/>
            </a:xfrm>
          </p:grpSpPr>
          <p:sp>
            <p:nvSpPr>
              <p:cNvPr id="558" name="Google Shape;558;p23"/>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23"/>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23"/>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23"/>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23"/>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63" name="Google Shape;563;p23"/>
            <p:cNvSpPr/>
            <p:nvPr/>
          </p:nvSpPr>
          <p:spPr>
            <a:xfrm rot="5400000">
              <a:off x="8449796" y="17"/>
              <a:ext cx="694200" cy="694175"/>
            </a:xfrm>
            <a:custGeom>
              <a:avLst/>
              <a:gdLst/>
              <a:ahLst/>
              <a:cxnLst/>
              <a:rect l="l" t="t" r="r" b="b"/>
              <a:pathLst>
                <a:path w="27768" h="27767" extrusionOk="0">
                  <a:moveTo>
                    <a:pt x="0" y="0"/>
                  </a:moveTo>
                  <a:lnTo>
                    <a:pt x="0" y="27767"/>
                  </a:lnTo>
                  <a:lnTo>
                    <a:pt x="27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23"/>
            <p:cNvSpPr/>
            <p:nvPr/>
          </p:nvSpPr>
          <p:spPr>
            <a:xfrm rot="5400000">
              <a:off x="8796371" y="3617"/>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65" name="Google Shape;565;p23"/>
            <p:cNvGrpSpPr/>
            <p:nvPr/>
          </p:nvGrpSpPr>
          <p:grpSpPr>
            <a:xfrm rot="10800000">
              <a:off x="8449796" y="3146679"/>
              <a:ext cx="694200" cy="1498200"/>
              <a:chOff x="-264975" y="1822650"/>
              <a:chExt cx="694200" cy="1498200"/>
            </a:xfrm>
          </p:grpSpPr>
          <p:sp>
            <p:nvSpPr>
              <p:cNvPr id="566" name="Google Shape;566;p23"/>
              <p:cNvSpPr/>
              <p:nvPr/>
            </p:nvSpPr>
            <p:spPr>
              <a:xfrm>
                <a:off x="-264975" y="262665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23"/>
              <p:cNvSpPr/>
              <p:nvPr/>
            </p:nvSpPr>
            <p:spPr>
              <a:xfrm>
                <a:off x="-264975" y="18226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23"/>
              <p:cNvSpPr/>
              <p:nvPr/>
            </p:nvSpPr>
            <p:spPr>
              <a:xfrm>
                <a:off x="-261875" y="216975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23"/>
              <p:cNvSpPr/>
              <p:nvPr/>
            </p:nvSpPr>
            <p:spPr>
              <a:xfrm>
                <a:off x="-261875" y="26308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70" name="Google Shape;570;p23"/>
            <p:cNvGrpSpPr/>
            <p:nvPr/>
          </p:nvGrpSpPr>
          <p:grpSpPr>
            <a:xfrm rot="-8099721">
              <a:off x="176265" y="4543818"/>
              <a:ext cx="444850" cy="444850"/>
              <a:chOff x="3490600" y="4349100"/>
              <a:chExt cx="509775" cy="509775"/>
            </a:xfrm>
          </p:grpSpPr>
          <p:sp>
            <p:nvSpPr>
              <p:cNvPr id="571" name="Google Shape;571;p23"/>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23"/>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23"/>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23"/>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23"/>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76" name="Google Shape;576;p23"/>
            <p:cNvSpPr/>
            <p:nvPr/>
          </p:nvSpPr>
          <p:spPr>
            <a:xfrm rot="-5400000" flipH="1">
              <a:off x="0" y="17"/>
              <a:ext cx="694200" cy="694175"/>
            </a:xfrm>
            <a:custGeom>
              <a:avLst/>
              <a:gdLst/>
              <a:ahLst/>
              <a:cxnLst/>
              <a:rect l="l" t="t" r="r" b="b"/>
              <a:pathLst>
                <a:path w="27768" h="27767" extrusionOk="0">
                  <a:moveTo>
                    <a:pt x="0" y="0"/>
                  </a:moveTo>
                  <a:lnTo>
                    <a:pt x="0" y="27767"/>
                  </a:lnTo>
                  <a:lnTo>
                    <a:pt x="277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23"/>
            <p:cNvSpPr/>
            <p:nvPr/>
          </p:nvSpPr>
          <p:spPr>
            <a:xfrm rot="-5400000" flipH="1">
              <a:off x="3625" y="3617"/>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8" name="Google Shape;578;p23"/>
            <p:cNvGrpSpPr/>
            <p:nvPr/>
          </p:nvGrpSpPr>
          <p:grpSpPr>
            <a:xfrm rot="10800000" flipH="1">
              <a:off x="0" y="3146679"/>
              <a:ext cx="694200" cy="1498200"/>
              <a:chOff x="-264975" y="1822650"/>
              <a:chExt cx="694200" cy="1498200"/>
            </a:xfrm>
          </p:grpSpPr>
          <p:sp>
            <p:nvSpPr>
              <p:cNvPr id="579" name="Google Shape;579;p23"/>
              <p:cNvSpPr/>
              <p:nvPr/>
            </p:nvSpPr>
            <p:spPr>
              <a:xfrm>
                <a:off x="-264975" y="2626650"/>
                <a:ext cx="694200" cy="694200"/>
              </a:xfrm>
              <a:custGeom>
                <a:avLst/>
                <a:gdLst/>
                <a:ahLst/>
                <a:cxnLst/>
                <a:rect l="l" t="t" r="r" b="b"/>
                <a:pathLst>
                  <a:path w="27768" h="27768" extrusionOk="0">
                    <a:moveTo>
                      <a:pt x="0" y="0"/>
                    </a:moveTo>
                    <a:lnTo>
                      <a:pt x="0" y="27767"/>
                    </a:lnTo>
                    <a:lnTo>
                      <a:pt x="27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23"/>
              <p:cNvSpPr/>
              <p:nvPr/>
            </p:nvSpPr>
            <p:spPr>
              <a:xfrm>
                <a:off x="-264975" y="18226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23"/>
              <p:cNvSpPr/>
              <p:nvPr/>
            </p:nvSpPr>
            <p:spPr>
              <a:xfrm>
                <a:off x="-261875" y="2169750"/>
                <a:ext cx="344000" cy="342950"/>
              </a:xfrm>
              <a:custGeom>
                <a:avLst/>
                <a:gdLst/>
                <a:ahLst/>
                <a:cxnLst/>
                <a:rect l="l" t="t" r="r" b="b"/>
                <a:pathLst>
                  <a:path w="13760" h="13718" extrusionOk="0">
                    <a:moveTo>
                      <a:pt x="1" y="0"/>
                    </a:moveTo>
                    <a:lnTo>
                      <a:pt x="13760" y="13718"/>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23"/>
              <p:cNvSpPr/>
              <p:nvPr/>
            </p:nvSpPr>
            <p:spPr>
              <a:xfrm>
                <a:off x="-261875" y="26308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583"/>
        <p:cNvGrpSpPr/>
        <p:nvPr/>
      </p:nvGrpSpPr>
      <p:grpSpPr>
        <a:xfrm>
          <a:off x="0" y="0"/>
          <a:ext cx="0" cy="0"/>
          <a:chOff x="0" y="0"/>
          <a:chExt cx="0" cy="0"/>
        </a:xfrm>
      </p:grpSpPr>
      <p:sp>
        <p:nvSpPr>
          <p:cNvPr id="584" name="Google Shape;584;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85" name="Google Shape;585;p24"/>
          <p:cNvSpPr txBox="1">
            <a:spLocks noGrp="1"/>
          </p:cNvSpPr>
          <p:nvPr>
            <p:ph type="subTitle" idx="1"/>
          </p:nvPr>
        </p:nvSpPr>
        <p:spPr>
          <a:xfrm>
            <a:off x="4845231" y="2913125"/>
            <a:ext cx="2795700" cy="107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86" name="Google Shape;586;p24"/>
          <p:cNvSpPr txBox="1">
            <a:spLocks noGrp="1"/>
          </p:cNvSpPr>
          <p:nvPr>
            <p:ph type="subTitle" idx="2"/>
          </p:nvPr>
        </p:nvSpPr>
        <p:spPr>
          <a:xfrm>
            <a:off x="1503050" y="2913125"/>
            <a:ext cx="2795700" cy="107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87" name="Google Shape;587;p24"/>
          <p:cNvSpPr txBox="1">
            <a:spLocks noGrp="1"/>
          </p:cNvSpPr>
          <p:nvPr>
            <p:ph type="subTitle" idx="3"/>
          </p:nvPr>
        </p:nvSpPr>
        <p:spPr>
          <a:xfrm>
            <a:off x="1503050" y="2504625"/>
            <a:ext cx="27957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588" name="Google Shape;588;p24"/>
          <p:cNvSpPr txBox="1">
            <a:spLocks noGrp="1"/>
          </p:cNvSpPr>
          <p:nvPr>
            <p:ph type="subTitle" idx="4"/>
          </p:nvPr>
        </p:nvSpPr>
        <p:spPr>
          <a:xfrm>
            <a:off x="4845241" y="2504625"/>
            <a:ext cx="27957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589" name="Google Shape;589;p24"/>
          <p:cNvGrpSpPr/>
          <p:nvPr/>
        </p:nvGrpSpPr>
        <p:grpSpPr>
          <a:xfrm>
            <a:off x="0" y="11"/>
            <a:ext cx="9144000" cy="5143489"/>
            <a:chOff x="0" y="11"/>
            <a:chExt cx="9144000" cy="5143489"/>
          </a:xfrm>
        </p:grpSpPr>
        <p:grpSp>
          <p:nvGrpSpPr>
            <p:cNvPr id="590" name="Google Shape;590;p24"/>
            <p:cNvGrpSpPr/>
            <p:nvPr/>
          </p:nvGrpSpPr>
          <p:grpSpPr>
            <a:xfrm rot="10800000" flipH="1">
              <a:off x="8720718" y="2916467"/>
              <a:ext cx="423265" cy="912987"/>
              <a:chOff x="8720713" y="581661"/>
              <a:chExt cx="423265" cy="912987"/>
            </a:xfrm>
          </p:grpSpPr>
          <p:sp>
            <p:nvSpPr>
              <p:cNvPr id="591" name="Google Shape;591;p24"/>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24"/>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3" name="Google Shape;593;p24"/>
            <p:cNvGrpSpPr/>
            <p:nvPr/>
          </p:nvGrpSpPr>
          <p:grpSpPr>
            <a:xfrm rot="10800000">
              <a:off x="8449818" y="4449300"/>
              <a:ext cx="694175" cy="694200"/>
              <a:chOff x="9949035" y="3425194"/>
              <a:chExt cx="694175" cy="694200"/>
            </a:xfrm>
          </p:grpSpPr>
          <p:sp>
            <p:nvSpPr>
              <p:cNvPr id="594" name="Google Shape;594;p24"/>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24"/>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96" name="Google Shape;596;p24"/>
            <p:cNvGrpSpPr/>
            <p:nvPr/>
          </p:nvGrpSpPr>
          <p:grpSpPr>
            <a:xfrm flipH="1">
              <a:off x="8424012" y="3735113"/>
              <a:ext cx="713189" cy="714203"/>
              <a:chOff x="2751838" y="727063"/>
              <a:chExt cx="738750" cy="739800"/>
            </a:xfrm>
          </p:grpSpPr>
          <p:sp>
            <p:nvSpPr>
              <p:cNvPr id="597" name="Google Shape;597;p24"/>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24"/>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24"/>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24"/>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1" name="Google Shape;601;p24"/>
            <p:cNvGrpSpPr/>
            <p:nvPr/>
          </p:nvGrpSpPr>
          <p:grpSpPr>
            <a:xfrm rot="10800000">
              <a:off x="22" y="2916467"/>
              <a:ext cx="423265" cy="912987"/>
              <a:chOff x="8720713" y="581661"/>
              <a:chExt cx="423265" cy="912987"/>
            </a:xfrm>
          </p:grpSpPr>
          <p:sp>
            <p:nvSpPr>
              <p:cNvPr id="602" name="Google Shape;602;p24"/>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24"/>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4" name="Google Shape;604;p24"/>
            <p:cNvGrpSpPr/>
            <p:nvPr/>
          </p:nvGrpSpPr>
          <p:grpSpPr>
            <a:xfrm rot="10800000" flipH="1">
              <a:off x="12" y="4449300"/>
              <a:ext cx="694175" cy="694200"/>
              <a:chOff x="9949035" y="3425194"/>
              <a:chExt cx="694175" cy="694200"/>
            </a:xfrm>
          </p:grpSpPr>
          <p:sp>
            <p:nvSpPr>
              <p:cNvPr id="605" name="Google Shape;605;p24"/>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24"/>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07" name="Google Shape;607;p24"/>
            <p:cNvGrpSpPr/>
            <p:nvPr/>
          </p:nvGrpSpPr>
          <p:grpSpPr>
            <a:xfrm>
              <a:off x="6804" y="3735113"/>
              <a:ext cx="713189" cy="714203"/>
              <a:chOff x="2751838" y="727063"/>
              <a:chExt cx="738750" cy="739800"/>
            </a:xfrm>
          </p:grpSpPr>
          <p:sp>
            <p:nvSpPr>
              <p:cNvPr id="608" name="Google Shape;608;p24"/>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24"/>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24"/>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24"/>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2" name="Google Shape;612;p24"/>
            <p:cNvGrpSpPr/>
            <p:nvPr/>
          </p:nvGrpSpPr>
          <p:grpSpPr>
            <a:xfrm rot="10800000" flipH="1">
              <a:off x="0" y="11"/>
              <a:ext cx="694175" cy="694200"/>
              <a:chOff x="0" y="4449300"/>
              <a:chExt cx="694175" cy="694200"/>
            </a:xfrm>
          </p:grpSpPr>
          <p:sp>
            <p:nvSpPr>
              <p:cNvPr id="613" name="Google Shape;613;p24"/>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24"/>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15" name="Google Shape;615;p24"/>
            <p:cNvGrpSpPr/>
            <p:nvPr/>
          </p:nvGrpSpPr>
          <p:grpSpPr>
            <a:xfrm rot="10800000" flipH="1">
              <a:off x="8449825" y="11"/>
              <a:ext cx="694175" cy="694200"/>
              <a:chOff x="8449825" y="4449300"/>
              <a:chExt cx="694175" cy="694200"/>
            </a:xfrm>
          </p:grpSpPr>
          <p:sp>
            <p:nvSpPr>
              <p:cNvPr id="616" name="Google Shape;616;p24"/>
              <p:cNvSpPr/>
              <p:nvPr/>
            </p:nvSpPr>
            <p:spPr>
              <a:xfrm rot="10800000" flipH="1">
                <a:off x="8449825"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24"/>
              <p:cNvSpPr/>
              <p:nvPr/>
            </p:nvSpPr>
            <p:spPr>
              <a:xfrm rot="10800000" flipH="1">
                <a:off x="8796900"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618"/>
        <p:cNvGrpSpPr/>
        <p:nvPr/>
      </p:nvGrpSpPr>
      <p:grpSpPr>
        <a:xfrm>
          <a:off x="0" y="0"/>
          <a:ext cx="0" cy="0"/>
          <a:chOff x="0" y="0"/>
          <a:chExt cx="0" cy="0"/>
        </a:xfrm>
      </p:grpSpPr>
      <p:sp>
        <p:nvSpPr>
          <p:cNvPr id="619" name="Google Shape;619;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0" name="Google Shape;620;p25"/>
          <p:cNvSpPr txBox="1">
            <a:spLocks noGrp="1"/>
          </p:cNvSpPr>
          <p:nvPr>
            <p:ph type="subTitle" idx="1"/>
          </p:nvPr>
        </p:nvSpPr>
        <p:spPr>
          <a:xfrm>
            <a:off x="4669737" y="1893200"/>
            <a:ext cx="3416400" cy="191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21" name="Google Shape;621;p25"/>
          <p:cNvSpPr txBox="1">
            <a:spLocks noGrp="1"/>
          </p:cNvSpPr>
          <p:nvPr>
            <p:ph type="subTitle" idx="2"/>
          </p:nvPr>
        </p:nvSpPr>
        <p:spPr>
          <a:xfrm>
            <a:off x="1057863" y="1893200"/>
            <a:ext cx="3416400" cy="1916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622" name="Google Shape;622;p25"/>
          <p:cNvGrpSpPr/>
          <p:nvPr/>
        </p:nvGrpSpPr>
        <p:grpSpPr>
          <a:xfrm>
            <a:off x="-246850" y="-15950"/>
            <a:ext cx="9637700" cy="5173895"/>
            <a:chOff x="-246850" y="-15950"/>
            <a:chExt cx="9637700" cy="5173895"/>
          </a:xfrm>
        </p:grpSpPr>
        <p:grpSp>
          <p:nvGrpSpPr>
            <p:cNvPr id="623" name="Google Shape;623;p25"/>
            <p:cNvGrpSpPr/>
            <p:nvPr/>
          </p:nvGrpSpPr>
          <p:grpSpPr>
            <a:xfrm rot="-5400000">
              <a:off x="8036109" y="4050053"/>
              <a:ext cx="1107903" cy="1107874"/>
              <a:chOff x="0" y="4449300"/>
              <a:chExt cx="694175" cy="694200"/>
            </a:xfrm>
          </p:grpSpPr>
          <p:sp>
            <p:nvSpPr>
              <p:cNvPr id="624" name="Google Shape;624;p25"/>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25"/>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6" name="Google Shape;626;p25"/>
            <p:cNvGrpSpPr/>
            <p:nvPr/>
          </p:nvGrpSpPr>
          <p:grpSpPr>
            <a:xfrm rot="5400000" flipH="1">
              <a:off x="8" y="4050022"/>
              <a:ext cx="1107903" cy="1107943"/>
              <a:chOff x="0" y="4449300"/>
              <a:chExt cx="694175" cy="694200"/>
            </a:xfrm>
          </p:grpSpPr>
          <p:sp>
            <p:nvSpPr>
              <p:cNvPr id="627" name="Google Shape;627;p25"/>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25"/>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29" name="Google Shape;629;p25"/>
            <p:cNvGrpSpPr/>
            <p:nvPr/>
          </p:nvGrpSpPr>
          <p:grpSpPr>
            <a:xfrm>
              <a:off x="8720725" y="565711"/>
              <a:ext cx="423265" cy="912987"/>
              <a:chOff x="8720713" y="581661"/>
              <a:chExt cx="423265" cy="912987"/>
            </a:xfrm>
          </p:grpSpPr>
          <p:sp>
            <p:nvSpPr>
              <p:cNvPr id="630" name="Google Shape;630;p25"/>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25"/>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2" name="Google Shape;632;p25"/>
            <p:cNvGrpSpPr/>
            <p:nvPr/>
          </p:nvGrpSpPr>
          <p:grpSpPr>
            <a:xfrm>
              <a:off x="7891625" y="-15950"/>
              <a:ext cx="1499225" cy="694200"/>
              <a:chOff x="7925425" y="0"/>
              <a:chExt cx="1499225" cy="694200"/>
            </a:xfrm>
          </p:grpSpPr>
          <p:sp>
            <p:nvSpPr>
              <p:cNvPr id="633" name="Google Shape;633;p25"/>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25"/>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25"/>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25"/>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37" name="Google Shape;637;p25"/>
            <p:cNvGrpSpPr/>
            <p:nvPr/>
          </p:nvGrpSpPr>
          <p:grpSpPr>
            <a:xfrm flipH="1">
              <a:off x="10" y="565711"/>
              <a:ext cx="423265" cy="912987"/>
              <a:chOff x="8720713" y="581661"/>
              <a:chExt cx="423265" cy="912987"/>
            </a:xfrm>
          </p:grpSpPr>
          <p:sp>
            <p:nvSpPr>
              <p:cNvPr id="638" name="Google Shape;638;p25"/>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25"/>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40" name="Google Shape;640;p25"/>
            <p:cNvGrpSpPr/>
            <p:nvPr/>
          </p:nvGrpSpPr>
          <p:grpSpPr>
            <a:xfrm flipH="1">
              <a:off x="-246850" y="-15950"/>
              <a:ext cx="1499225" cy="694200"/>
              <a:chOff x="7925425" y="0"/>
              <a:chExt cx="1499225" cy="694200"/>
            </a:xfrm>
          </p:grpSpPr>
          <p:sp>
            <p:nvSpPr>
              <p:cNvPr id="641" name="Google Shape;641;p25"/>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25"/>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25"/>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25"/>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45"/>
        <p:cNvGrpSpPr/>
        <p:nvPr/>
      </p:nvGrpSpPr>
      <p:grpSpPr>
        <a:xfrm>
          <a:off x="0" y="0"/>
          <a:ext cx="0" cy="0"/>
          <a:chOff x="0" y="0"/>
          <a:chExt cx="0" cy="0"/>
        </a:xfrm>
      </p:grpSpPr>
      <p:sp>
        <p:nvSpPr>
          <p:cNvPr id="646" name="Google Shape;646;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47" name="Google Shape;647;p26"/>
          <p:cNvSpPr txBox="1">
            <a:spLocks noGrp="1"/>
          </p:cNvSpPr>
          <p:nvPr>
            <p:ph type="subTitle" idx="1"/>
          </p:nvPr>
        </p:nvSpPr>
        <p:spPr>
          <a:xfrm>
            <a:off x="884825" y="3249576"/>
            <a:ext cx="2280900" cy="83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48" name="Google Shape;648;p26"/>
          <p:cNvSpPr txBox="1">
            <a:spLocks noGrp="1"/>
          </p:cNvSpPr>
          <p:nvPr>
            <p:ph type="subTitle" idx="2"/>
          </p:nvPr>
        </p:nvSpPr>
        <p:spPr>
          <a:xfrm>
            <a:off x="3431550" y="3249576"/>
            <a:ext cx="2280900" cy="83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49" name="Google Shape;649;p26"/>
          <p:cNvSpPr txBox="1">
            <a:spLocks noGrp="1"/>
          </p:cNvSpPr>
          <p:nvPr>
            <p:ph type="subTitle" idx="3"/>
          </p:nvPr>
        </p:nvSpPr>
        <p:spPr>
          <a:xfrm>
            <a:off x="5978275" y="3249576"/>
            <a:ext cx="2280900" cy="83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50" name="Google Shape;650;p26"/>
          <p:cNvSpPr txBox="1">
            <a:spLocks noGrp="1"/>
          </p:cNvSpPr>
          <p:nvPr>
            <p:ph type="subTitle" idx="4"/>
          </p:nvPr>
        </p:nvSpPr>
        <p:spPr>
          <a:xfrm>
            <a:off x="884825" y="2827275"/>
            <a:ext cx="2280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651" name="Google Shape;651;p26"/>
          <p:cNvSpPr txBox="1">
            <a:spLocks noGrp="1"/>
          </p:cNvSpPr>
          <p:nvPr>
            <p:ph type="subTitle" idx="5"/>
          </p:nvPr>
        </p:nvSpPr>
        <p:spPr>
          <a:xfrm>
            <a:off x="3431554" y="2827275"/>
            <a:ext cx="2280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652" name="Google Shape;652;p26"/>
          <p:cNvSpPr txBox="1">
            <a:spLocks noGrp="1"/>
          </p:cNvSpPr>
          <p:nvPr>
            <p:ph type="subTitle" idx="6"/>
          </p:nvPr>
        </p:nvSpPr>
        <p:spPr>
          <a:xfrm>
            <a:off x="5978275" y="2827275"/>
            <a:ext cx="22809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653" name="Google Shape;653;p26"/>
          <p:cNvGrpSpPr/>
          <p:nvPr/>
        </p:nvGrpSpPr>
        <p:grpSpPr>
          <a:xfrm>
            <a:off x="0" y="138604"/>
            <a:ext cx="9143996" cy="5004896"/>
            <a:chOff x="0" y="138604"/>
            <a:chExt cx="9143996" cy="5004896"/>
          </a:xfrm>
        </p:grpSpPr>
        <p:grpSp>
          <p:nvGrpSpPr>
            <p:cNvPr id="654" name="Google Shape;654;p26"/>
            <p:cNvGrpSpPr/>
            <p:nvPr/>
          </p:nvGrpSpPr>
          <p:grpSpPr>
            <a:xfrm rot="-2700279" flipH="1">
              <a:off x="176265" y="230761"/>
              <a:ext cx="444850" cy="444850"/>
              <a:chOff x="3490600" y="4349100"/>
              <a:chExt cx="509775" cy="509775"/>
            </a:xfrm>
          </p:grpSpPr>
          <p:sp>
            <p:nvSpPr>
              <p:cNvPr id="655" name="Google Shape;655;p26"/>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26"/>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26"/>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26"/>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26"/>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0" name="Google Shape;660;p26"/>
            <p:cNvSpPr/>
            <p:nvPr/>
          </p:nvSpPr>
          <p:spPr>
            <a:xfrm rot="-5400000">
              <a:off x="0" y="4449313"/>
              <a:ext cx="694200" cy="694175"/>
            </a:xfrm>
            <a:custGeom>
              <a:avLst/>
              <a:gdLst/>
              <a:ahLst/>
              <a:cxnLst/>
              <a:rect l="l" t="t" r="r" b="b"/>
              <a:pathLst>
                <a:path w="27768" h="27767"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26"/>
            <p:cNvSpPr/>
            <p:nvPr/>
          </p:nvSpPr>
          <p:spPr>
            <a:xfrm rot="-5400000">
              <a:off x="3625" y="4796913"/>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62" name="Google Shape;662;p26"/>
            <p:cNvGrpSpPr/>
            <p:nvPr/>
          </p:nvGrpSpPr>
          <p:grpSpPr>
            <a:xfrm>
              <a:off x="0" y="637225"/>
              <a:ext cx="694200" cy="1498200"/>
              <a:chOff x="-264975" y="1822650"/>
              <a:chExt cx="694200" cy="1498200"/>
            </a:xfrm>
          </p:grpSpPr>
          <p:sp>
            <p:nvSpPr>
              <p:cNvPr id="663" name="Google Shape;663;p26"/>
              <p:cNvSpPr/>
              <p:nvPr/>
            </p:nvSpPr>
            <p:spPr>
              <a:xfrm>
                <a:off x="-264975" y="2626650"/>
                <a:ext cx="694200" cy="694200"/>
              </a:xfrm>
              <a:custGeom>
                <a:avLst/>
                <a:gdLst/>
                <a:ahLst/>
                <a:cxnLst/>
                <a:rect l="l" t="t" r="r" b="b"/>
                <a:pathLst>
                  <a:path w="27768" h="27768" extrusionOk="0">
                    <a:moveTo>
                      <a:pt x="0" y="0"/>
                    </a:moveTo>
                    <a:lnTo>
                      <a:pt x="0"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26"/>
              <p:cNvSpPr/>
              <p:nvPr/>
            </p:nvSpPr>
            <p:spPr>
              <a:xfrm>
                <a:off x="-264975" y="18226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26"/>
              <p:cNvSpPr/>
              <p:nvPr/>
            </p:nvSpPr>
            <p:spPr>
              <a:xfrm>
                <a:off x="-261875" y="2169750"/>
                <a:ext cx="344000" cy="342950"/>
              </a:xfrm>
              <a:custGeom>
                <a:avLst/>
                <a:gdLst/>
                <a:ahLst/>
                <a:cxnLst/>
                <a:rect l="l" t="t" r="r" b="b"/>
                <a:pathLst>
                  <a:path w="13760" h="13718" extrusionOk="0">
                    <a:moveTo>
                      <a:pt x="1" y="0"/>
                    </a:move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26"/>
              <p:cNvSpPr/>
              <p:nvPr/>
            </p:nvSpPr>
            <p:spPr>
              <a:xfrm>
                <a:off x="-261875" y="26308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7" name="Google Shape;667;p26"/>
            <p:cNvGrpSpPr/>
            <p:nvPr/>
          </p:nvGrpSpPr>
          <p:grpSpPr>
            <a:xfrm>
              <a:off x="84176" y="2004110"/>
              <a:ext cx="629046" cy="629940"/>
              <a:chOff x="2751838" y="727063"/>
              <a:chExt cx="738750" cy="739800"/>
            </a:xfrm>
          </p:grpSpPr>
          <p:sp>
            <p:nvSpPr>
              <p:cNvPr id="668" name="Google Shape;668;p26"/>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9" name="Google Shape;669;p26"/>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26"/>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26"/>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2" name="Google Shape;672;p26"/>
            <p:cNvGrpSpPr/>
            <p:nvPr/>
          </p:nvGrpSpPr>
          <p:grpSpPr>
            <a:xfrm rot="2700279">
              <a:off x="8522881" y="230761"/>
              <a:ext cx="444850" cy="444850"/>
              <a:chOff x="3490600" y="4349100"/>
              <a:chExt cx="509775" cy="509775"/>
            </a:xfrm>
          </p:grpSpPr>
          <p:sp>
            <p:nvSpPr>
              <p:cNvPr id="673" name="Google Shape;673;p26"/>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26"/>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5" name="Google Shape;675;p26"/>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26"/>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26"/>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78" name="Google Shape;678;p26"/>
            <p:cNvSpPr/>
            <p:nvPr/>
          </p:nvSpPr>
          <p:spPr>
            <a:xfrm rot="5400000" flipH="1">
              <a:off x="8449796" y="4449313"/>
              <a:ext cx="694200" cy="694175"/>
            </a:xfrm>
            <a:custGeom>
              <a:avLst/>
              <a:gdLst/>
              <a:ahLst/>
              <a:cxnLst/>
              <a:rect l="l" t="t" r="r" b="b"/>
              <a:pathLst>
                <a:path w="27768" h="27767" extrusionOk="0">
                  <a:moveTo>
                    <a:pt x="0" y="0"/>
                  </a:moveTo>
                  <a:lnTo>
                    <a:pt x="0" y="27767"/>
                  </a:lnTo>
                  <a:lnTo>
                    <a:pt x="27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26"/>
            <p:cNvSpPr/>
            <p:nvPr/>
          </p:nvSpPr>
          <p:spPr>
            <a:xfrm rot="5400000" flipH="1">
              <a:off x="8796371" y="4796913"/>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80" name="Google Shape;680;p26"/>
            <p:cNvGrpSpPr/>
            <p:nvPr/>
          </p:nvGrpSpPr>
          <p:grpSpPr>
            <a:xfrm flipH="1">
              <a:off x="8449796" y="637225"/>
              <a:ext cx="694200" cy="1498200"/>
              <a:chOff x="-264975" y="1822650"/>
              <a:chExt cx="694200" cy="1498200"/>
            </a:xfrm>
          </p:grpSpPr>
          <p:sp>
            <p:nvSpPr>
              <p:cNvPr id="681" name="Google Shape;681;p26"/>
              <p:cNvSpPr/>
              <p:nvPr/>
            </p:nvSpPr>
            <p:spPr>
              <a:xfrm>
                <a:off x="-264975" y="262665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26"/>
              <p:cNvSpPr/>
              <p:nvPr/>
            </p:nvSpPr>
            <p:spPr>
              <a:xfrm>
                <a:off x="-264975" y="18226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26"/>
              <p:cNvSpPr/>
              <p:nvPr/>
            </p:nvSpPr>
            <p:spPr>
              <a:xfrm>
                <a:off x="-261875" y="216975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26"/>
              <p:cNvSpPr/>
              <p:nvPr/>
            </p:nvSpPr>
            <p:spPr>
              <a:xfrm>
                <a:off x="-261875" y="26308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5" name="Google Shape;685;p26"/>
            <p:cNvGrpSpPr/>
            <p:nvPr/>
          </p:nvGrpSpPr>
          <p:grpSpPr>
            <a:xfrm flipH="1">
              <a:off x="8430775" y="2004110"/>
              <a:ext cx="629046" cy="629940"/>
              <a:chOff x="2751838" y="727063"/>
              <a:chExt cx="738750" cy="739800"/>
            </a:xfrm>
          </p:grpSpPr>
          <p:sp>
            <p:nvSpPr>
              <p:cNvPr id="686" name="Google Shape;686;p26"/>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26"/>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26"/>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26"/>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690"/>
        <p:cNvGrpSpPr/>
        <p:nvPr/>
      </p:nvGrpSpPr>
      <p:grpSpPr>
        <a:xfrm>
          <a:off x="0" y="0"/>
          <a:ext cx="0" cy="0"/>
          <a:chOff x="0" y="0"/>
          <a:chExt cx="0" cy="0"/>
        </a:xfrm>
      </p:grpSpPr>
      <p:sp>
        <p:nvSpPr>
          <p:cNvPr id="691" name="Google Shape;691;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92" name="Google Shape;692;p27"/>
          <p:cNvSpPr txBox="1">
            <a:spLocks noGrp="1"/>
          </p:cNvSpPr>
          <p:nvPr>
            <p:ph type="subTitle" idx="1"/>
          </p:nvPr>
        </p:nvSpPr>
        <p:spPr>
          <a:xfrm>
            <a:off x="2110311" y="2005375"/>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93" name="Google Shape;693;p27"/>
          <p:cNvSpPr txBox="1">
            <a:spLocks noGrp="1"/>
          </p:cNvSpPr>
          <p:nvPr>
            <p:ph type="subTitle" idx="2"/>
          </p:nvPr>
        </p:nvSpPr>
        <p:spPr>
          <a:xfrm>
            <a:off x="5870139" y="2005375"/>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94" name="Google Shape;694;p27"/>
          <p:cNvSpPr txBox="1">
            <a:spLocks noGrp="1"/>
          </p:cNvSpPr>
          <p:nvPr>
            <p:ph type="subTitle" idx="3"/>
          </p:nvPr>
        </p:nvSpPr>
        <p:spPr>
          <a:xfrm>
            <a:off x="2110311" y="3495850"/>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95" name="Google Shape;695;p27"/>
          <p:cNvSpPr txBox="1">
            <a:spLocks noGrp="1"/>
          </p:cNvSpPr>
          <p:nvPr>
            <p:ph type="subTitle" idx="4"/>
          </p:nvPr>
        </p:nvSpPr>
        <p:spPr>
          <a:xfrm>
            <a:off x="5870139" y="3495850"/>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96" name="Google Shape;696;p27"/>
          <p:cNvSpPr txBox="1">
            <a:spLocks noGrp="1"/>
          </p:cNvSpPr>
          <p:nvPr>
            <p:ph type="subTitle" idx="5"/>
          </p:nvPr>
        </p:nvSpPr>
        <p:spPr>
          <a:xfrm>
            <a:off x="2110311" y="16501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697" name="Google Shape;697;p27"/>
          <p:cNvSpPr txBox="1">
            <a:spLocks noGrp="1"/>
          </p:cNvSpPr>
          <p:nvPr>
            <p:ph type="subTitle" idx="6"/>
          </p:nvPr>
        </p:nvSpPr>
        <p:spPr>
          <a:xfrm>
            <a:off x="2110311" y="314075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698" name="Google Shape;698;p27"/>
          <p:cNvSpPr txBox="1">
            <a:spLocks noGrp="1"/>
          </p:cNvSpPr>
          <p:nvPr>
            <p:ph type="subTitle" idx="7"/>
          </p:nvPr>
        </p:nvSpPr>
        <p:spPr>
          <a:xfrm>
            <a:off x="5870136" y="16501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699" name="Google Shape;699;p27"/>
          <p:cNvSpPr txBox="1">
            <a:spLocks noGrp="1"/>
          </p:cNvSpPr>
          <p:nvPr>
            <p:ph type="subTitle" idx="8"/>
          </p:nvPr>
        </p:nvSpPr>
        <p:spPr>
          <a:xfrm>
            <a:off x="5870136" y="314075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700" name="Google Shape;700;p27"/>
          <p:cNvGrpSpPr/>
          <p:nvPr/>
        </p:nvGrpSpPr>
        <p:grpSpPr>
          <a:xfrm>
            <a:off x="-8" y="3"/>
            <a:ext cx="9144003" cy="5143502"/>
            <a:chOff x="-8" y="3"/>
            <a:chExt cx="9144003" cy="5143502"/>
          </a:xfrm>
        </p:grpSpPr>
        <p:grpSp>
          <p:nvGrpSpPr>
            <p:cNvPr id="701" name="Google Shape;701;p27"/>
            <p:cNvGrpSpPr/>
            <p:nvPr/>
          </p:nvGrpSpPr>
          <p:grpSpPr>
            <a:xfrm>
              <a:off x="9" y="1808163"/>
              <a:ext cx="694200" cy="1498200"/>
              <a:chOff x="9" y="1808163"/>
              <a:chExt cx="694200" cy="1498200"/>
            </a:xfrm>
          </p:grpSpPr>
          <p:sp>
            <p:nvSpPr>
              <p:cNvPr id="702" name="Google Shape;702;p27"/>
              <p:cNvSpPr/>
              <p:nvPr/>
            </p:nvSpPr>
            <p:spPr>
              <a:xfrm>
                <a:off x="9" y="2612163"/>
                <a:ext cx="694200" cy="694200"/>
              </a:xfrm>
              <a:custGeom>
                <a:avLst/>
                <a:gdLst/>
                <a:ahLst/>
                <a:cxnLst/>
                <a:rect l="l" t="t" r="r" b="b"/>
                <a:pathLst>
                  <a:path w="27768" h="27768" extrusionOk="0">
                    <a:moveTo>
                      <a:pt x="0" y="0"/>
                    </a:moveTo>
                    <a:lnTo>
                      <a:pt x="0"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3" name="Google Shape;703;p27"/>
              <p:cNvSpPr/>
              <p:nvPr/>
            </p:nvSpPr>
            <p:spPr>
              <a:xfrm>
                <a:off x="9" y="1808163"/>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27"/>
              <p:cNvSpPr/>
              <p:nvPr/>
            </p:nvSpPr>
            <p:spPr>
              <a:xfrm>
                <a:off x="3109" y="2155263"/>
                <a:ext cx="344000" cy="342950"/>
              </a:xfrm>
              <a:custGeom>
                <a:avLst/>
                <a:gdLst/>
                <a:ahLst/>
                <a:cxnLst/>
                <a:rect l="l" t="t" r="r" b="b"/>
                <a:pathLst>
                  <a:path w="13760" h="13718" extrusionOk="0">
                    <a:moveTo>
                      <a:pt x="1" y="0"/>
                    </a:moveTo>
                    <a:lnTo>
                      <a:pt x="13760" y="13718"/>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5" name="Google Shape;705;p27"/>
              <p:cNvSpPr/>
              <p:nvPr/>
            </p:nvSpPr>
            <p:spPr>
              <a:xfrm>
                <a:off x="3109" y="2616313"/>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6" name="Google Shape;706;p27"/>
            <p:cNvGrpSpPr/>
            <p:nvPr/>
          </p:nvGrpSpPr>
          <p:grpSpPr>
            <a:xfrm>
              <a:off x="-8" y="4035563"/>
              <a:ext cx="1107903" cy="1107943"/>
              <a:chOff x="0" y="4449300"/>
              <a:chExt cx="694175" cy="694200"/>
            </a:xfrm>
          </p:grpSpPr>
          <p:sp>
            <p:nvSpPr>
              <p:cNvPr id="707" name="Google Shape;707;p27"/>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27"/>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09" name="Google Shape;709;p27"/>
            <p:cNvGrpSpPr/>
            <p:nvPr/>
          </p:nvGrpSpPr>
          <p:grpSpPr>
            <a:xfrm rot="-2700279" flipH="1">
              <a:off x="176255" y="3448549"/>
              <a:ext cx="444850" cy="444850"/>
              <a:chOff x="3490600" y="4349100"/>
              <a:chExt cx="509775" cy="509775"/>
            </a:xfrm>
          </p:grpSpPr>
          <p:sp>
            <p:nvSpPr>
              <p:cNvPr id="710" name="Google Shape;710;p27"/>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27"/>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2" name="Google Shape;712;p27"/>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27"/>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27"/>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5" name="Google Shape;715;p27"/>
            <p:cNvGrpSpPr/>
            <p:nvPr/>
          </p:nvGrpSpPr>
          <p:grpSpPr>
            <a:xfrm rot="-5400000">
              <a:off x="247972" y="-244858"/>
              <a:ext cx="423265" cy="912987"/>
              <a:chOff x="8720713" y="581661"/>
              <a:chExt cx="423265" cy="912987"/>
            </a:xfrm>
          </p:grpSpPr>
          <p:sp>
            <p:nvSpPr>
              <p:cNvPr id="716" name="Google Shape;716;p27"/>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27"/>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18" name="Google Shape;718;p27"/>
            <p:cNvGrpSpPr/>
            <p:nvPr/>
          </p:nvGrpSpPr>
          <p:grpSpPr>
            <a:xfrm>
              <a:off x="8449777" y="1808163"/>
              <a:ext cx="694200" cy="1498200"/>
              <a:chOff x="8449777" y="1808163"/>
              <a:chExt cx="694200" cy="1498200"/>
            </a:xfrm>
          </p:grpSpPr>
          <p:sp>
            <p:nvSpPr>
              <p:cNvPr id="719" name="Google Shape;719;p27"/>
              <p:cNvSpPr/>
              <p:nvPr/>
            </p:nvSpPr>
            <p:spPr>
              <a:xfrm flipH="1">
                <a:off x="8449777" y="2612163"/>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0" name="Google Shape;720;p27"/>
              <p:cNvSpPr/>
              <p:nvPr/>
            </p:nvSpPr>
            <p:spPr>
              <a:xfrm flipH="1">
                <a:off x="8449777" y="1808163"/>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1" name="Google Shape;721;p27"/>
              <p:cNvSpPr/>
              <p:nvPr/>
            </p:nvSpPr>
            <p:spPr>
              <a:xfrm flipH="1">
                <a:off x="8796877" y="2155263"/>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27"/>
              <p:cNvSpPr/>
              <p:nvPr/>
            </p:nvSpPr>
            <p:spPr>
              <a:xfrm flipH="1">
                <a:off x="8796877" y="2616313"/>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3" name="Google Shape;723;p27"/>
            <p:cNvGrpSpPr/>
            <p:nvPr/>
          </p:nvGrpSpPr>
          <p:grpSpPr>
            <a:xfrm flipH="1">
              <a:off x="8036092" y="4035563"/>
              <a:ext cx="1107903" cy="1107943"/>
              <a:chOff x="0" y="4449300"/>
              <a:chExt cx="694175" cy="694200"/>
            </a:xfrm>
          </p:grpSpPr>
          <p:sp>
            <p:nvSpPr>
              <p:cNvPr id="724" name="Google Shape;724;p27"/>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27"/>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26" name="Google Shape;726;p27"/>
            <p:cNvGrpSpPr/>
            <p:nvPr/>
          </p:nvGrpSpPr>
          <p:grpSpPr>
            <a:xfrm rot="2700279">
              <a:off x="8522881" y="3448549"/>
              <a:ext cx="444850" cy="444850"/>
              <a:chOff x="3490600" y="4349100"/>
              <a:chExt cx="509775" cy="509775"/>
            </a:xfrm>
          </p:grpSpPr>
          <p:sp>
            <p:nvSpPr>
              <p:cNvPr id="727" name="Google Shape;727;p27"/>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8" name="Google Shape;728;p27"/>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9" name="Google Shape;729;p27"/>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0" name="Google Shape;730;p27"/>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1" name="Google Shape;731;p27"/>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32" name="Google Shape;732;p27"/>
            <p:cNvGrpSpPr/>
            <p:nvPr/>
          </p:nvGrpSpPr>
          <p:grpSpPr>
            <a:xfrm rot="-5400000">
              <a:off x="8472747" y="-244858"/>
              <a:ext cx="423265" cy="912987"/>
              <a:chOff x="8720713" y="581661"/>
              <a:chExt cx="423265" cy="912987"/>
            </a:xfrm>
          </p:grpSpPr>
          <p:sp>
            <p:nvSpPr>
              <p:cNvPr id="733" name="Google Shape;733;p27"/>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27"/>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735"/>
        <p:cNvGrpSpPr/>
        <p:nvPr/>
      </p:nvGrpSpPr>
      <p:grpSpPr>
        <a:xfrm>
          <a:off x="0" y="0"/>
          <a:ext cx="0" cy="0"/>
          <a:chOff x="0" y="0"/>
          <a:chExt cx="0" cy="0"/>
        </a:xfrm>
      </p:grpSpPr>
      <p:sp>
        <p:nvSpPr>
          <p:cNvPr id="736" name="Google Shape;73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7" name="Google Shape;737;p28"/>
          <p:cNvSpPr txBox="1">
            <a:spLocks noGrp="1"/>
          </p:cNvSpPr>
          <p:nvPr>
            <p:ph type="subTitle" idx="1"/>
          </p:nvPr>
        </p:nvSpPr>
        <p:spPr>
          <a:xfrm>
            <a:off x="724088" y="2136675"/>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38" name="Google Shape;738;p28"/>
          <p:cNvSpPr txBox="1">
            <a:spLocks noGrp="1"/>
          </p:cNvSpPr>
          <p:nvPr>
            <p:ph type="subTitle" idx="2"/>
          </p:nvPr>
        </p:nvSpPr>
        <p:spPr>
          <a:xfrm>
            <a:off x="3467375" y="2136675"/>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39" name="Google Shape;739;p28"/>
          <p:cNvSpPr txBox="1">
            <a:spLocks noGrp="1"/>
          </p:cNvSpPr>
          <p:nvPr>
            <p:ph type="subTitle" idx="3"/>
          </p:nvPr>
        </p:nvSpPr>
        <p:spPr>
          <a:xfrm>
            <a:off x="724088" y="3566900"/>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40" name="Google Shape;740;p28"/>
          <p:cNvSpPr txBox="1">
            <a:spLocks noGrp="1"/>
          </p:cNvSpPr>
          <p:nvPr>
            <p:ph type="subTitle" idx="4"/>
          </p:nvPr>
        </p:nvSpPr>
        <p:spPr>
          <a:xfrm>
            <a:off x="3467375" y="3566900"/>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41" name="Google Shape;741;p28"/>
          <p:cNvSpPr txBox="1">
            <a:spLocks noGrp="1"/>
          </p:cNvSpPr>
          <p:nvPr>
            <p:ph type="subTitle" idx="5"/>
          </p:nvPr>
        </p:nvSpPr>
        <p:spPr>
          <a:xfrm>
            <a:off x="6219400" y="2136676"/>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42" name="Google Shape;742;p28"/>
          <p:cNvSpPr txBox="1">
            <a:spLocks noGrp="1"/>
          </p:cNvSpPr>
          <p:nvPr>
            <p:ph type="subTitle" idx="6"/>
          </p:nvPr>
        </p:nvSpPr>
        <p:spPr>
          <a:xfrm>
            <a:off x="6219400" y="3566900"/>
            <a:ext cx="2209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43" name="Google Shape;743;p28"/>
          <p:cNvSpPr txBox="1">
            <a:spLocks noGrp="1"/>
          </p:cNvSpPr>
          <p:nvPr>
            <p:ph type="subTitle" idx="7"/>
          </p:nvPr>
        </p:nvSpPr>
        <p:spPr>
          <a:xfrm>
            <a:off x="724088" y="1794475"/>
            <a:ext cx="220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44" name="Google Shape;744;p28"/>
          <p:cNvSpPr txBox="1">
            <a:spLocks noGrp="1"/>
          </p:cNvSpPr>
          <p:nvPr>
            <p:ph type="subTitle" idx="8"/>
          </p:nvPr>
        </p:nvSpPr>
        <p:spPr>
          <a:xfrm>
            <a:off x="3467375" y="1794475"/>
            <a:ext cx="220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45" name="Google Shape;745;p28"/>
          <p:cNvSpPr txBox="1">
            <a:spLocks noGrp="1"/>
          </p:cNvSpPr>
          <p:nvPr>
            <p:ph type="subTitle" idx="9"/>
          </p:nvPr>
        </p:nvSpPr>
        <p:spPr>
          <a:xfrm>
            <a:off x="6219400" y="1794475"/>
            <a:ext cx="220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46" name="Google Shape;746;p28"/>
          <p:cNvSpPr txBox="1">
            <a:spLocks noGrp="1"/>
          </p:cNvSpPr>
          <p:nvPr>
            <p:ph type="subTitle" idx="13"/>
          </p:nvPr>
        </p:nvSpPr>
        <p:spPr>
          <a:xfrm>
            <a:off x="724088" y="3224675"/>
            <a:ext cx="220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47" name="Google Shape;747;p28"/>
          <p:cNvSpPr txBox="1">
            <a:spLocks noGrp="1"/>
          </p:cNvSpPr>
          <p:nvPr>
            <p:ph type="subTitle" idx="14"/>
          </p:nvPr>
        </p:nvSpPr>
        <p:spPr>
          <a:xfrm>
            <a:off x="3467375" y="3224675"/>
            <a:ext cx="220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sp>
        <p:nvSpPr>
          <p:cNvPr id="748" name="Google Shape;748;p28"/>
          <p:cNvSpPr txBox="1">
            <a:spLocks noGrp="1"/>
          </p:cNvSpPr>
          <p:nvPr>
            <p:ph type="subTitle" idx="15"/>
          </p:nvPr>
        </p:nvSpPr>
        <p:spPr>
          <a:xfrm>
            <a:off x="6219400" y="3224675"/>
            <a:ext cx="220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p:txBody>
      </p:sp>
      <p:grpSp>
        <p:nvGrpSpPr>
          <p:cNvPr id="749" name="Google Shape;749;p28"/>
          <p:cNvGrpSpPr/>
          <p:nvPr/>
        </p:nvGrpSpPr>
        <p:grpSpPr>
          <a:xfrm>
            <a:off x="0" y="11"/>
            <a:ext cx="9144003" cy="5143489"/>
            <a:chOff x="0" y="11"/>
            <a:chExt cx="9144003" cy="5143489"/>
          </a:xfrm>
        </p:grpSpPr>
        <p:grpSp>
          <p:nvGrpSpPr>
            <p:cNvPr id="750" name="Google Shape;750;p28"/>
            <p:cNvGrpSpPr/>
            <p:nvPr/>
          </p:nvGrpSpPr>
          <p:grpSpPr>
            <a:xfrm flipH="1">
              <a:off x="8449828" y="4449300"/>
              <a:ext cx="694175" cy="694200"/>
              <a:chOff x="0" y="4449300"/>
              <a:chExt cx="694175" cy="694200"/>
            </a:xfrm>
          </p:grpSpPr>
          <p:sp>
            <p:nvSpPr>
              <p:cNvPr id="751" name="Google Shape;751;p28"/>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2" name="Google Shape;752;p28"/>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3" name="Google Shape;753;p28"/>
            <p:cNvGrpSpPr/>
            <p:nvPr/>
          </p:nvGrpSpPr>
          <p:grpSpPr>
            <a:xfrm flipH="1">
              <a:off x="3" y="4449300"/>
              <a:ext cx="694175" cy="694200"/>
              <a:chOff x="8449825" y="4449300"/>
              <a:chExt cx="694175" cy="694200"/>
            </a:xfrm>
          </p:grpSpPr>
          <p:sp>
            <p:nvSpPr>
              <p:cNvPr id="754" name="Google Shape;754;p28"/>
              <p:cNvSpPr/>
              <p:nvPr/>
            </p:nvSpPr>
            <p:spPr>
              <a:xfrm rot="10800000" flipH="1">
                <a:off x="8449825"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5" name="Google Shape;755;p28"/>
              <p:cNvSpPr/>
              <p:nvPr/>
            </p:nvSpPr>
            <p:spPr>
              <a:xfrm rot="10800000" flipH="1">
                <a:off x="8796900"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56" name="Google Shape;756;p28"/>
            <p:cNvGrpSpPr/>
            <p:nvPr/>
          </p:nvGrpSpPr>
          <p:grpSpPr>
            <a:xfrm>
              <a:off x="8074175" y="11"/>
              <a:ext cx="713175" cy="514641"/>
              <a:chOff x="8074185" y="24856"/>
              <a:chExt cx="713175" cy="514641"/>
            </a:xfrm>
          </p:grpSpPr>
          <p:sp>
            <p:nvSpPr>
              <p:cNvPr id="757" name="Google Shape;757;p28"/>
              <p:cNvSpPr/>
              <p:nvPr/>
            </p:nvSpPr>
            <p:spPr>
              <a:xfrm rot="2700246">
                <a:off x="8527512" y="75269"/>
                <a:ext cx="215275" cy="215259"/>
              </a:xfrm>
              <a:custGeom>
                <a:avLst/>
                <a:gdLst/>
                <a:ahLst/>
                <a:cxnLst/>
                <a:rect l="l" t="t" r="r" b="b"/>
                <a:pathLst>
                  <a:path w="8704" h="8704" extrusionOk="0">
                    <a:moveTo>
                      <a:pt x="1" y="0"/>
                    </a:moveTo>
                    <a:lnTo>
                      <a:pt x="8704" y="8703"/>
                    </a:lnTo>
                    <a:lnTo>
                      <a:pt x="870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8" name="Google Shape;758;p28"/>
              <p:cNvSpPr/>
              <p:nvPr/>
            </p:nvSpPr>
            <p:spPr>
              <a:xfrm rot="2700246">
                <a:off x="8118759" y="75240"/>
                <a:ext cx="215275" cy="215259"/>
              </a:xfrm>
              <a:custGeom>
                <a:avLst/>
                <a:gdLst/>
                <a:ahLst/>
                <a:cxnLst/>
                <a:rect l="l" t="t" r="r" b="b"/>
                <a:pathLst>
                  <a:path w="8704" h="8704" extrusionOk="0">
                    <a:moveTo>
                      <a:pt x="1" y="0"/>
                    </a:moveTo>
                    <a:lnTo>
                      <a:pt x="1" y="8703"/>
                    </a:lnTo>
                    <a:lnTo>
                      <a:pt x="8704" y="8703"/>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9" name="Google Shape;759;p28"/>
              <p:cNvSpPr/>
              <p:nvPr/>
            </p:nvSpPr>
            <p:spPr>
              <a:xfrm rot="2700246">
                <a:off x="8323136" y="279646"/>
                <a:ext cx="215275" cy="215259"/>
              </a:xfrm>
              <a:custGeom>
                <a:avLst/>
                <a:gdLst/>
                <a:ahLst/>
                <a:cxnLst/>
                <a:rect l="l" t="t" r="r" b="b"/>
                <a:pathLst>
                  <a:path w="8704" h="8704" extrusionOk="0">
                    <a:moveTo>
                      <a:pt x="8704" y="0"/>
                    </a:moveTo>
                    <a:lnTo>
                      <a:pt x="1" y="8703"/>
                    </a:lnTo>
                    <a:lnTo>
                      <a:pt x="8704" y="8703"/>
                    </a:lnTo>
                    <a:lnTo>
                      <a:pt x="870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0" name="Google Shape;760;p28"/>
              <p:cNvSpPr/>
              <p:nvPr/>
            </p:nvSpPr>
            <p:spPr>
              <a:xfrm rot="2700246">
                <a:off x="8319048" y="71149"/>
                <a:ext cx="223486" cy="22347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1" name="Google Shape;761;p28"/>
            <p:cNvGrpSpPr/>
            <p:nvPr/>
          </p:nvGrpSpPr>
          <p:grpSpPr>
            <a:xfrm>
              <a:off x="8449793" y="50756"/>
              <a:ext cx="694200" cy="1498200"/>
              <a:chOff x="8449803" y="50750"/>
              <a:chExt cx="694200" cy="1498200"/>
            </a:xfrm>
          </p:grpSpPr>
          <p:sp>
            <p:nvSpPr>
              <p:cNvPr id="762" name="Google Shape;762;p28"/>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28"/>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4" name="Google Shape;764;p28"/>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5" name="Google Shape;765;p28"/>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6" name="Google Shape;766;p28"/>
            <p:cNvGrpSpPr/>
            <p:nvPr/>
          </p:nvGrpSpPr>
          <p:grpSpPr>
            <a:xfrm flipH="1">
              <a:off x="0" y="50756"/>
              <a:ext cx="694200" cy="1498200"/>
              <a:chOff x="8449803" y="50750"/>
              <a:chExt cx="694200" cy="1498200"/>
            </a:xfrm>
          </p:grpSpPr>
          <p:sp>
            <p:nvSpPr>
              <p:cNvPr id="767" name="Google Shape;767;p28"/>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28"/>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28"/>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28"/>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71" name="Google Shape;771;p28"/>
            <p:cNvGrpSpPr/>
            <p:nvPr/>
          </p:nvGrpSpPr>
          <p:grpSpPr>
            <a:xfrm flipH="1">
              <a:off x="356643" y="11"/>
              <a:ext cx="713175" cy="514641"/>
              <a:chOff x="8074185" y="24856"/>
              <a:chExt cx="713175" cy="514641"/>
            </a:xfrm>
          </p:grpSpPr>
          <p:sp>
            <p:nvSpPr>
              <p:cNvPr id="772" name="Google Shape;772;p28"/>
              <p:cNvSpPr/>
              <p:nvPr/>
            </p:nvSpPr>
            <p:spPr>
              <a:xfrm rot="2700246">
                <a:off x="8527512" y="75269"/>
                <a:ext cx="215275" cy="215259"/>
              </a:xfrm>
              <a:custGeom>
                <a:avLst/>
                <a:gdLst/>
                <a:ahLst/>
                <a:cxnLst/>
                <a:rect l="l" t="t" r="r" b="b"/>
                <a:pathLst>
                  <a:path w="8704" h="8704" extrusionOk="0">
                    <a:moveTo>
                      <a:pt x="1" y="0"/>
                    </a:moveTo>
                    <a:lnTo>
                      <a:pt x="8704" y="8703"/>
                    </a:lnTo>
                    <a:lnTo>
                      <a:pt x="8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28"/>
              <p:cNvSpPr/>
              <p:nvPr/>
            </p:nvSpPr>
            <p:spPr>
              <a:xfrm rot="2700246">
                <a:off x="8118759" y="75240"/>
                <a:ext cx="215275" cy="215259"/>
              </a:xfrm>
              <a:custGeom>
                <a:avLst/>
                <a:gdLst/>
                <a:ahLst/>
                <a:cxnLst/>
                <a:rect l="l" t="t" r="r" b="b"/>
                <a:pathLst>
                  <a:path w="8704" h="8704" extrusionOk="0">
                    <a:moveTo>
                      <a:pt x="1" y="0"/>
                    </a:moveTo>
                    <a:lnTo>
                      <a:pt x="1" y="8703"/>
                    </a:lnTo>
                    <a:lnTo>
                      <a:pt x="8704" y="870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28"/>
              <p:cNvSpPr/>
              <p:nvPr/>
            </p:nvSpPr>
            <p:spPr>
              <a:xfrm rot="2700246">
                <a:off x="8323136" y="279646"/>
                <a:ext cx="215275" cy="215259"/>
              </a:xfrm>
              <a:custGeom>
                <a:avLst/>
                <a:gdLst/>
                <a:ahLst/>
                <a:cxnLst/>
                <a:rect l="l" t="t" r="r" b="b"/>
                <a:pathLst>
                  <a:path w="8704" h="8704" extrusionOk="0">
                    <a:moveTo>
                      <a:pt x="8704" y="0"/>
                    </a:moveTo>
                    <a:lnTo>
                      <a:pt x="1" y="8703"/>
                    </a:lnTo>
                    <a:lnTo>
                      <a:pt x="8704"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28"/>
              <p:cNvSpPr/>
              <p:nvPr/>
            </p:nvSpPr>
            <p:spPr>
              <a:xfrm rot="2700246">
                <a:off x="8319048" y="71149"/>
                <a:ext cx="223486" cy="22347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720000" y="445025"/>
            <a:ext cx="77109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8" name="Google Shape;138;p7"/>
          <p:cNvSpPr txBox="1">
            <a:spLocks noGrp="1"/>
          </p:cNvSpPr>
          <p:nvPr>
            <p:ph type="subTitle" idx="1"/>
          </p:nvPr>
        </p:nvSpPr>
        <p:spPr>
          <a:xfrm>
            <a:off x="720000" y="1700300"/>
            <a:ext cx="4294800" cy="22983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p:txBody>
      </p:sp>
      <p:grpSp>
        <p:nvGrpSpPr>
          <p:cNvPr id="139" name="Google Shape;139;p7"/>
          <p:cNvGrpSpPr/>
          <p:nvPr/>
        </p:nvGrpSpPr>
        <p:grpSpPr>
          <a:xfrm>
            <a:off x="5412800" y="-14430"/>
            <a:ext cx="3731208" cy="5172405"/>
            <a:chOff x="5412800" y="-14430"/>
            <a:chExt cx="3731208" cy="5172405"/>
          </a:xfrm>
        </p:grpSpPr>
        <p:grpSp>
          <p:nvGrpSpPr>
            <p:cNvPr id="140" name="Google Shape;140;p7"/>
            <p:cNvGrpSpPr/>
            <p:nvPr/>
          </p:nvGrpSpPr>
          <p:grpSpPr>
            <a:xfrm>
              <a:off x="8449803" y="1784432"/>
              <a:ext cx="694200" cy="1498200"/>
              <a:chOff x="8449803" y="50750"/>
              <a:chExt cx="694200" cy="1498200"/>
            </a:xfrm>
          </p:grpSpPr>
          <p:sp>
            <p:nvSpPr>
              <p:cNvPr id="141" name="Google Shape;141;p7"/>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7"/>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7"/>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7"/>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5" name="Google Shape;145;p7"/>
            <p:cNvGrpSpPr/>
            <p:nvPr/>
          </p:nvGrpSpPr>
          <p:grpSpPr>
            <a:xfrm rot="10800000">
              <a:off x="8036104" y="-14430"/>
              <a:ext cx="1107903" cy="1107874"/>
              <a:chOff x="0" y="4449300"/>
              <a:chExt cx="694175" cy="694200"/>
            </a:xfrm>
          </p:grpSpPr>
          <p:sp>
            <p:nvSpPr>
              <p:cNvPr id="146" name="Google Shape;146;p7"/>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7"/>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8" name="Google Shape;148;p7"/>
            <p:cNvGrpSpPr/>
            <p:nvPr/>
          </p:nvGrpSpPr>
          <p:grpSpPr>
            <a:xfrm flipH="1">
              <a:off x="8036092" y="4050031"/>
              <a:ext cx="1107903" cy="1107943"/>
              <a:chOff x="0" y="4449300"/>
              <a:chExt cx="694175" cy="694200"/>
            </a:xfrm>
          </p:grpSpPr>
          <p:sp>
            <p:nvSpPr>
              <p:cNvPr id="149" name="Google Shape;149;p7"/>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7"/>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1" name="Google Shape;151;p7"/>
            <p:cNvGrpSpPr/>
            <p:nvPr/>
          </p:nvGrpSpPr>
          <p:grpSpPr>
            <a:xfrm rot="-5400000">
              <a:off x="5657661" y="-244866"/>
              <a:ext cx="423265" cy="912987"/>
              <a:chOff x="8720713" y="920432"/>
              <a:chExt cx="423265" cy="912987"/>
            </a:xfrm>
          </p:grpSpPr>
          <p:sp>
            <p:nvSpPr>
              <p:cNvPr id="152" name="Google Shape;152;p7"/>
              <p:cNvSpPr/>
              <p:nvPr/>
            </p:nvSpPr>
            <p:spPr>
              <a:xfrm flipH="1">
                <a:off x="8720713" y="1410154"/>
                <a:ext cx="423265" cy="423265"/>
              </a:xfrm>
              <a:custGeom>
                <a:avLst/>
                <a:gdLst/>
                <a:ahLst/>
                <a:cxnLst/>
                <a:rect l="l" t="t" r="r" b="b"/>
                <a:pathLst>
                  <a:path w="13719" h="13719" extrusionOk="0">
                    <a:moveTo>
                      <a:pt x="0" y="0"/>
                    </a:moveTo>
                    <a:lnTo>
                      <a:pt x="0"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7"/>
              <p:cNvSpPr/>
              <p:nvPr/>
            </p:nvSpPr>
            <p:spPr>
              <a:xfrm flipH="1">
                <a:off x="8720713" y="920432"/>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4" name="Google Shape;154;p7"/>
            <p:cNvGrpSpPr/>
            <p:nvPr/>
          </p:nvGrpSpPr>
          <p:grpSpPr>
            <a:xfrm rot="5400000">
              <a:off x="5657661" y="4475384"/>
              <a:ext cx="423265" cy="912987"/>
              <a:chOff x="8720713" y="920432"/>
              <a:chExt cx="423265" cy="912987"/>
            </a:xfrm>
          </p:grpSpPr>
          <p:sp>
            <p:nvSpPr>
              <p:cNvPr id="155" name="Google Shape;155;p7"/>
              <p:cNvSpPr/>
              <p:nvPr/>
            </p:nvSpPr>
            <p:spPr>
              <a:xfrm flipH="1">
                <a:off x="8720713" y="1410154"/>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7"/>
              <p:cNvSpPr/>
              <p:nvPr/>
            </p:nvSpPr>
            <p:spPr>
              <a:xfrm flipH="1">
                <a:off x="8720713" y="920432"/>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776"/>
        <p:cNvGrpSpPr/>
        <p:nvPr/>
      </p:nvGrpSpPr>
      <p:grpSpPr>
        <a:xfrm>
          <a:off x="0" y="0"/>
          <a:ext cx="0" cy="0"/>
          <a:chOff x="0" y="0"/>
          <a:chExt cx="0" cy="0"/>
        </a:xfrm>
      </p:grpSpPr>
      <p:sp>
        <p:nvSpPr>
          <p:cNvPr id="777" name="Google Shape;777;p29"/>
          <p:cNvSpPr txBox="1">
            <a:spLocks noGrp="1"/>
          </p:cNvSpPr>
          <p:nvPr>
            <p:ph type="title" hasCustomPrompt="1"/>
          </p:nvPr>
        </p:nvSpPr>
        <p:spPr>
          <a:xfrm>
            <a:off x="2223600" y="575632"/>
            <a:ext cx="46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78" name="Google Shape;778;p29"/>
          <p:cNvSpPr txBox="1">
            <a:spLocks noGrp="1"/>
          </p:cNvSpPr>
          <p:nvPr>
            <p:ph type="subTitle" idx="1"/>
          </p:nvPr>
        </p:nvSpPr>
        <p:spPr>
          <a:xfrm>
            <a:off x="2223600" y="1264552"/>
            <a:ext cx="4696800" cy="59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779" name="Google Shape;779;p29"/>
          <p:cNvSpPr txBox="1">
            <a:spLocks noGrp="1"/>
          </p:cNvSpPr>
          <p:nvPr>
            <p:ph type="title" idx="2" hasCustomPrompt="1"/>
          </p:nvPr>
        </p:nvSpPr>
        <p:spPr>
          <a:xfrm>
            <a:off x="2223600" y="1927887"/>
            <a:ext cx="46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80" name="Google Shape;780;p29"/>
          <p:cNvSpPr txBox="1">
            <a:spLocks noGrp="1"/>
          </p:cNvSpPr>
          <p:nvPr>
            <p:ph type="subTitle" idx="3"/>
          </p:nvPr>
        </p:nvSpPr>
        <p:spPr>
          <a:xfrm>
            <a:off x="2223600" y="2616808"/>
            <a:ext cx="4696800" cy="59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sp>
        <p:nvSpPr>
          <p:cNvPr id="781" name="Google Shape;781;p29"/>
          <p:cNvSpPr txBox="1">
            <a:spLocks noGrp="1"/>
          </p:cNvSpPr>
          <p:nvPr>
            <p:ph type="title" idx="4" hasCustomPrompt="1"/>
          </p:nvPr>
        </p:nvSpPr>
        <p:spPr>
          <a:xfrm>
            <a:off x="2223600" y="3280143"/>
            <a:ext cx="46968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82" name="Google Shape;782;p29"/>
          <p:cNvSpPr txBox="1">
            <a:spLocks noGrp="1"/>
          </p:cNvSpPr>
          <p:nvPr>
            <p:ph type="subTitle" idx="5"/>
          </p:nvPr>
        </p:nvSpPr>
        <p:spPr>
          <a:xfrm>
            <a:off x="2223600" y="3969064"/>
            <a:ext cx="4696800" cy="59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p:txBody>
      </p:sp>
      <p:grpSp>
        <p:nvGrpSpPr>
          <p:cNvPr id="783" name="Google Shape;783;p29"/>
          <p:cNvGrpSpPr/>
          <p:nvPr/>
        </p:nvGrpSpPr>
        <p:grpSpPr>
          <a:xfrm>
            <a:off x="-12" y="160"/>
            <a:ext cx="9144020" cy="5143145"/>
            <a:chOff x="-12" y="160"/>
            <a:chExt cx="9144020" cy="5143145"/>
          </a:xfrm>
        </p:grpSpPr>
        <p:grpSp>
          <p:nvGrpSpPr>
            <p:cNvPr id="784" name="Google Shape;784;p29"/>
            <p:cNvGrpSpPr/>
            <p:nvPr/>
          </p:nvGrpSpPr>
          <p:grpSpPr>
            <a:xfrm>
              <a:off x="-12" y="1822625"/>
              <a:ext cx="694200" cy="1498200"/>
              <a:chOff x="-12" y="1822625"/>
              <a:chExt cx="694200" cy="1498200"/>
            </a:xfrm>
          </p:grpSpPr>
          <p:sp>
            <p:nvSpPr>
              <p:cNvPr id="785" name="Google Shape;785;p29"/>
              <p:cNvSpPr/>
              <p:nvPr/>
            </p:nvSpPr>
            <p:spPr>
              <a:xfrm rot="10800000" flipH="1">
                <a:off x="-12" y="1822625"/>
                <a:ext cx="694200" cy="694200"/>
              </a:xfrm>
              <a:custGeom>
                <a:avLst/>
                <a:gdLst/>
                <a:ahLst/>
                <a:cxnLst/>
                <a:rect l="l" t="t" r="r" b="b"/>
                <a:pathLst>
                  <a:path w="27768" h="27768" extrusionOk="0">
                    <a:moveTo>
                      <a:pt x="0" y="0"/>
                    </a:moveTo>
                    <a:lnTo>
                      <a:pt x="0"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6" name="Google Shape;786;p29"/>
              <p:cNvSpPr/>
              <p:nvPr/>
            </p:nvSpPr>
            <p:spPr>
              <a:xfrm rot="10800000" flipH="1">
                <a:off x="-12" y="2626625"/>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7" name="Google Shape;787;p29"/>
              <p:cNvSpPr/>
              <p:nvPr/>
            </p:nvSpPr>
            <p:spPr>
              <a:xfrm rot="10800000" flipH="1">
                <a:off x="3088" y="2630775"/>
                <a:ext cx="344000" cy="342950"/>
              </a:xfrm>
              <a:custGeom>
                <a:avLst/>
                <a:gdLst/>
                <a:ahLst/>
                <a:cxnLst/>
                <a:rect l="l" t="t" r="r" b="b"/>
                <a:pathLst>
                  <a:path w="13760" h="13718" extrusionOk="0">
                    <a:moveTo>
                      <a:pt x="1" y="0"/>
                    </a:move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29"/>
              <p:cNvSpPr/>
              <p:nvPr/>
            </p:nvSpPr>
            <p:spPr>
              <a:xfrm rot="10800000" flipH="1">
                <a:off x="3088" y="2169725"/>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9" name="Google Shape;789;p29"/>
            <p:cNvGrpSpPr/>
            <p:nvPr/>
          </p:nvGrpSpPr>
          <p:grpSpPr>
            <a:xfrm>
              <a:off x="5" y="4035432"/>
              <a:ext cx="1107903" cy="1107874"/>
              <a:chOff x="0" y="4449300"/>
              <a:chExt cx="694175" cy="694200"/>
            </a:xfrm>
          </p:grpSpPr>
          <p:sp>
            <p:nvSpPr>
              <p:cNvPr id="790" name="Google Shape;790;p29"/>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29"/>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2" name="Google Shape;792;p29"/>
            <p:cNvGrpSpPr/>
            <p:nvPr/>
          </p:nvGrpSpPr>
          <p:grpSpPr>
            <a:xfrm rot="10800000" flipH="1">
              <a:off x="5" y="160"/>
              <a:ext cx="1107903" cy="1107874"/>
              <a:chOff x="0" y="4449300"/>
              <a:chExt cx="694175" cy="694200"/>
            </a:xfrm>
          </p:grpSpPr>
          <p:sp>
            <p:nvSpPr>
              <p:cNvPr id="793" name="Google Shape;793;p29"/>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29"/>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5" name="Google Shape;795;p29"/>
            <p:cNvGrpSpPr/>
            <p:nvPr/>
          </p:nvGrpSpPr>
          <p:grpSpPr>
            <a:xfrm>
              <a:off x="8449808" y="1822625"/>
              <a:ext cx="694200" cy="1498200"/>
              <a:chOff x="8449808" y="1822625"/>
              <a:chExt cx="694200" cy="1498200"/>
            </a:xfrm>
          </p:grpSpPr>
          <p:sp>
            <p:nvSpPr>
              <p:cNvPr id="796" name="Google Shape;796;p29"/>
              <p:cNvSpPr/>
              <p:nvPr/>
            </p:nvSpPr>
            <p:spPr>
              <a:xfrm rot="10800000">
                <a:off x="8449808" y="1822625"/>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29"/>
              <p:cNvSpPr/>
              <p:nvPr/>
            </p:nvSpPr>
            <p:spPr>
              <a:xfrm rot="10800000">
                <a:off x="8449808" y="2626625"/>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29"/>
              <p:cNvSpPr/>
              <p:nvPr/>
            </p:nvSpPr>
            <p:spPr>
              <a:xfrm rot="10800000">
                <a:off x="8796908" y="2630775"/>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29"/>
              <p:cNvSpPr/>
              <p:nvPr/>
            </p:nvSpPr>
            <p:spPr>
              <a:xfrm rot="10800000">
                <a:off x="8796908" y="2169725"/>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0" name="Google Shape;800;p29"/>
            <p:cNvGrpSpPr/>
            <p:nvPr/>
          </p:nvGrpSpPr>
          <p:grpSpPr>
            <a:xfrm flipH="1">
              <a:off x="8036087" y="4035432"/>
              <a:ext cx="1107903" cy="1107874"/>
              <a:chOff x="0" y="4449300"/>
              <a:chExt cx="694175" cy="694200"/>
            </a:xfrm>
          </p:grpSpPr>
          <p:sp>
            <p:nvSpPr>
              <p:cNvPr id="801" name="Google Shape;801;p29"/>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29"/>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03" name="Google Shape;803;p29"/>
            <p:cNvGrpSpPr/>
            <p:nvPr/>
          </p:nvGrpSpPr>
          <p:grpSpPr>
            <a:xfrm rot="10800000">
              <a:off x="8036087" y="160"/>
              <a:ext cx="1107903" cy="1107874"/>
              <a:chOff x="0" y="4449300"/>
              <a:chExt cx="694175" cy="694200"/>
            </a:xfrm>
          </p:grpSpPr>
          <p:sp>
            <p:nvSpPr>
              <p:cNvPr id="804" name="Google Shape;804;p29"/>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5" name="Google Shape;805;p29"/>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806"/>
        <p:cNvGrpSpPr/>
        <p:nvPr/>
      </p:nvGrpSpPr>
      <p:grpSpPr>
        <a:xfrm>
          <a:off x="0" y="0"/>
          <a:ext cx="0" cy="0"/>
          <a:chOff x="0" y="0"/>
          <a:chExt cx="0" cy="0"/>
        </a:xfrm>
      </p:grpSpPr>
      <p:sp>
        <p:nvSpPr>
          <p:cNvPr id="807" name="Google Shape;807;p30"/>
          <p:cNvSpPr txBox="1">
            <a:spLocks noGrp="1"/>
          </p:cNvSpPr>
          <p:nvPr>
            <p:ph type="title" hasCustomPrompt="1"/>
          </p:nvPr>
        </p:nvSpPr>
        <p:spPr>
          <a:xfrm>
            <a:off x="1506025" y="1962150"/>
            <a:ext cx="10383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4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08" name="Google Shape;808;p30"/>
          <p:cNvSpPr txBox="1">
            <a:spLocks noGrp="1"/>
          </p:cNvSpPr>
          <p:nvPr>
            <p:ph type="subTitle" idx="1"/>
          </p:nvPr>
        </p:nvSpPr>
        <p:spPr>
          <a:xfrm>
            <a:off x="857050" y="3353450"/>
            <a:ext cx="23361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809" name="Google Shape;809;p30"/>
          <p:cNvSpPr txBox="1">
            <a:spLocks noGrp="1"/>
          </p:cNvSpPr>
          <p:nvPr>
            <p:ph type="subTitle" idx="2"/>
          </p:nvPr>
        </p:nvSpPr>
        <p:spPr>
          <a:xfrm>
            <a:off x="857050" y="2994275"/>
            <a:ext cx="23361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p:txBody>
      </p:sp>
      <p:sp>
        <p:nvSpPr>
          <p:cNvPr id="810" name="Google Shape;810;p30"/>
          <p:cNvSpPr txBox="1">
            <a:spLocks noGrp="1"/>
          </p:cNvSpPr>
          <p:nvPr>
            <p:ph type="title" idx="3" hasCustomPrompt="1"/>
          </p:nvPr>
        </p:nvSpPr>
        <p:spPr>
          <a:xfrm>
            <a:off x="4052800" y="1962150"/>
            <a:ext cx="10383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4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11" name="Google Shape;811;p30"/>
          <p:cNvSpPr txBox="1">
            <a:spLocks noGrp="1"/>
          </p:cNvSpPr>
          <p:nvPr>
            <p:ph type="subTitle" idx="4"/>
          </p:nvPr>
        </p:nvSpPr>
        <p:spPr>
          <a:xfrm>
            <a:off x="3403925" y="3353450"/>
            <a:ext cx="23361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812" name="Google Shape;812;p30"/>
          <p:cNvSpPr txBox="1">
            <a:spLocks noGrp="1"/>
          </p:cNvSpPr>
          <p:nvPr>
            <p:ph type="subTitle" idx="5"/>
          </p:nvPr>
        </p:nvSpPr>
        <p:spPr>
          <a:xfrm>
            <a:off x="3403925" y="2994275"/>
            <a:ext cx="23361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p:txBody>
      </p:sp>
      <p:sp>
        <p:nvSpPr>
          <p:cNvPr id="813" name="Google Shape;813;p30"/>
          <p:cNvSpPr txBox="1">
            <a:spLocks noGrp="1"/>
          </p:cNvSpPr>
          <p:nvPr>
            <p:ph type="title" idx="6" hasCustomPrompt="1"/>
          </p:nvPr>
        </p:nvSpPr>
        <p:spPr>
          <a:xfrm>
            <a:off x="6597375" y="1962150"/>
            <a:ext cx="10383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4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14" name="Google Shape;814;p30"/>
          <p:cNvSpPr txBox="1">
            <a:spLocks noGrp="1"/>
          </p:cNvSpPr>
          <p:nvPr>
            <p:ph type="subTitle" idx="7"/>
          </p:nvPr>
        </p:nvSpPr>
        <p:spPr>
          <a:xfrm>
            <a:off x="5950850" y="3353450"/>
            <a:ext cx="2336100" cy="881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815" name="Google Shape;815;p30"/>
          <p:cNvSpPr txBox="1">
            <a:spLocks noGrp="1"/>
          </p:cNvSpPr>
          <p:nvPr>
            <p:ph type="subTitle" idx="8"/>
          </p:nvPr>
        </p:nvSpPr>
        <p:spPr>
          <a:xfrm>
            <a:off x="5950850" y="2994275"/>
            <a:ext cx="23361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400">
                <a:solidFill>
                  <a:schemeClr val="dk1"/>
                </a:solidFill>
                <a:latin typeface="Plus Jakarta Sans Medium"/>
                <a:ea typeface="Plus Jakarta Sans Medium"/>
                <a:cs typeface="Plus Jakarta Sans Medium"/>
                <a:sym typeface="Plus Jakarta Sans Medium"/>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p:txBody>
      </p:sp>
      <p:sp>
        <p:nvSpPr>
          <p:cNvPr id="816" name="Google Shape;816;p30"/>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grpSp>
        <p:nvGrpSpPr>
          <p:cNvPr id="817" name="Google Shape;817;p30"/>
          <p:cNvGrpSpPr/>
          <p:nvPr/>
        </p:nvGrpSpPr>
        <p:grpSpPr>
          <a:xfrm>
            <a:off x="-50" y="11"/>
            <a:ext cx="9144114" cy="5156300"/>
            <a:chOff x="-50" y="11"/>
            <a:chExt cx="9144114" cy="5156300"/>
          </a:xfrm>
        </p:grpSpPr>
        <p:grpSp>
          <p:nvGrpSpPr>
            <p:cNvPr id="818" name="Google Shape;818;p30"/>
            <p:cNvGrpSpPr/>
            <p:nvPr/>
          </p:nvGrpSpPr>
          <p:grpSpPr>
            <a:xfrm rot="10800000" flipH="1">
              <a:off x="8720725" y="3861900"/>
              <a:ext cx="423265" cy="912987"/>
              <a:chOff x="8720713" y="581661"/>
              <a:chExt cx="423265" cy="912987"/>
            </a:xfrm>
          </p:grpSpPr>
          <p:sp>
            <p:nvSpPr>
              <p:cNvPr id="819" name="Google Shape;819;p30"/>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30"/>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1" name="Google Shape;821;p30"/>
            <p:cNvGrpSpPr/>
            <p:nvPr/>
          </p:nvGrpSpPr>
          <p:grpSpPr>
            <a:xfrm rot="10800000" flipH="1">
              <a:off x="7907204" y="4574395"/>
              <a:ext cx="1236861" cy="572715"/>
              <a:chOff x="7925425" y="0"/>
              <a:chExt cx="1499225" cy="694200"/>
            </a:xfrm>
          </p:grpSpPr>
          <p:sp>
            <p:nvSpPr>
              <p:cNvPr id="822" name="Google Shape;822;p30"/>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30"/>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4" name="Google Shape;824;p30"/>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5" name="Google Shape;825;p30"/>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6" name="Google Shape;826;p30"/>
            <p:cNvGrpSpPr/>
            <p:nvPr/>
          </p:nvGrpSpPr>
          <p:grpSpPr>
            <a:xfrm rot="10800000">
              <a:off x="-50" y="3861900"/>
              <a:ext cx="423265" cy="912987"/>
              <a:chOff x="8720713" y="581661"/>
              <a:chExt cx="423265" cy="912987"/>
            </a:xfrm>
          </p:grpSpPr>
          <p:sp>
            <p:nvSpPr>
              <p:cNvPr id="827" name="Google Shape;827;p30"/>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30"/>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9" name="Google Shape;829;p30"/>
            <p:cNvGrpSpPr/>
            <p:nvPr/>
          </p:nvGrpSpPr>
          <p:grpSpPr>
            <a:xfrm rot="10800000" flipH="1">
              <a:off x="169" y="4583596"/>
              <a:ext cx="1236861" cy="572715"/>
              <a:chOff x="7925425" y="0"/>
              <a:chExt cx="1499225" cy="694200"/>
            </a:xfrm>
          </p:grpSpPr>
          <p:sp>
            <p:nvSpPr>
              <p:cNvPr id="830" name="Google Shape;830;p30"/>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30"/>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30"/>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30"/>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4" name="Google Shape;834;p30"/>
            <p:cNvGrpSpPr/>
            <p:nvPr/>
          </p:nvGrpSpPr>
          <p:grpSpPr>
            <a:xfrm rot="10800000" flipH="1">
              <a:off x="0" y="11"/>
              <a:ext cx="694175" cy="694200"/>
              <a:chOff x="0" y="4449300"/>
              <a:chExt cx="694175" cy="694200"/>
            </a:xfrm>
          </p:grpSpPr>
          <p:sp>
            <p:nvSpPr>
              <p:cNvPr id="835" name="Google Shape;835;p30"/>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30"/>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37" name="Google Shape;837;p30"/>
            <p:cNvGrpSpPr/>
            <p:nvPr/>
          </p:nvGrpSpPr>
          <p:grpSpPr>
            <a:xfrm rot="10800000" flipH="1">
              <a:off x="8449825" y="11"/>
              <a:ext cx="694175" cy="694200"/>
              <a:chOff x="8449825" y="4449300"/>
              <a:chExt cx="694175" cy="694200"/>
            </a:xfrm>
          </p:grpSpPr>
          <p:sp>
            <p:nvSpPr>
              <p:cNvPr id="838" name="Google Shape;838;p30"/>
              <p:cNvSpPr/>
              <p:nvPr/>
            </p:nvSpPr>
            <p:spPr>
              <a:xfrm rot="10800000" flipH="1">
                <a:off x="8449825"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30"/>
              <p:cNvSpPr/>
              <p:nvPr/>
            </p:nvSpPr>
            <p:spPr>
              <a:xfrm rot="10800000" flipH="1">
                <a:off x="8796900"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840"/>
        <p:cNvGrpSpPr/>
        <p:nvPr/>
      </p:nvGrpSpPr>
      <p:grpSpPr>
        <a:xfrm>
          <a:off x="0" y="0"/>
          <a:ext cx="0" cy="0"/>
          <a:chOff x="0" y="0"/>
          <a:chExt cx="0" cy="0"/>
        </a:xfrm>
      </p:grpSpPr>
      <p:sp>
        <p:nvSpPr>
          <p:cNvPr id="841" name="Google Shape;841;p31"/>
          <p:cNvSpPr txBox="1">
            <a:spLocks noGrp="1"/>
          </p:cNvSpPr>
          <p:nvPr>
            <p:ph type="title"/>
          </p:nvPr>
        </p:nvSpPr>
        <p:spPr>
          <a:xfrm>
            <a:off x="2347938" y="677525"/>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42" name="Google Shape;842;p31"/>
          <p:cNvSpPr txBox="1">
            <a:spLocks noGrp="1"/>
          </p:cNvSpPr>
          <p:nvPr>
            <p:ph type="subTitle" idx="1"/>
          </p:nvPr>
        </p:nvSpPr>
        <p:spPr>
          <a:xfrm>
            <a:off x="2347900" y="1841450"/>
            <a:ext cx="4448100" cy="105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843" name="Google Shape;843;p31"/>
          <p:cNvSpPr txBox="1"/>
          <p:nvPr/>
        </p:nvSpPr>
        <p:spPr>
          <a:xfrm>
            <a:off x="1961225" y="3749825"/>
            <a:ext cx="52215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GB" sz="1200" b="1">
                <a:solidFill>
                  <a:schemeClr val="dk1"/>
                </a:solidFill>
                <a:latin typeface="Inter" panose="02000503000000020004"/>
                <a:ea typeface="Inter" panose="02000503000000020004"/>
                <a:cs typeface="Inter" panose="02000503000000020004"/>
                <a:sym typeface="Inter" panose="02000503000000020004"/>
              </a:rPr>
              <a:t>CREDITS:</a:t>
            </a:r>
            <a:r>
              <a:rPr lang="en-GB" sz="1200">
                <a:solidFill>
                  <a:schemeClr val="dk1"/>
                </a:solidFill>
                <a:latin typeface="Inter" panose="02000503000000020004"/>
                <a:ea typeface="Inter" panose="02000503000000020004"/>
                <a:cs typeface="Inter" panose="02000503000000020004"/>
                <a:sym typeface="Inter" panose="02000503000000020004"/>
              </a:rPr>
              <a:t> This presentation template was created by </a:t>
            </a:r>
            <a:r>
              <a:rPr lang="en-GB" sz="1200" b="1" u="sng">
                <a:solidFill>
                  <a:schemeClr val="dk1"/>
                </a:solidFill>
                <a:latin typeface="Inter" panose="02000503000000020004"/>
                <a:ea typeface="Inter" panose="02000503000000020004"/>
                <a:cs typeface="Inter" panose="02000503000000020004"/>
                <a:sym typeface="Inter" panose="02000503000000020004"/>
                <a:hlinkClick r:id="rId2"/>
              </a:rPr>
              <a:t>Slidesgo</a:t>
            </a:r>
            <a:r>
              <a:rPr lang="en-GB" sz="1200">
                <a:solidFill>
                  <a:schemeClr val="dk1"/>
                </a:solidFill>
                <a:latin typeface="Inter" panose="02000503000000020004"/>
                <a:ea typeface="Inter" panose="02000503000000020004"/>
                <a:cs typeface="Inter" panose="02000503000000020004"/>
                <a:sym typeface="Inter" panose="02000503000000020004"/>
              </a:rPr>
              <a:t>, and includes icons by </a:t>
            </a:r>
            <a:r>
              <a:rPr lang="en-GB" sz="1200" b="1" u="sng">
                <a:solidFill>
                  <a:schemeClr val="dk1"/>
                </a:solidFill>
                <a:latin typeface="Inter" panose="02000503000000020004"/>
                <a:ea typeface="Inter" panose="02000503000000020004"/>
                <a:cs typeface="Inter" panose="02000503000000020004"/>
                <a:sym typeface="Inter" panose="02000503000000020004"/>
                <a:hlinkClick r:id="rId3"/>
              </a:rPr>
              <a:t>Flaticon</a:t>
            </a:r>
            <a:r>
              <a:rPr lang="en-GB" sz="1200">
                <a:solidFill>
                  <a:schemeClr val="dk1"/>
                </a:solidFill>
                <a:latin typeface="Inter" panose="02000503000000020004"/>
                <a:ea typeface="Inter" panose="02000503000000020004"/>
                <a:cs typeface="Inter" panose="02000503000000020004"/>
                <a:sym typeface="Inter" panose="02000503000000020004"/>
              </a:rPr>
              <a:t>, and infographics &amp; images by </a:t>
            </a:r>
            <a:r>
              <a:rPr lang="en-GB" sz="1200" b="1" u="sng">
                <a:solidFill>
                  <a:schemeClr val="dk1"/>
                </a:solidFill>
                <a:latin typeface="Inter" panose="02000503000000020004"/>
                <a:ea typeface="Inter" panose="02000503000000020004"/>
                <a:cs typeface="Inter" panose="02000503000000020004"/>
                <a:sym typeface="Inter" panose="02000503000000020004"/>
                <a:hlinkClick r:id="rId4"/>
              </a:rPr>
              <a:t>Freepik</a:t>
            </a:r>
            <a:r>
              <a:rPr lang="en-GB" sz="1200" u="sng">
                <a:solidFill>
                  <a:schemeClr val="dk1"/>
                </a:solidFill>
                <a:latin typeface="Inter" panose="02000503000000020004"/>
                <a:ea typeface="Inter" panose="02000503000000020004"/>
                <a:cs typeface="Inter" panose="02000503000000020004"/>
                <a:sym typeface="Inter" panose="02000503000000020004"/>
              </a:rPr>
              <a:t> </a:t>
            </a:r>
            <a:endParaRPr sz="1200" b="1" u="sng">
              <a:solidFill>
                <a:schemeClr val="dk1"/>
              </a:solidFill>
              <a:latin typeface="Inter" panose="02000503000000020004"/>
              <a:ea typeface="Inter" panose="02000503000000020004"/>
              <a:cs typeface="Inter" panose="02000503000000020004"/>
              <a:sym typeface="Inter" panose="02000503000000020004"/>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844"/>
        <p:cNvGrpSpPr/>
        <p:nvPr/>
      </p:nvGrpSpPr>
      <p:grpSpPr>
        <a:xfrm>
          <a:off x="0" y="0"/>
          <a:ext cx="0" cy="0"/>
          <a:chOff x="0" y="0"/>
          <a:chExt cx="0" cy="0"/>
        </a:xfrm>
      </p:grpSpPr>
      <p:grpSp>
        <p:nvGrpSpPr>
          <p:cNvPr id="845" name="Google Shape;845;p32"/>
          <p:cNvGrpSpPr/>
          <p:nvPr/>
        </p:nvGrpSpPr>
        <p:grpSpPr>
          <a:xfrm>
            <a:off x="-246850" y="-15950"/>
            <a:ext cx="9637700" cy="5173895"/>
            <a:chOff x="-246850" y="-15950"/>
            <a:chExt cx="9637700" cy="5173895"/>
          </a:xfrm>
        </p:grpSpPr>
        <p:grpSp>
          <p:nvGrpSpPr>
            <p:cNvPr id="846" name="Google Shape;846;p32"/>
            <p:cNvGrpSpPr/>
            <p:nvPr/>
          </p:nvGrpSpPr>
          <p:grpSpPr>
            <a:xfrm rot="-5400000">
              <a:off x="8036109" y="4050053"/>
              <a:ext cx="1107903" cy="1107874"/>
              <a:chOff x="0" y="4449300"/>
              <a:chExt cx="694175" cy="694200"/>
            </a:xfrm>
          </p:grpSpPr>
          <p:sp>
            <p:nvSpPr>
              <p:cNvPr id="847" name="Google Shape;847;p32"/>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32"/>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49" name="Google Shape;849;p32"/>
            <p:cNvGrpSpPr/>
            <p:nvPr/>
          </p:nvGrpSpPr>
          <p:grpSpPr>
            <a:xfrm rot="5400000" flipH="1">
              <a:off x="8" y="4050022"/>
              <a:ext cx="1107903" cy="1107943"/>
              <a:chOff x="0" y="4449300"/>
              <a:chExt cx="694175" cy="694200"/>
            </a:xfrm>
          </p:grpSpPr>
          <p:sp>
            <p:nvSpPr>
              <p:cNvPr id="850" name="Google Shape;850;p32"/>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32"/>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2" name="Google Shape;852;p32"/>
            <p:cNvGrpSpPr/>
            <p:nvPr/>
          </p:nvGrpSpPr>
          <p:grpSpPr>
            <a:xfrm>
              <a:off x="8720725" y="565711"/>
              <a:ext cx="423265" cy="912987"/>
              <a:chOff x="8720713" y="581661"/>
              <a:chExt cx="423265" cy="912987"/>
            </a:xfrm>
          </p:grpSpPr>
          <p:sp>
            <p:nvSpPr>
              <p:cNvPr id="853" name="Google Shape;853;p32"/>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32"/>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55" name="Google Shape;855;p32"/>
            <p:cNvGrpSpPr/>
            <p:nvPr/>
          </p:nvGrpSpPr>
          <p:grpSpPr>
            <a:xfrm>
              <a:off x="7891625" y="-15950"/>
              <a:ext cx="1499225" cy="694200"/>
              <a:chOff x="7925425" y="0"/>
              <a:chExt cx="1499225" cy="694200"/>
            </a:xfrm>
          </p:grpSpPr>
          <p:sp>
            <p:nvSpPr>
              <p:cNvPr id="856" name="Google Shape;856;p32"/>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32"/>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32"/>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32"/>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0" name="Google Shape;860;p32"/>
            <p:cNvGrpSpPr/>
            <p:nvPr/>
          </p:nvGrpSpPr>
          <p:grpSpPr>
            <a:xfrm flipH="1">
              <a:off x="10" y="565711"/>
              <a:ext cx="423265" cy="912987"/>
              <a:chOff x="8720713" y="581661"/>
              <a:chExt cx="423265" cy="912987"/>
            </a:xfrm>
          </p:grpSpPr>
          <p:sp>
            <p:nvSpPr>
              <p:cNvPr id="861" name="Google Shape;861;p32"/>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2" name="Google Shape;862;p32"/>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3" name="Google Shape;863;p32"/>
            <p:cNvGrpSpPr/>
            <p:nvPr/>
          </p:nvGrpSpPr>
          <p:grpSpPr>
            <a:xfrm flipH="1">
              <a:off x="-246850" y="-15950"/>
              <a:ext cx="1499225" cy="694200"/>
              <a:chOff x="7925425" y="0"/>
              <a:chExt cx="1499225" cy="694200"/>
            </a:xfrm>
          </p:grpSpPr>
          <p:sp>
            <p:nvSpPr>
              <p:cNvPr id="864" name="Google Shape;864;p32"/>
              <p:cNvSpPr/>
              <p:nvPr/>
            </p:nvSpPr>
            <p:spPr>
              <a:xfrm flipH="1">
                <a:off x="7925425" y="0"/>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32"/>
              <p:cNvSpPr/>
              <p:nvPr/>
            </p:nvSpPr>
            <p:spPr>
              <a:xfrm flipH="1">
                <a:off x="8730475" y="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32"/>
              <p:cNvSpPr/>
              <p:nvPr/>
            </p:nvSpPr>
            <p:spPr>
              <a:xfrm flipH="1">
                <a:off x="8272525" y="415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32"/>
              <p:cNvSpPr/>
              <p:nvPr/>
            </p:nvSpPr>
            <p:spPr>
              <a:xfrm flipH="1">
                <a:off x="8734600" y="415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868"/>
        <p:cNvGrpSpPr/>
        <p:nvPr/>
      </p:nvGrpSpPr>
      <p:grpSpPr>
        <a:xfrm>
          <a:off x="0" y="0"/>
          <a:ext cx="0" cy="0"/>
          <a:chOff x="0" y="0"/>
          <a:chExt cx="0" cy="0"/>
        </a:xfrm>
      </p:grpSpPr>
      <p:grpSp>
        <p:nvGrpSpPr>
          <p:cNvPr id="869" name="Google Shape;869;p33"/>
          <p:cNvGrpSpPr/>
          <p:nvPr/>
        </p:nvGrpSpPr>
        <p:grpSpPr>
          <a:xfrm>
            <a:off x="-8" y="-14487"/>
            <a:ext cx="9144017" cy="5157792"/>
            <a:chOff x="-8" y="-14487"/>
            <a:chExt cx="9144017" cy="5157792"/>
          </a:xfrm>
        </p:grpSpPr>
        <p:grpSp>
          <p:nvGrpSpPr>
            <p:cNvPr id="870" name="Google Shape;870;p33"/>
            <p:cNvGrpSpPr/>
            <p:nvPr/>
          </p:nvGrpSpPr>
          <p:grpSpPr>
            <a:xfrm rot="10800000" flipH="1">
              <a:off x="8449791" y="1822656"/>
              <a:ext cx="694200" cy="1498200"/>
              <a:chOff x="8449803" y="50750"/>
              <a:chExt cx="694200" cy="1498200"/>
            </a:xfrm>
          </p:grpSpPr>
          <p:sp>
            <p:nvSpPr>
              <p:cNvPr id="871" name="Google Shape;871;p33"/>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33"/>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33"/>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33"/>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5" name="Google Shape;875;p33"/>
            <p:cNvGrpSpPr/>
            <p:nvPr/>
          </p:nvGrpSpPr>
          <p:grpSpPr>
            <a:xfrm flipH="1">
              <a:off x="8036092" y="4035432"/>
              <a:ext cx="1107903" cy="1107874"/>
              <a:chOff x="0" y="4449300"/>
              <a:chExt cx="694175" cy="694200"/>
            </a:xfrm>
          </p:grpSpPr>
          <p:sp>
            <p:nvSpPr>
              <p:cNvPr id="876" name="Google Shape;876;p33"/>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33"/>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8" name="Google Shape;878;p33"/>
            <p:cNvGrpSpPr/>
            <p:nvPr/>
          </p:nvGrpSpPr>
          <p:grpSpPr>
            <a:xfrm rot="10800000">
              <a:off x="8036105" y="-14487"/>
              <a:ext cx="1107903" cy="1107943"/>
              <a:chOff x="0" y="4449300"/>
              <a:chExt cx="694175" cy="694200"/>
            </a:xfrm>
          </p:grpSpPr>
          <p:sp>
            <p:nvSpPr>
              <p:cNvPr id="879" name="Google Shape;879;p33"/>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33"/>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1" name="Google Shape;881;p33"/>
            <p:cNvGrpSpPr/>
            <p:nvPr/>
          </p:nvGrpSpPr>
          <p:grpSpPr>
            <a:xfrm flipH="1">
              <a:off x="8466453" y="1112849"/>
              <a:ext cx="660886" cy="661825"/>
              <a:chOff x="2751838" y="727063"/>
              <a:chExt cx="738750" cy="739800"/>
            </a:xfrm>
          </p:grpSpPr>
          <p:sp>
            <p:nvSpPr>
              <p:cNvPr id="882" name="Google Shape;882;p33"/>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3" name="Google Shape;883;p33"/>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4" name="Google Shape;884;p33"/>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33"/>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6" name="Google Shape;886;p33"/>
            <p:cNvGrpSpPr/>
            <p:nvPr/>
          </p:nvGrpSpPr>
          <p:grpSpPr>
            <a:xfrm flipH="1">
              <a:off x="8466453" y="3347224"/>
              <a:ext cx="660886" cy="661825"/>
              <a:chOff x="2751838" y="727063"/>
              <a:chExt cx="738750" cy="739800"/>
            </a:xfrm>
          </p:grpSpPr>
          <p:sp>
            <p:nvSpPr>
              <p:cNvPr id="887" name="Google Shape;887;p33"/>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33"/>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33"/>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33"/>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1" name="Google Shape;891;p33"/>
            <p:cNvGrpSpPr/>
            <p:nvPr/>
          </p:nvGrpSpPr>
          <p:grpSpPr>
            <a:xfrm rot="10800000">
              <a:off x="9" y="1822656"/>
              <a:ext cx="694200" cy="1498200"/>
              <a:chOff x="8449803" y="50750"/>
              <a:chExt cx="694200" cy="1498200"/>
            </a:xfrm>
          </p:grpSpPr>
          <p:sp>
            <p:nvSpPr>
              <p:cNvPr id="892" name="Google Shape;892;p33"/>
              <p:cNvSpPr/>
              <p:nvPr/>
            </p:nvSpPr>
            <p:spPr>
              <a:xfrm flipH="1">
                <a:off x="8449803" y="854750"/>
                <a:ext cx="694200" cy="694200"/>
              </a:xfrm>
              <a:custGeom>
                <a:avLst/>
                <a:gdLst/>
                <a:ahLst/>
                <a:cxnLst/>
                <a:rect l="l" t="t" r="r" b="b"/>
                <a:pathLst>
                  <a:path w="27768" h="27768" extrusionOk="0">
                    <a:moveTo>
                      <a:pt x="0" y="0"/>
                    </a:moveTo>
                    <a:lnTo>
                      <a:pt x="0"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33"/>
              <p:cNvSpPr/>
              <p:nvPr/>
            </p:nvSpPr>
            <p:spPr>
              <a:xfrm flipH="1">
                <a:off x="8449803" y="50750"/>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33"/>
              <p:cNvSpPr/>
              <p:nvPr/>
            </p:nvSpPr>
            <p:spPr>
              <a:xfrm flipH="1">
                <a:off x="8796903" y="397850"/>
                <a:ext cx="344000" cy="342950"/>
              </a:xfrm>
              <a:custGeom>
                <a:avLst/>
                <a:gdLst/>
                <a:ahLst/>
                <a:cxnLst/>
                <a:rect l="l" t="t" r="r" b="b"/>
                <a:pathLst>
                  <a:path w="13760" h="13718" extrusionOk="0">
                    <a:moveTo>
                      <a:pt x="1" y="0"/>
                    </a:moveTo>
                    <a:lnTo>
                      <a:pt x="13760" y="13718"/>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33"/>
              <p:cNvSpPr/>
              <p:nvPr/>
            </p:nvSpPr>
            <p:spPr>
              <a:xfrm flipH="1">
                <a:off x="8796903" y="858900"/>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6" name="Google Shape;896;p33"/>
            <p:cNvGrpSpPr/>
            <p:nvPr/>
          </p:nvGrpSpPr>
          <p:grpSpPr>
            <a:xfrm>
              <a:off x="5" y="4035432"/>
              <a:ext cx="1107903" cy="1107874"/>
              <a:chOff x="0" y="4449300"/>
              <a:chExt cx="694175" cy="694200"/>
            </a:xfrm>
          </p:grpSpPr>
          <p:sp>
            <p:nvSpPr>
              <p:cNvPr id="897" name="Google Shape;897;p33"/>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33"/>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99" name="Google Shape;899;p33"/>
            <p:cNvGrpSpPr/>
            <p:nvPr/>
          </p:nvGrpSpPr>
          <p:grpSpPr>
            <a:xfrm rot="10800000" flipH="1">
              <a:off x="-8" y="-14487"/>
              <a:ext cx="1107903" cy="1107943"/>
              <a:chOff x="0" y="4449300"/>
              <a:chExt cx="694175" cy="694200"/>
            </a:xfrm>
          </p:grpSpPr>
          <p:sp>
            <p:nvSpPr>
              <p:cNvPr id="900" name="Google Shape;900;p33"/>
              <p:cNvSpPr/>
              <p:nvPr/>
            </p:nvSpPr>
            <p:spPr>
              <a:xfrm rot="10800000">
                <a:off x="0" y="4449300"/>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33"/>
              <p:cNvSpPr/>
              <p:nvPr/>
            </p:nvSpPr>
            <p:spPr>
              <a:xfrm rot="10800000">
                <a:off x="4125" y="4796400"/>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2" name="Google Shape;902;p33"/>
            <p:cNvGrpSpPr/>
            <p:nvPr/>
          </p:nvGrpSpPr>
          <p:grpSpPr>
            <a:xfrm>
              <a:off x="16661" y="1112849"/>
              <a:ext cx="660886" cy="661825"/>
              <a:chOff x="2751838" y="727063"/>
              <a:chExt cx="738750" cy="739800"/>
            </a:xfrm>
          </p:grpSpPr>
          <p:sp>
            <p:nvSpPr>
              <p:cNvPr id="903" name="Google Shape;903;p33"/>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33"/>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33"/>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33"/>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7" name="Google Shape;907;p33"/>
            <p:cNvGrpSpPr/>
            <p:nvPr/>
          </p:nvGrpSpPr>
          <p:grpSpPr>
            <a:xfrm>
              <a:off x="16661" y="3347224"/>
              <a:ext cx="660886" cy="661825"/>
              <a:chOff x="2751838" y="727063"/>
              <a:chExt cx="738750" cy="739800"/>
            </a:xfrm>
          </p:grpSpPr>
          <p:sp>
            <p:nvSpPr>
              <p:cNvPr id="908" name="Google Shape;908;p33"/>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33"/>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33"/>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33"/>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57"/>
        <p:cNvGrpSpPr/>
        <p:nvPr/>
      </p:nvGrpSpPr>
      <p:grpSpPr>
        <a:xfrm>
          <a:off x="0" y="0"/>
          <a:ext cx="0" cy="0"/>
          <a:chOff x="0" y="0"/>
          <a:chExt cx="0" cy="0"/>
        </a:xfrm>
      </p:grpSpPr>
      <p:sp>
        <p:nvSpPr>
          <p:cNvPr id="158" name="Google Shape;158;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159" name="Google Shape;159;p8"/>
          <p:cNvGrpSpPr/>
          <p:nvPr/>
        </p:nvGrpSpPr>
        <p:grpSpPr>
          <a:xfrm>
            <a:off x="-12" y="735963"/>
            <a:ext cx="9144000" cy="3671550"/>
            <a:chOff x="-12" y="735963"/>
            <a:chExt cx="9144000" cy="3671550"/>
          </a:xfrm>
        </p:grpSpPr>
        <p:grpSp>
          <p:nvGrpSpPr>
            <p:cNvPr id="160" name="Google Shape;160;p8"/>
            <p:cNvGrpSpPr/>
            <p:nvPr/>
          </p:nvGrpSpPr>
          <p:grpSpPr>
            <a:xfrm>
              <a:off x="8449813" y="735963"/>
              <a:ext cx="694175" cy="1498200"/>
              <a:chOff x="8449813" y="735963"/>
              <a:chExt cx="694175" cy="1498200"/>
            </a:xfrm>
          </p:grpSpPr>
          <p:sp>
            <p:nvSpPr>
              <p:cNvPr id="161" name="Google Shape;161;p8"/>
              <p:cNvSpPr/>
              <p:nvPr/>
            </p:nvSpPr>
            <p:spPr>
              <a:xfrm>
                <a:off x="8449813" y="735963"/>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8"/>
              <p:cNvSpPr/>
              <p:nvPr/>
            </p:nvSpPr>
            <p:spPr>
              <a:xfrm>
                <a:off x="8449813" y="1539963"/>
                <a:ext cx="694175" cy="694200"/>
              </a:xfrm>
              <a:custGeom>
                <a:avLst/>
                <a:gdLst/>
                <a:ahLst/>
                <a:cxnLst/>
                <a:rect l="l" t="t" r="r" b="b"/>
                <a:pathLst>
                  <a:path w="27767" h="27768" extrusionOk="0">
                    <a:moveTo>
                      <a:pt x="0" y="0"/>
                    </a:moveTo>
                    <a:lnTo>
                      <a:pt x="27767" y="27767"/>
                    </a:lnTo>
                    <a:lnTo>
                      <a:pt x="277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8"/>
              <p:cNvSpPr/>
              <p:nvPr/>
            </p:nvSpPr>
            <p:spPr>
              <a:xfrm>
                <a:off x="8796888" y="1544113"/>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 name="Google Shape;164;p8"/>
              <p:cNvSpPr/>
              <p:nvPr/>
            </p:nvSpPr>
            <p:spPr>
              <a:xfrm>
                <a:off x="8796888" y="1083063"/>
                <a:ext cx="342975" cy="342950"/>
              </a:xfrm>
              <a:custGeom>
                <a:avLst/>
                <a:gdLst/>
                <a:ahLst/>
                <a:cxnLst/>
                <a:rect l="l" t="t" r="r" b="b"/>
                <a:pathLst>
                  <a:path w="13719" h="13718" extrusionOk="0">
                    <a:moveTo>
                      <a:pt x="1" y="0"/>
                    </a:moveTo>
                    <a:lnTo>
                      <a:pt x="1"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5" name="Google Shape;165;p8"/>
            <p:cNvGrpSpPr/>
            <p:nvPr/>
          </p:nvGrpSpPr>
          <p:grpSpPr>
            <a:xfrm>
              <a:off x="8449813" y="2909313"/>
              <a:ext cx="694175" cy="1498200"/>
              <a:chOff x="8449813" y="2909313"/>
              <a:chExt cx="694175" cy="1498200"/>
            </a:xfrm>
          </p:grpSpPr>
          <p:sp>
            <p:nvSpPr>
              <p:cNvPr id="166" name="Google Shape;166;p8"/>
              <p:cNvSpPr/>
              <p:nvPr/>
            </p:nvSpPr>
            <p:spPr>
              <a:xfrm>
                <a:off x="8449813" y="2909313"/>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8"/>
              <p:cNvSpPr/>
              <p:nvPr/>
            </p:nvSpPr>
            <p:spPr>
              <a:xfrm>
                <a:off x="8449813" y="3713313"/>
                <a:ext cx="694175" cy="694200"/>
              </a:xfrm>
              <a:custGeom>
                <a:avLst/>
                <a:gdLst/>
                <a:ahLst/>
                <a:cxnLst/>
                <a:rect l="l" t="t" r="r" b="b"/>
                <a:pathLst>
                  <a:path w="27767" h="27768" extrusionOk="0">
                    <a:moveTo>
                      <a:pt x="0" y="0"/>
                    </a:moveTo>
                    <a:lnTo>
                      <a:pt x="27767" y="27767"/>
                    </a:lnTo>
                    <a:lnTo>
                      <a:pt x="277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8"/>
              <p:cNvSpPr/>
              <p:nvPr/>
            </p:nvSpPr>
            <p:spPr>
              <a:xfrm>
                <a:off x="8796888" y="3717463"/>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8"/>
              <p:cNvSpPr/>
              <p:nvPr/>
            </p:nvSpPr>
            <p:spPr>
              <a:xfrm>
                <a:off x="8796888" y="3256413"/>
                <a:ext cx="342975" cy="342950"/>
              </a:xfrm>
              <a:custGeom>
                <a:avLst/>
                <a:gdLst/>
                <a:ahLst/>
                <a:cxnLst/>
                <a:rect l="l" t="t" r="r" b="b"/>
                <a:pathLst>
                  <a:path w="13719" h="13718" extrusionOk="0">
                    <a:moveTo>
                      <a:pt x="1" y="0"/>
                    </a:moveTo>
                    <a:lnTo>
                      <a:pt x="1" y="13718"/>
                    </a:lnTo>
                    <a:lnTo>
                      <a:pt x="13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0" name="Google Shape;170;p8"/>
            <p:cNvGrpSpPr/>
            <p:nvPr/>
          </p:nvGrpSpPr>
          <p:grpSpPr>
            <a:xfrm>
              <a:off x="-12" y="735963"/>
              <a:ext cx="694175" cy="1498200"/>
              <a:chOff x="-12" y="735963"/>
              <a:chExt cx="694175" cy="1498200"/>
            </a:xfrm>
          </p:grpSpPr>
          <p:sp>
            <p:nvSpPr>
              <p:cNvPr id="171" name="Google Shape;171;p8"/>
              <p:cNvSpPr/>
              <p:nvPr/>
            </p:nvSpPr>
            <p:spPr>
              <a:xfrm flipH="1">
                <a:off x="-12" y="735963"/>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8"/>
              <p:cNvSpPr/>
              <p:nvPr/>
            </p:nvSpPr>
            <p:spPr>
              <a:xfrm flipH="1">
                <a:off x="-12" y="1539963"/>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8"/>
              <p:cNvSpPr/>
              <p:nvPr/>
            </p:nvSpPr>
            <p:spPr>
              <a:xfrm flipH="1">
                <a:off x="4113" y="1544113"/>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8"/>
              <p:cNvSpPr/>
              <p:nvPr/>
            </p:nvSpPr>
            <p:spPr>
              <a:xfrm flipH="1">
                <a:off x="4113" y="1083063"/>
                <a:ext cx="342975" cy="342950"/>
              </a:xfrm>
              <a:custGeom>
                <a:avLst/>
                <a:gdLst/>
                <a:ahLst/>
                <a:cxnLst/>
                <a:rect l="l" t="t" r="r" b="b"/>
                <a:pathLst>
                  <a:path w="13719" h="13718" extrusionOk="0">
                    <a:moveTo>
                      <a:pt x="1" y="0"/>
                    </a:moveTo>
                    <a:lnTo>
                      <a:pt x="1"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5" name="Google Shape;175;p8"/>
            <p:cNvGrpSpPr/>
            <p:nvPr/>
          </p:nvGrpSpPr>
          <p:grpSpPr>
            <a:xfrm>
              <a:off x="-12" y="2909313"/>
              <a:ext cx="694175" cy="1498200"/>
              <a:chOff x="-12" y="2909313"/>
              <a:chExt cx="694175" cy="1498200"/>
            </a:xfrm>
          </p:grpSpPr>
          <p:sp>
            <p:nvSpPr>
              <p:cNvPr id="176" name="Google Shape;176;p8"/>
              <p:cNvSpPr/>
              <p:nvPr/>
            </p:nvSpPr>
            <p:spPr>
              <a:xfrm flipH="1">
                <a:off x="-12" y="2909313"/>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 name="Google Shape;177;p8"/>
              <p:cNvSpPr/>
              <p:nvPr/>
            </p:nvSpPr>
            <p:spPr>
              <a:xfrm flipH="1">
                <a:off x="-12" y="3713313"/>
                <a:ext cx="694175" cy="694200"/>
              </a:xfrm>
              <a:custGeom>
                <a:avLst/>
                <a:gdLst/>
                <a:ahLst/>
                <a:cxnLst/>
                <a:rect l="l" t="t" r="r" b="b"/>
                <a:pathLst>
                  <a:path w="27767" h="27768" extrusionOk="0">
                    <a:moveTo>
                      <a:pt x="0" y="0"/>
                    </a:moveTo>
                    <a:lnTo>
                      <a:pt x="27767"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 name="Google Shape;178;p8"/>
              <p:cNvSpPr/>
              <p:nvPr/>
            </p:nvSpPr>
            <p:spPr>
              <a:xfrm flipH="1">
                <a:off x="4113" y="3717463"/>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8"/>
              <p:cNvSpPr/>
              <p:nvPr/>
            </p:nvSpPr>
            <p:spPr>
              <a:xfrm flipH="1">
                <a:off x="4113" y="3256413"/>
                <a:ext cx="342975" cy="342950"/>
              </a:xfrm>
              <a:custGeom>
                <a:avLst/>
                <a:gdLst/>
                <a:ahLst/>
                <a:cxnLst/>
                <a:rect l="l" t="t" r="r" b="b"/>
                <a:pathLst>
                  <a:path w="13719" h="13718" extrusionOk="0">
                    <a:moveTo>
                      <a:pt x="1" y="0"/>
                    </a:moveTo>
                    <a:lnTo>
                      <a:pt x="1"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80"/>
        <p:cNvGrpSpPr/>
        <p:nvPr/>
      </p:nvGrpSpPr>
      <p:grpSpPr>
        <a:xfrm>
          <a:off x="0" y="0"/>
          <a:ext cx="0" cy="0"/>
          <a:chOff x="0" y="0"/>
          <a:chExt cx="0" cy="0"/>
        </a:xfrm>
      </p:grpSpPr>
      <p:sp>
        <p:nvSpPr>
          <p:cNvPr id="181" name="Google Shape;181;p9"/>
          <p:cNvSpPr txBox="1">
            <a:spLocks noGrp="1"/>
          </p:cNvSpPr>
          <p:nvPr>
            <p:ph type="title"/>
          </p:nvPr>
        </p:nvSpPr>
        <p:spPr>
          <a:xfrm>
            <a:off x="2135550" y="1655488"/>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182" name="Google Shape;182;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83" name="Google Shape;183;p9"/>
          <p:cNvGrpSpPr/>
          <p:nvPr/>
        </p:nvGrpSpPr>
        <p:grpSpPr>
          <a:xfrm>
            <a:off x="12" y="11"/>
            <a:ext cx="9143998" cy="5143483"/>
            <a:chOff x="12" y="11"/>
            <a:chExt cx="9143998" cy="5143483"/>
          </a:xfrm>
        </p:grpSpPr>
        <p:grpSp>
          <p:nvGrpSpPr>
            <p:cNvPr id="184" name="Google Shape;184;p9"/>
            <p:cNvGrpSpPr/>
            <p:nvPr/>
          </p:nvGrpSpPr>
          <p:grpSpPr>
            <a:xfrm rot="10800000" flipH="1">
              <a:off x="8720735" y="3317511"/>
              <a:ext cx="423265" cy="912987"/>
              <a:chOff x="8720713" y="581661"/>
              <a:chExt cx="423265" cy="912987"/>
            </a:xfrm>
          </p:grpSpPr>
          <p:sp>
            <p:nvSpPr>
              <p:cNvPr id="185" name="Google Shape;185;p9"/>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9"/>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7" name="Google Shape;187;p9"/>
            <p:cNvGrpSpPr/>
            <p:nvPr/>
          </p:nvGrpSpPr>
          <p:grpSpPr>
            <a:xfrm rot="10800000">
              <a:off x="8449835" y="4449294"/>
              <a:ext cx="694175" cy="694200"/>
              <a:chOff x="9949035" y="3425194"/>
              <a:chExt cx="694175" cy="694200"/>
            </a:xfrm>
          </p:grpSpPr>
          <p:sp>
            <p:nvSpPr>
              <p:cNvPr id="188" name="Google Shape;188;p9"/>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9"/>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 name="Google Shape;190;p9"/>
            <p:cNvGrpSpPr/>
            <p:nvPr/>
          </p:nvGrpSpPr>
          <p:grpSpPr>
            <a:xfrm rot="10800000">
              <a:off x="22" y="3317511"/>
              <a:ext cx="423265" cy="912987"/>
              <a:chOff x="8720713" y="581661"/>
              <a:chExt cx="423265" cy="912987"/>
            </a:xfrm>
          </p:grpSpPr>
          <p:sp>
            <p:nvSpPr>
              <p:cNvPr id="191" name="Google Shape;191;p9"/>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9"/>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3" name="Google Shape;193;p9"/>
            <p:cNvGrpSpPr/>
            <p:nvPr/>
          </p:nvGrpSpPr>
          <p:grpSpPr>
            <a:xfrm rot="10800000" flipH="1">
              <a:off x="12" y="4449294"/>
              <a:ext cx="694175" cy="694200"/>
              <a:chOff x="9949035" y="3425194"/>
              <a:chExt cx="694175" cy="694200"/>
            </a:xfrm>
          </p:grpSpPr>
          <p:sp>
            <p:nvSpPr>
              <p:cNvPr id="194" name="Google Shape;194;p9"/>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 name="Google Shape;195;p9"/>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6" name="Google Shape;196;p9"/>
            <p:cNvGrpSpPr/>
            <p:nvPr/>
          </p:nvGrpSpPr>
          <p:grpSpPr>
            <a:xfrm>
              <a:off x="8720735" y="913007"/>
              <a:ext cx="423265" cy="912987"/>
              <a:chOff x="8720713" y="581661"/>
              <a:chExt cx="423265" cy="912987"/>
            </a:xfrm>
          </p:grpSpPr>
          <p:sp>
            <p:nvSpPr>
              <p:cNvPr id="197" name="Google Shape;197;p9"/>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9"/>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9" name="Google Shape;199;p9"/>
            <p:cNvGrpSpPr/>
            <p:nvPr/>
          </p:nvGrpSpPr>
          <p:grpSpPr>
            <a:xfrm flipH="1">
              <a:off x="8449835" y="11"/>
              <a:ext cx="694175" cy="694200"/>
              <a:chOff x="9949035" y="3425194"/>
              <a:chExt cx="694175" cy="694200"/>
            </a:xfrm>
          </p:grpSpPr>
          <p:sp>
            <p:nvSpPr>
              <p:cNvPr id="200" name="Google Shape;200;p9"/>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9"/>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2" name="Google Shape;202;p9"/>
            <p:cNvGrpSpPr/>
            <p:nvPr/>
          </p:nvGrpSpPr>
          <p:grpSpPr>
            <a:xfrm flipH="1">
              <a:off x="22" y="913007"/>
              <a:ext cx="423265" cy="912987"/>
              <a:chOff x="8720713" y="581661"/>
              <a:chExt cx="423265" cy="912987"/>
            </a:xfrm>
          </p:grpSpPr>
          <p:sp>
            <p:nvSpPr>
              <p:cNvPr id="203" name="Google Shape;203;p9"/>
              <p:cNvSpPr/>
              <p:nvPr/>
            </p:nvSpPr>
            <p:spPr>
              <a:xfrm flipH="1">
                <a:off x="8720713" y="1071383"/>
                <a:ext cx="423265" cy="423265"/>
              </a:xfrm>
              <a:custGeom>
                <a:avLst/>
                <a:gdLst/>
                <a:ahLst/>
                <a:cxnLst/>
                <a:rect l="l" t="t" r="r" b="b"/>
                <a:pathLst>
                  <a:path w="13719" h="13719" extrusionOk="0">
                    <a:moveTo>
                      <a:pt x="0" y="0"/>
                    </a:moveTo>
                    <a:lnTo>
                      <a:pt x="0"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9"/>
              <p:cNvSpPr/>
              <p:nvPr/>
            </p:nvSpPr>
            <p:spPr>
              <a:xfrm flipH="1">
                <a:off x="8720713" y="581661"/>
                <a:ext cx="423265" cy="424530"/>
              </a:xfrm>
              <a:custGeom>
                <a:avLst/>
                <a:gdLst/>
                <a:ahLst/>
                <a:cxnLst/>
                <a:rect l="l" t="t" r="r" b="b"/>
                <a:pathLst>
                  <a:path w="13719" h="13760" extrusionOk="0">
                    <a:moveTo>
                      <a:pt x="0" y="1"/>
                    </a:moveTo>
                    <a:lnTo>
                      <a:pt x="0" y="13760"/>
                    </a:lnTo>
                    <a:lnTo>
                      <a:pt x="13718" y="13760"/>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5" name="Google Shape;205;p9"/>
            <p:cNvGrpSpPr/>
            <p:nvPr/>
          </p:nvGrpSpPr>
          <p:grpSpPr>
            <a:xfrm>
              <a:off x="12" y="11"/>
              <a:ext cx="694175" cy="694200"/>
              <a:chOff x="9949035" y="3425194"/>
              <a:chExt cx="694175" cy="694200"/>
            </a:xfrm>
          </p:grpSpPr>
          <p:sp>
            <p:nvSpPr>
              <p:cNvPr id="206" name="Google Shape;206;p9"/>
              <p:cNvSpPr/>
              <p:nvPr/>
            </p:nvSpPr>
            <p:spPr>
              <a:xfrm rot="-5400000">
                <a:off x="9949022" y="3425206"/>
                <a:ext cx="694200" cy="694175"/>
              </a:xfrm>
              <a:custGeom>
                <a:avLst/>
                <a:gdLst/>
                <a:ahLst/>
                <a:cxnLst/>
                <a:rect l="l" t="t" r="r" b="b"/>
                <a:pathLst>
                  <a:path w="27768" h="27767" extrusionOk="0">
                    <a:moveTo>
                      <a:pt x="1" y="0"/>
                    </a:moveTo>
                    <a:lnTo>
                      <a:pt x="27768" y="27767"/>
                    </a:lnTo>
                    <a:lnTo>
                      <a:pt x="27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9"/>
              <p:cNvSpPr/>
              <p:nvPr/>
            </p:nvSpPr>
            <p:spPr>
              <a:xfrm rot="-5400000">
                <a:off x="9953172" y="3429331"/>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8"/>
        <p:cNvGrpSpPr/>
        <p:nvPr/>
      </p:nvGrpSpPr>
      <p:grpSpPr>
        <a:xfrm>
          <a:off x="0" y="0"/>
          <a:ext cx="0" cy="0"/>
          <a:chOff x="0" y="0"/>
          <a:chExt cx="0" cy="0"/>
        </a:xfrm>
      </p:grpSpPr>
      <p:sp>
        <p:nvSpPr>
          <p:cNvPr id="209" name="Google Shape;209;p10"/>
          <p:cNvSpPr>
            <a:spLocks noGrp="1"/>
          </p:cNvSpPr>
          <p:nvPr>
            <p:ph type="pic" idx="2"/>
          </p:nvPr>
        </p:nvSpPr>
        <p:spPr>
          <a:xfrm>
            <a:off x="-25" y="-13725"/>
            <a:ext cx="9144000" cy="5157300"/>
          </a:xfrm>
          <a:prstGeom prst="rect">
            <a:avLst/>
          </a:prstGeom>
          <a:noFill/>
          <a:ln>
            <a:noFill/>
          </a:ln>
        </p:spPr>
      </p:sp>
      <p:sp>
        <p:nvSpPr>
          <p:cNvPr id="210" name="Google Shape;210;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3" Type="http://schemas.openxmlformats.org/officeDocument/2006/relationships/theme" Target="../theme/theme1.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41.xml"/><Relationship Id="rId8" Type="http://schemas.openxmlformats.org/officeDocument/2006/relationships/slideLayout" Target="../slideLayouts/slideLayout40.xml"/><Relationship Id="rId7" Type="http://schemas.openxmlformats.org/officeDocument/2006/relationships/slideLayout" Target="../slideLayouts/slideLayout39.xml"/><Relationship Id="rId6" Type="http://schemas.openxmlformats.org/officeDocument/2006/relationships/slideLayout" Target="../slideLayouts/slideLayout38.xml"/><Relationship Id="rId5" Type="http://schemas.openxmlformats.org/officeDocument/2006/relationships/slideLayout" Target="../slideLayouts/slideLayout37.xml"/><Relationship Id="rId4" Type="http://schemas.openxmlformats.org/officeDocument/2006/relationships/slideLayout" Target="../slideLayouts/slideLayout36.xml"/><Relationship Id="rId33" Type="http://schemas.openxmlformats.org/officeDocument/2006/relationships/theme" Target="../theme/theme2.xml"/><Relationship Id="rId32" Type="http://schemas.openxmlformats.org/officeDocument/2006/relationships/slideLayout" Target="../slideLayouts/slideLayout64.xml"/><Relationship Id="rId31" Type="http://schemas.openxmlformats.org/officeDocument/2006/relationships/slideLayout" Target="../slideLayouts/slideLayout63.xml"/><Relationship Id="rId30" Type="http://schemas.openxmlformats.org/officeDocument/2006/relationships/slideLayout" Target="../slideLayouts/slideLayout62.xml"/><Relationship Id="rId3" Type="http://schemas.openxmlformats.org/officeDocument/2006/relationships/slideLayout" Target="../slideLayouts/slideLayout35.xml"/><Relationship Id="rId29" Type="http://schemas.openxmlformats.org/officeDocument/2006/relationships/slideLayout" Target="../slideLayouts/slideLayout61.xml"/><Relationship Id="rId28" Type="http://schemas.openxmlformats.org/officeDocument/2006/relationships/slideLayout" Target="../slideLayouts/slideLayout60.xml"/><Relationship Id="rId27" Type="http://schemas.openxmlformats.org/officeDocument/2006/relationships/slideLayout" Target="../slideLayouts/slideLayout59.xml"/><Relationship Id="rId26" Type="http://schemas.openxmlformats.org/officeDocument/2006/relationships/slideLayout" Target="../slideLayouts/slideLayout58.xml"/><Relationship Id="rId25" Type="http://schemas.openxmlformats.org/officeDocument/2006/relationships/slideLayout" Target="../slideLayouts/slideLayout57.xml"/><Relationship Id="rId24" Type="http://schemas.openxmlformats.org/officeDocument/2006/relationships/slideLayout" Target="../slideLayouts/slideLayout56.xml"/><Relationship Id="rId23" Type="http://schemas.openxmlformats.org/officeDocument/2006/relationships/slideLayout" Target="../slideLayouts/slideLayout55.xml"/><Relationship Id="rId22" Type="http://schemas.openxmlformats.org/officeDocument/2006/relationships/slideLayout" Target="../slideLayouts/slideLayout54.xml"/><Relationship Id="rId21" Type="http://schemas.openxmlformats.org/officeDocument/2006/relationships/slideLayout" Target="../slideLayouts/slideLayout53.xml"/><Relationship Id="rId20" Type="http://schemas.openxmlformats.org/officeDocument/2006/relationships/slideLayout" Target="../slideLayouts/slideLayout52.xml"/><Relationship Id="rId2" Type="http://schemas.openxmlformats.org/officeDocument/2006/relationships/slideLayout" Target="../slideLayouts/slideLayout34.xml"/><Relationship Id="rId19" Type="http://schemas.openxmlformats.org/officeDocument/2006/relationships/slideLayout" Target="../slideLayouts/slideLayout51.xml"/><Relationship Id="rId18" Type="http://schemas.openxmlformats.org/officeDocument/2006/relationships/slideLayout" Target="../slideLayouts/slideLayout50.xml"/><Relationship Id="rId17" Type="http://schemas.openxmlformats.org/officeDocument/2006/relationships/slideLayout" Target="../slideLayouts/slideLayout49.xml"/><Relationship Id="rId16" Type="http://schemas.openxmlformats.org/officeDocument/2006/relationships/slideLayout" Target="../slideLayouts/slideLayout48.xml"/><Relationship Id="rId15" Type="http://schemas.openxmlformats.org/officeDocument/2006/relationships/slideLayout" Target="../slideLayouts/slideLayout47.xml"/><Relationship Id="rId14" Type="http://schemas.openxmlformats.org/officeDocument/2006/relationships/slideLayout" Target="../slideLayouts/slideLayout46.xml"/><Relationship Id="rId13" Type="http://schemas.openxmlformats.org/officeDocument/2006/relationships/slideLayout" Target="../slideLayouts/slideLayout45.xml"/><Relationship Id="rId12" Type="http://schemas.openxmlformats.org/officeDocument/2006/relationships/slideLayout" Target="../slideLayouts/slideLayout44.xml"/><Relationship Id="rId11" Type="http://schemas.openxmlformats.org/officeDocument/2006/relationships/slideLayout" Target="../slideLayouts/slideLayout43.xml"/><Relationship Id="rId10" Type="http://schemas.openxmlformats.org/officeDocument/2006/relationships/slideLayout" Target="../slideLayouts/slideLayout42.xml"/><Relationship Id="rId1"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1pPr>
            <a:lvl2pPr lvl="1"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2pPr>
            <a:lvl3pPr lvl="2"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3pPr>
            <a:lvl4pPr lvl="3"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4pPr>
            <a:lvl5pPr lvl="4"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5pPr>
            <a:lvl6pPr lvl="5"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6pPr>
            <a:lvl7pPr lvl="6"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7pPr>
            <a:lvl8pPr lvl="7"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8pPr>
            <a:lvl9pPr lvl="8"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9pPr>
          </a:lstStyle>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1pPr>
            <a:lvl2pPr marL="914400" lvl="1"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2pPr>
            <a:lvl3pPr marL="1371600" lvl="2"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3pPr>
            <a:lvl4pPr marL="1828800" lvl="3"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4pPr>
            <a:lvl5pPr marL="2286000" lvl="4"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5pPr>
            <a:lvl6pPr marL="2743200" lvl="5"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6pPr>
            <a:lvl7pPr marL="3200400" lvl="6"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7pPr>
            <a:lvl8pPr marL="3657600" lvl="7"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8pPr>
            <a:lvl9pPr marL="4114800" lvl="8"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1pPr>
            <a:lvl2pPr lvl="1"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2pPr>
            <a:lvl3pPr lvl="2"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3pPr>
            <a:lvl4pPr lvl="3"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4pPr>
            <a:lvl5pPr lvl="4"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5pPr>
            <a:lvl6pPr lvl="5"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6pPr>
            <a:lvl7pPr lvl="6"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7pPr>
            <a:lvl8pPr lvl="7"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8pPr>
            <a:lvl9pPr lvl="8" algn="ctr" rtl="0">
              <a:spcBef>
                <a:spcPts val="0"/>
              </a:spcBef>
              <a:spcAft>
                <a:spcPts val="0"/>
              </a:spcAft>
              <a:buClr>
                <a:schemeClr val="dk1"/>
              </a:buClr>
              <a:buSzPts val="3500"/>
              <a:buFont typeface="Plus Jakarta Sans"/>
              <a:buNone/>
              <a:defRPr sz="3500" b="1">
                <a:solidFill>
                  <a:schemeClr val="dk1"/>
                </a:solidFill>
                <a:latin typeface="Plus Jakarta Sans"/>
                <a:ea typeface="Plus Jakarta Sans"/>
                <a:cs typeface="Plus Jakarta Sans"/>
                <a:sym typeface="Plus Jakarta Sans"/>
              </a:defRPr>
            </a:lvl9pPr>
          </a:lstStyle>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1pPr>
            <a:lvl2pPr marL="914400" lvl="1"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2pPr>
            <a:lvl3pPr marL="1371600" lvl="2"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3pPr>
            <a:lvl4pPr marL="1828800" lvl="3"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4pPr>
            <a:lvl5pPr marL="2286000" lvl="4"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5pPr>
            <a:lvl6pPr marL="2743200" lvl="5"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6pPr>
            <a:lvl7pPr marL="3200400" lvl="6"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7pPr>
            <a:lvl8pPr marL="3657600" lvl="7"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8pPr>
            <a:lvl9pPr marL="4114800" lvl="8" indent="-317500">
              <a:lnSpc>
                <a:spcPct val="115000"/>
              </a:lnSpc>
              <a:spcBef>
                <a:spcPts val="0"/>
              </a:spcBef>
              <a:spcAft>
                <a:spcPts val="0"/>
              </a:spcAft>
              <a:buClr>
                <a:schemeClr val="dk1"/>
              </a:buClr>
              <a:buSzPts val="1400"/>
              <a:buFont typeface="Inter" panose="02000503000000020004"/>
              <a:buChar char="■"/>
              <a:defRPr>
                <a:solidFill>
                  <a:schemeClr val="dk1"/>
                </a:solidFill>
                <a:latin typeface="Inter" panose="02000503000000020004"/>
                <a:ea typeface="Inter" panose="02000503000000020004"/>
                <a:cs typeface="Inter" panose="02000503000000020004"/>
                <a:sym typeface="Inter" panose="02000503000000020004"/>
              </a:defRPr>
            </a:lvl9pPr>
          </a:lstStyle>
          <a:p/>
        </p:txBody>
      </p:sp>
    </p:spTree>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 id="2147483702" r:id="rId21"/>
    <p:sldLayoutId id="2147483703" r:id="rId22"/>
    <p:sldLayoutId id="2147483704" r:id="rId23"/>
    <p:sldLayoutId id="2147483705" r:id="rId24"/>
    <p:sldLayoutId id="2147483706" r:id="rId25"/>
    <p:sldLayoutId id="2147483707" r:id="rId26"/>
    <p:sldLayoutId id="2147483708" r:id="rId27"/>
    <p:sldLayoutId id="2147483709" r:id="rId28"/>
    <p:sldLayoutId id="2147483710" r:id="rId29"/>
    <p:sldLayoutId id="2147483711" r:id="rId30"/>
    <p:sldLayoutId id="2147483712" r:id="rId31"/>
    <p:sldLayoutId id="2147483713"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4.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4.xml"/><Relationship Id="rId3" Type="http://schemas.openxmlformats.org/officeDocument/2006/relationships/hyperlink" Target="https://stripe.com/docs/api" TargetMode="External"/><Relationship Id="rId2" Type="http://schemas.openxmlformats.org/officeDocument/2006/relationships/hyperlink" Target="https://raml.org/" TargetMode="External"/><Relationship Id="rId1" Type="http://schemas.openxmlformats.org/officeDocument/2006/relationships/hyperlink" Target="https://swagger.io/docs/specification/about/"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6.xml"/><Relationship Id="rId1" Type="http://schemas.openxmlformats.org/officeDocument/2006/relationships/hyperlink" Target="https://aws.amazon.com/compare/the-difference-between-graphql-and-rest/#:~:text=GraphQL%20is%20a%20query%20language,to%20create%20and%20manipulate%20APIs.&amp;text=REST%20is%20good%20for%20simple,complex%2C%20and%20interrelated%20data%20sources.&amp;text=REST%20ha" TargetMode="Externa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56.xml"/><Relationship Id="rId2" Type="http://schemas.openxmlformats.org/officeDocument/2006/relationships/image" Target="../media/image7.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6.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4.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5.xml"/><Relationship Id="rId1"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4.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37"/>
          <p:cNvSpPr txBox="1">
            <a:spLocks noGrp="1"/>
          </p:cNvSpPr>
          <p:nvPr>
            <p:ph type="ctrTitle"/>
          </p:nvPr>
        </p:nvSpPr>
        <p:spPr>
          <a:xfrm>
            <a:off x="724375" y="874543"/>
            <a:ext cx="4697100" cy="217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sz="3700" b="0"/>
              <a:t>APIs (Application Programming Interface)</a:t>
            </a:r>
            <a:endParaRPr lang="en-US" altLang="en-GB" sz="3700"/>
          </a:p>
        </p:txBody>
      </p:sp>
      <p:sp>
        <p:nvSpPr>
          <p:cNvPr id="923" name="Google Shape;923;p37"/>
          <p:cNvSpPr txBox="1">
            <a:spLocks noGrp="1"/>
          </p:cNvSpPr>
          <p:nvPr>
            <p:ph type="subTitle" idx="1"/>
          </p:nvPr>
        </p:nvSpPr>
        <p:spPr>
          <a:xfrm>
            <a:off x="724400" y="3158810"/>
            <a:ext cx="2535900" cy="71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Structure of APIs, status codes, web services, demo</a:t>
            </a:r>
            <a:endParaRPr lang="en-US" altLang="en-GB"/>
          </a:p>
        </p:txBody>
      </p:sp>
      <p:grpSp>
        <p:nvGrpSpPr>
          <p:cNvPr id="924" name="Google Shape;924;p37"/>
          <p:cNvGrpSpPr/>
          <p:nvPr/>
        </p:nvGrpSpPr>
        <p:grpSpPr>
          <a:xfrm>
            <a:off x="4163585" y="-210137"/>
            <a:ext cx="4830015" cy="5613288"/>
            <a:chOff x="4163585" y="-210137"/>
            <a:chExt cx="4830015" cy="5613288"/>
          </a:xfrm>
        </p:grpSpPr>
        <p:grpSp>
          <p:nvGrpSpPr>
            <p:cNvPr id="925" name="Google Shape;925;p37"/>
            <p:cNvGrpSpPr/>
            <p:nvPr/>
          </p:nvGrpSpPr>
          <p:grpSpPr>
            <a:xfrm flipH="1">
              <a:off x="7080975" y="2115256"/>
              <a:ext cx="911691" cy="912987"/>
              <a:chOff x="2751838" y="727063"/>
              <a:chExt cx="738750" cy="739800"/>
            </a:xfrm>
          </p:grpSpPr>
          <p:sp>
            <p:nvSpPr>
              <p:cNvPr id="926" name="Google Shape;926;p37"/>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37"/>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37"/>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37"/>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0" name="Google Shape;930;p37"/>
            <p:cNvGrpSpPr/>
            <p:nvPr/>
          </p:nvGrpSpPr>
          <p:grpSpPr>
            <a:xfrm rot="5400000" flipH="1">
              <a:off x="6370163" y="3854400"/>
              <a:ext cx="1499225" cy="1499200"/>
              <a:chOff x="6581450" y="2637538"/>
              <a:chExt cx="1499225" cy="1499200"/>
            </a:xfrm>
          </p:grpSpPr>
          <p:sp>
            <p:nvSpPr>
              <p:cNvPr id="931" name="Google Shape;931;p37"/>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37"/>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37"/>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37"/>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37"/>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37"/>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37"/>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38" name="Google Shape;938;p37"/>
            <p:cNvGrpSpPr/>
            <p:nvPr/>
          </p:nvGrpSpPr>
          <p:grpSpPr>
            <a:xfrm>
              <a:off x="7494375" y="735963"/>
              <a:ext cx="1499225" cy="1498200"/>
              <a:chOff x="1416625" y="2290438"/>
              <a:chExt cx="1499225" cy="1498200"/>
            </a:xfrm>
          </p:grpSpPr>
          <p:sp>
            <p:nvSpPr>
              <p:cNvPr id="939" name="Google Shape;939;p37"/>
              <p:cNvSpPr/>
              <p:nvPr/>
            </p:nvSpPr>
            <p:spPr>
              <a:xfrm>
                <a:off x="2221650" y="3094438"/>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37"/>
              <p:cNvSpPr/>
              <p:nvPr/>
            </p:nvSpPr>
            <p:spPr>
              <a:xfrm>
                <a:off x="1416625" y="2290438"/>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37"/>
              <p:cNvSpPr/>
              <p:nvPr/>
            </p:nvSpPr>
            <p:spPr>
              <a:xfrm>
                <a:off x="1416625" y="3094438"/>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37"/>
              <p:cNvSpPr/>
              <p:nvPr/>
            </p:nvSpPr>
            <p:spPr>
              <a:xfrm>
                <a:off x="2221650" y="2290438"/>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37"/>
              <p:cNvSpPr/>
              <p:nvPr/>
            </p:nvSpPr>
            <p:spPr>
              <a:xfrm>
                <a:off x="2224750" y="2637538"/>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37"/>
              <p:cNvSpPr/>
              <p:nvPr/>
            </p:nvSpPr>
            <p:spPr>
              <a:xfrm>
                <a:off x="2224750" y="3098588"/>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37"/>
              <p:cNvSpPr/>
              <p:nvPr/>
            </p:nvSpPr>
            <p:spPr>
              <a:xfrm>
                <a:off x="1763700" y="3098588"/>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37"/>
              <p:cNvSpPr/>
              <p:nvPr/>
            </p:nvSpPr>
            <p:spPr>
              <a:xfrm>
                <a:off x="1763700" y="2637538"/>
                <a:ext cx="342975" cy="342950"/>
              </a:xfrm>
              <a:custGeom>
                <a:avLst/>
                <a:gdLst/>
                <a:ahLst/>
                <a:cxnLst/>
                <a:rect l="l" t="t" r="r" b="b"/>
                <a:pathLst>
                  <a:path w="13719" h="13718" extrusionOk="0">
                    <a:moveTo>
                      <a:pt x="1" y="0"/>
                    </a:moveTo>
                    <a:lnTo>
                      <a:pt x="1"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37"/>
              <p:cNvSpPr/>
              <p:nvPr/>
            </p:nvSpPr>
            <p:spPr>
              <a:xfrm>
                <a:off x="1987500" y="2861313"/>
                <a:ext cx="357475" cy="356450"/>
              </a:xfrm>
              <a:custGeom>
                <a:avLst/>
                <a:gdLst/>
                <a:ahLst/>
                <a:cxnLst/>
                <a:rect l="l" t="t" r="r" b="b"/>
                <a:pathLst>
                  <a:path w="14299" h="14258" extrusionOk="0">
                    <a:moveTo>
                      <a:pt x="7128" y="1"/>
                    </a:moveTo>
                    <a:lnTo>
                      <a:pt x="0" y="7129"/>
                    </a:lnTo>
                    <a:lnTo>
                      <a:pt x="7128" y="14257"/>
                    </a:lnTo>
                    <a:lnTo>
                      <a:pt x="14298" y="7129"/>
                    </a:lnTo>
                    <a:lnTo>
                      <a:pt x="7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8" name="Google Shape;948;p37"/>
            <p:cNvGrpSpPr/>
            <p:nvPr/>
          </p:nvGrpSpPr>
          <p:grpSpPr>
            <a:xfrm>
              <a:off x="7494375" y="2909313"/>
              <a:ext cx="1499225" cy="1498200"/>
              <a:chOff x="1416625" y="2290438"/>
              <a:chExt cx="1499225" cy="1498200"/>
            </a:xfrm>
          </p:grpSpPr>
          <p:sp>
            <p:nvSpPr>
              <p:cNvPr id="949" name="Google Shape;949;p37"/>
              <p:cNvSpPr/>
              <p:nvPr/>
            </p:nvSpPr>
            <p:spPr>
              <a:xfrm>
                <a:off x="2221650" y="3094438"/>
                <a:ext cx="694200" cy="694200"/>
              </a:xfrm>
              <a:custGeom>
                <a:avLst/>
                <a:gdLst/>
                <a:ahLst/>
                <a:cxnLst/>
                <a:rect l="l" t="t" r="r" b="b"/>
                <a:pathLst>
                  <a:path w="27768" h="27768" extrusionOk="0">
                    <a:moveTo>
                      <a:pt x="0" y="0"/>
                    </a:moveTo>
                    <a:lnTo>
                      <a:pt x="0" y="27767"/>
                    </a:lnTo>
                    <a:lnTo>
                      <a:pt x="277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37"/>
              <p:cNvSpPr/>
              <p:nvPr/>
            </p:nvSpPr>
            <p:spPr>
              <a:xfrm>
                <a:off x="1416625" y="2290438"/>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37"/>
              <p:cNvSpPr/>
              <p:nvPr/>
            </p:nvSpPr>
            <p:spPr>
              <a:xfrm>
                <a:off x="1416625" y="3094438"/>
                <a:ext cx="694175" cy="694200"/>
              </a:xfrm>
              <a:custGeom>
                <a:avLst/>
                <a:gdLst/>
                <a:ahLst/>
                <a:cxnLst/>
                <a:rect l="l" t="t" r="r" b="b"/>
                <a:pathLst>
                  <a:path w="27767" h="27768" extrusionOk="0">
                    <a:moveTo>
                      <a:pt x="0" y="0"/>
                    </a:moveTo>
                    <a:lnTo>
                      <a:pt x="27767" y="27767"/>
                    </a:lnTo>
                    <a:lnTo>
                      <a:pt x="2776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37"/>
              <p:cNvSpPr/>
              <p:nvPr/>
            </p:nvSpPr>
            <p:spPr>
              <a:xfrm>
                <a:off x="2221650" y="2290438"/>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37"/>
              <p:cNvSpPr/>
              <p:nvPr/>
            </p:nvSpPr>
            <p:spPr>
              <a:xfrm>
                <a:off x="2224750" y="2637538"/>
                <a:ext cx="344000" cy="342950"/>
              </a:xfrm>
              <a:custGeom>
                <a:avLst/>
                <a:gdLst/>
                <a:ahLst/>
                <a:cxnLst/>
                <a:rect l="l" t="t" r="r" b="b"/>
                <a:pathLst>
                  <a:path w="13760" h="13718" extrusionOk="0">
                    <a:moveTo>
                      <a:pt x="1" y="0"/>
                    </a:moveTo>
                    <a:lnTo>
                      <a:pt x="13760" y="13718"/>
                    </a:lnTo>
                    <a:lnTo>
                      <a:pt x="137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37"/>
              <p:cNvSpPr/>
              <p:nvPr/>
            </p:nvSpPr>
            <p:spPr>
              <a:xfrm>
                <a:off x="2224750" y="3098588"/>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37"/>
              <p:cNvSpPr/>
              <p:nvPr/>
            </p:nvSpPr>
            <p:spPr>
              <a:xfrm>
                <a:off x="1763700" y="3098588"/>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37"/>
              <p:cNvSpPr/>
              <p:nvPr/>
            </p:nvSpPr>
            <p:spPr>
              <a:xfrm>
                <a:off x="1763700" y="2637538"/>
                <a:ext cx="342975" cy="342950"/>
              </a:xfrm>
              <a:custGeom>
                <a:avLst/>
                <a:gdLst/>
                <a:ahLst/>
                <a:cxnLst/>
                <a:rect l="l" t="t" r="r" b="b"/>
                <a:pathLst>
                  <a:path w="13719" h="13718" extrusionOk="0">
                    <a:moveTo>
                      <a:pt x="1" y="0"/>
                    </a:moveTo>
                    <a:lnTo>
                      <a:pt x="1"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37"/>
              <p:cNvSpPr/>
              <p:nvPr/>
            </p:nvSpPr>
            <p:spPr>
              <a:xfrm>
                <a:off x="1987500" y="2861313"/>
                <a:ext cx="357475" cy="356450"/>
              </a:xfrm>
              <a:custGeom>
                <a:avLst/>
                <a:gdLst/>
                <a:ahLst/>
                <a:cxnLst/>
                <a:rect l="l" t="t" r="r" b="b"/>
                <a:pathLst>
                  <a:path w="14299" h="14258" extrusionOk="0">
                    <a:moveTo>
                      <a:pt x="7128" y="1"/>
                    </a:moveTo>
                    <a:lnTo>
                      <a:pt x="0" y="7129"/>
                    </a:lnTo>
                    <a:lnTo>
                      <a:pt x="7128" y="14257"/>
                    </a:lnTo>
                    <a:lnTo>
                      <a:pt x="14298" y="7129"/>
                    </a:lnTo>
                    <a:lnTo>
                      <a:pt x="7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58" name="Google Shape;958;p37"/>
            <p:cNvGrpSpPr/>
            <p:nvPr/>
          </p:nvGrpSpPr>
          <p:grpSpPr>
            <a:xfrm rot="5400000">
              <a:off x="6370163" y="-210125"/>
              <a:ext cx="1499225" cy="1499200"/>
              <a:chOff x="6581450" y="2637538"/>
              <a:chExt cx="1499225" cy="1499200"/>
            </a:xfrm>
          </p:grpSpPr>
          <p:sp>
            <p:nvSpPr>
              <p:cNvPr id="959" name="Google Shape;959;p37"/>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37"/>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37"/>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37"/>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37"/>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37"/>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37"/>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66" name="Google Shape;966;p37"/>
            <p:cNvGrpSpPr/>
            <p:nvPr/>
          </p:nvGrpSpPr>
          <p:grpSpPr>
            <a:xfrm rot="-2700246" flipH="1">
              <a:off x="6587407" y="1625361"/>
              <a:ext cx="504327" cy="504327"/>
              <a:chOff x="3490600" y="4349100"/>
              <a:chExt cx="509775" cy="509775"/>
            </a:xfrm>
          </p:grpSpPr>
          <p:sp>
            <p:nvSpPr>
              <p:cNvPr id="967" name="Google Shape;967;p37"/>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37"/>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37"/>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37"/>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37"/>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2" name="Google Shape;972;p37"/>
            <p:cNvGrpSpPr/>
            <p:nvPr/>
          </p:nvGrpSpPr>
          <p:grpSpPr>
            <a:xfrm rot="-2700246" flipH="1">
              <a:off x="6587407" y="3013811"/>
              <a:ext cx="504327" cy="504327"/>
              <a:chOff x="3490600" y="4349100"/>
              <a:chExt cx="509775" cy="509775"/>
            </a:xfrm>
          </p:grpSpPr>
          <p:sp>
            <p:nvSpPr>
              <p:cNvPr id="973" name="Google Shape;973;p37"/>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37"/>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37"/>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37"/>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37"/>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8" name="Google Shape;978;p37"/>
            <p:cNvGrpSpPr/>
            <p:nvPr/>
          </p:nvGrpSpPr>
          <p:grpSpPr>
            <a:xfrm rot="-2699423">
              <a:off x="5786306" y="965922"/>
              <a:ext cx="644620" cy="644584"/>
              <a:chOff x="3490600" y="4349100"/>
              <a:chExt cx="509775" cy="509775"/>
            </a:xfrm>
          </p:grpSpPr>
          <p:sp>
            <p:nvSpPr>
              <p:cNvPr id="979" name="Google Shape;979;p37"/>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37"/>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37"/>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37"/>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37"/>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4" name="Google Shape;984;p37"/>
            <p:cNvGrpSpPr/>
            <p:nvPr/>
          </p:nvGrpSpPr>
          <p:grpSpPr>
            <a:xfrm>
              <a:off x="5421581" y="3456607"/>
              <a:ext cx="951558" cy="950908"/>
              <a:chOff x="1416625" y="2290438"/>
              <a:chExt cx="1499225" cy="1498200"/>
            </a:xfrm>
          </p:grpSpPr>
          <p:sp>
            <p:nvSpPr>
              <p:cNvPr id="985" name="Google Shape;985;p37"/>
              <p:cNvSpPr/>
              <p:nvPr/>
            </p:nvSpPr>
            <p:spPr>
              <a:xfrm>
                <a:off x="2221650" y="3094438"/>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37"/>
              <p:cNvSpPr/>
              <p:nvPr/>
            </p:nvSpPr>
            <p:spPr>
              <a:xfrm>
                <a:off x="1416625" y="2290438"/>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37"/>
              <p:cNvSpPr/>
              <p:nvPr/>
            </p:nvSpPr>
            <p:spPr>
              <a:xfrm>
                <a:off x="1416625" y="3094438"/>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37"/>
              <p:cNvSpPr/>
              <p:nvPr/>
            </p:nvSpPr>
            <p:spPr>
              <a:xfrm>
                <a:off x="2221650" y="2290438"/>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37"/>
              <p:cNvSpPr/>
              <p:nvPr/>
            </p:nvSpPr>
            <p:spPr>
              <a:xfrm>
                <a:off x="2224750" y="2637538"/>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37"/>
              <p:cNvSpPr/>
              <p:nvPr/>
            </p:nvSpPr>
            <p:spPr>
              <a:xfrm>
                <a:off x="2224750" y="3098588"/>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37"/>
              <p:cNvSpPr/>
              <p:nvPr/>
            </p:nvSpPr>
            <p:spPr>
              <a:xfrm>
                <a:off x="1763700" y="3098588"/>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37"/>
              <p:cNvSpPr/>
              <p:nvPr/>
            </p:nvSpPr>
            <p:spPr>
              <a:xfrm>
                <a:off x="1763700" y="2637538"/>
                <a:ext cx="342975" cy="342950"/>
              </a:xfrm>
              <a:custGeom>
                <a:avLst/>
                <a:gdLst/>
                <a:ahLst/>
                <a:cxnLst/>
                <a:rect l="l" t="t" r="r" b="b"/>
                <a:pathLst>
                  <a:path w="13719" h="13718" extrusionOk="0">
                    <a:moveTo>
                      <a:pt x="1" y="0"/>
                    </a:moveTo>
                    <a:lnTo>
                      <a:pt x="1"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37"/>
              <p:cNvSpPr/>
              <p:nvPr/>
            </p:nvSpPr>
            <p:spPr>
              <a:xfrm>
                <a:off x="1987500" y="2861313"/>
                <a:ext cx="357475" cy="356450"/>
              </a:xfrm>
              <a:custGeom>
                <a:avLst/>
                <a:gdLst/>
                <a:ahLst/>
                <a:cxnLst/>
                <a:rect l="l" t="t" r="r" b="b"/>
                <a:pathLst>
                  <a:path w="14299" h="14258" extrusionOk="0">
                    <a:moveTo>
                      <a:pt x="7128" y="1"/>
                    </a:moveTo>
                    <a:lnTo>
                      <a:pt x="0" y="7129"/>
                    </a:lnTo>
                    <a:lnTo>
                      <a:pt x="7128" y="14257"/>
                    </a:lnTo>
                    <a:lnTo>
                      <a:pt x="14298" y="7129"/>
                    </a:lnTo>
                    <a:lnTo>
                      <a:pt x="7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94" name="Google Shape;994;p37"/>
            <p:cNvGrpSpPr/>
            <p:nvPr/>
          </p:nvGrpSpPr>
          <p:grpSpPr>
            <a:xfrm rot="8100695">
              <a:off x="4311348" y="4542273"/>
              <a:ext cx="713217" cy="713217"/>
              <a:chOff x="3490600" y="4349100"/>
              <a:chExt cx="509775" cy="509775"/>
            </a:xfrm>
          </p:grpSpPr>
          <p:sp>
            <p:nvSpPr>
              <p:cNvPr id="995" name="Google Shape;995;p37"/>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37"/>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37"/>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37"/>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37"/>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7355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Data Formats - XML, JSON</a:t>
            </a:r>
            <a:endParaRPr lang="en-US" altLang="en-GB"/>
          </a:p>
        </p:txBody>
      </p:sp>
      <p:sp>
        <p:nvSpPr>
          <p:cNvPr id="2" name="Subtitle 1"/>
          <p:cNvSpPr>
            <a:spLocks noGrp="1"/>
          </p:cNvSpPr>
          <p:nvPr>
            <p:ph type="subTitle" idx="1"/>
          </p:nvPr>
        </p:nvSpPr>
        <p:spPr>
          <a:xfrm>
            <a:off x="4571365" y="1153160"/>
            <a:ext cx="3852545" cy="572770"/>
          </a:xfrm>
        </p:spPr>
        <p:txBody>
          <a:bodyPr/>
          <a:p>
            <a:pPr algn="l">
              <a:buFont typeface="Arial" panose="020B0604020202020204" pitchFamily="34" charset="0"/>
              <a:buChar char="•"/>
            </a:pPr>
            <a:r>
              <a:rPr lang="en-US" altLang="en-US"/>
              <a:t>JSON is a lightweight data format used in RESTful APIs. </a:t>
            </a:r>
            <a:endParaRPr lang="en-US" altLang="en-US"/>
          </a:p>
          <a:p>
            <a:pPr algn="l">
              <a:buFont typeface="Arial" panose="020B0604020202020204" pitchFamily="34" charset="0"/>
              <a:buChar char="•"/>
            </a:pPr>
            <a:endParaRPr lang="en-US" altLang="en-US"/>
          </a:p>
          <a:p>
            <a:pPr algn="l">
              <a:buFont typeface="Arial" panose="020B0604020202020204" pitchFamily="34" charset="0"/>
              <a:buChar char="•"/>
            </a:pPr>
            <a:r>
              <a:rPr lang="en-US" altLang="en-US"/>
              <a:t>It is more human-readable and efficient compared to XML.</a:t>
            </a:r>
            <a:endParaRPr lang="en-US" altLang="en-US"/>
          </a:p>
        </p:txBody>
      </p:sp>
      <p:sp>
        <p:nvSpPr>
          <p:cNvPr id="3" name="Subtitle 2"/>
          <p:cNvSpPr>
            <a:spLocks noGrp="1"/>
          </p:cNvSpPr>
          <p:nvPr>
            <p:ph type="subTitle" idx="2"/>
          </p:nvPr>
        </p:nvSpPr>
        <p:spPr>
          <a:xfrm>
            <a:off x="720090" y="1153160"/>
            <a:ext cx="3851275" cy="572770"/>
          </a:xfrm>
        </p:spPr>
        <p:txBody>
          <a:bodyPr/>
          <a:p>
            <a:pPr marL="425450" indent="-285750" algn="l">
              <a:buFont typeface="Arial" panose="020B0604020202020204" pitchFamily="34" charset="0"/>
              <a:buChar char="•"/>
            </a:pPr>
            <a:r>
              <a:rPr lang="en-US" altLang="en-US"/>
              <a:t>XML is a structured, hierarchical data format used for exchanging information between applications. </a:t>
            </a:r>
            <a:endParaRPr lang="en-US" altLang="en-US"/>
          </a:p>
          <a:p>
            <a:pPr marL="425450" indent="-285750" algn="l">
              <a:buFont typeface="Arial" panose="020B0604020202020204" pitchFamily="34" charset="0"/>
              <a:buChar char="•"/>
            </a:pPr>
            <a:endParaRPr lang="en-US" altLang="en-US"/>
          </a:p>
          <a:p>
            <a:pPr marL="425450" indent="-285750" algn="l">
              <a:buFont typeface="Arial" panose="020B0604020202020204" pitchFamily="34" charset="0"/>
              <a:buChar char="•"/>
            </a:pPr>
            <a:r>
              <a:rPr lang="en-US" altLang="en-US"/>
              <a:t>Commonly used in SOAP-based APIs.</a:t>
            </a:r>
            <a:endParaRPr lang="en-US" altLang="en-US"/>
          </a:p>
        </p:txBody>
      </p:sp>
      <p:sp>
        <p:nvSpPr>
          <p:cNvPr id="4" name="Subtitle 3"/>
          <p:cNvSpPr>
            <a:spLocks noGrp="1"/>
          </p:cNvSpPr>
          <p:nvPr>
            <p:ph type="subTitle" idx="3"/>
          </p:nvPr>
        </p:nvSpPr>
        <p:spPr>
          <a:xfrm>
            <a:off x="4571365" y="718185"/>
            <a:ext cx="3852545" cy="572770"/>
          </a:xfrm>
        </p:spPr>
        <p:txBody>
          <a:bodyPr/>
          <a:p>
            <a:r>
              <a:rPr lang="en-US">
                <a:latin typeface="Gill Sans MT" panose="020B0502020104020203" charset="0"/>
                <a:cs typeface="Gill Sans MT" panose="020B0502020104020203" charset="0"/>
              </a:rPr>
              <a:t>JSON</a:t>
            </a:r>
            <a:endParaRPr lang="en-US">
              <a:latin typeface="Gill Sans MT" panose="020B0502020104020203" charset="0"/>
              <a:cs typeface="Gill Sans MT" panose="020B0502020104020203" charset="0"/>
            </a:endParaRPr>
          </a:p>
        </p:txBody>
      </p:sp>
      <p:sp>
        <p:nvSpPr>
          <p:cNvPr id="5" name="Subtitle 4"/>
          <p:cNvSpPr>
            <a:spLocks noGrp="1"/>
          </p:cNvSpPr>
          <p:nvPr>
            <p:ph type="subTitle" idx="4"/>
          </p:nvPr>
        </p:nvSpPr>
        <p:spPr>
          <a:xfrm>
            <a:off x="720090" y="718185"/>
            <a:ext cx="3851275" cy="572770"/>
          </a:xfrm>
        </p:spPr>
        <p:txBody>
          <a:bodyPr/>
          <a:p>
            <a:r>
              <a:rPr lang="en-US">
                <a:latin typeface="Gill Sans MT" panose="020B0502020104020203" charset="0"/>
                <a:cs typeface="Gill Sans MT" panose="020B0502020104020203" charset="0"/>
              </a:rPr>
              <a:t>XML</a:t>
            </a:r>
            <a:endParaRPr lang="en-US">
              <a:latin typeface="Gill Sans MT" panose="020B0502020104020203" charset="0"/>
              <a:cs typeface="Gill Sans MT" panose="020B0502020104020203" charset="0"/>
            </a:endParaRPr>
          </a:p>
        </p:txBody>
      </p:sp>
      <p:pic>
        <p:nvPicPr>
          <p:cNvPr id="6" name="Picture 5"/>
          <p:cNvPicPr>
            <a:picLocks noChangeAspect="1"/>
          </p:cNvPicPr>
          <p:nvPr/>
        </p:nvPicPr>
        <p:blipFill>
          <a:blip r:embed="rId1"/>
          <a:stretch>
            <a:fillRect/>
          </a:stretch>
        </p:blipFill>
        <p:spPr>
          <a:xfrm>
            <a:off x="701675" y="2556510"/>
            <a:ext cx="3810635" cy="2383790"/>
          </a:xfrm>
          <a:prstGeom prst="rect">
            <a:avLst/>
          </a:prstGeom>
        </p:spPr>
      </p:pic>
      <p:pic>
        <p:nvPicPr>
          <p:cNvPr id="7" name="Picture 6"/>
          <p:cNvPicPr>
            <a:picLocks noChangeAspect="1"/>
          </p:cNvPicPr>
          <p:nvPr/>
        </p:nvPicPr>
        <p:blipFill>
          <a:blip r:embed="rId2"/>
          <a:stretch>
            <a:fillRect/>
          </a:stretch>
        </p:blipFill>
        <p:spPr>
          <a:xfrm>
            <a:off x="4705350" y="2556510"/>
            <a:ext cx="3718560" cy="23844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15800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REST API Creation Guidelines</a:t>
            </a:r>
            <a:endParaRPr lang="en-US" altLang="en-GB"/>
          </a:p>
        </p:txBody>
      </p:sp>
      <p:sp>
        <p:nvSpPr>
          <p:cNvPr id="1152" name="Google Shape;1152;p42"/>
          <p:cNvSpPr txBox="1">
            <a:spLocks noGrp="1"/>
          </p:cNvSpPr>
          <p:nvPr>
            <p:ph type="subTitle" idx="2"/>
          </p:nvPr>
        </p:nvSpPr>
        <p:spPr>
          <a:xfrm>
            <a:off x="720090" y="816610"/>
            <a:ext cx="7704455" cy="191643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t>REST is an architectural style for modeling distributed systems as a set of resources.</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Resources can be data, objects, or services that can be accessed by clients. </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Every resource is represented by a URI which uniquely identifies the resource. </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Also, REST APIs (based on HTTP) are built around the HTTP actions such as GET, POST, PUT, DELETE, and PATCH.</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Organizing the APIs around resources</a:t>
            </a:r>
            <a:endParaRPr lang="en-US" altLang="en-US"/>
          </a:p>
          <a:p>
            <a:pPr marL="742950" lvl="1" indent="-285750" algn="l" rtl="0">
              <a:spcBef>
                <a:spcPts val="0"/>
              </a:spcBef>
              <a:spcAft>
                <a:spcPts val="0"/>
              </a:spcAft>
              <a:buFont typeface="Arial" panose="020B0604020202020204" pitchFamily="34" charset="0"/>
              <a:buChar char="•"/>
            </a:pPr>
            <a:r>
              <a:rPr lang="en-US" altLang="en-US"/>
              <a:t>Entities are often grouped into collections (for example, users, items, orders, etc). Use plural nouns to represent collections.</a:t>
            </a:r>
            <a:endParaRPr lang="en-US" altLang="en-US"/>
          </a:p>
          <a:p>
            <a:pPr marL="742950" lvl="1" indent="-285750" algn="l" rtl="0">
              <a:spcBef>
                <a:spcPts val="0"/>
              </a:spcBef>
              <a:spcAft>
                <a:spcPts val="0"/>
              </a:spcAft>
              <a:buFont typeface="Arial" panose="020B0604020202020204" pitchFamily="34" charset="0"/>
              <a:buChar char="•"/>
            </a:pPr>
            <a:endParaRPr lang="en-US" altLang="en-US"/>
          </a:p>
          <a:p>
            <a:pPr marL="742950" lvl="1" indent="-285750" algn="l" rtl="0">
              <a:spcBef>
                <a:spcPts val="0"/>
              </a:spcBef>
              <a:spcAft>
                <a:spcPts val="0"/>
              </a:spcAft>
              <a:buFont typeface="Arial" panose="020B0604020202020204" pitchFamily="34" charset="0"/>
              <a:buChar char="•"/>
            </a:pPr>
            <a:r>
              <a:rPr lang="en-US" altLang="en-US"/>
              <a:t>Sending an HTTP GET request to a collection resource (example: /orders) returns a list of items in the collection. Whereas the URL “/orders/12345” represents a path to order with id 12345.</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15800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sym typeface="+mn-ea"/>
              </a:rPr>
              <a:t>REST API Creation Guidelines</a:t>
            </a:r>
            <a:endParaRPr lang="en-US" altLang="en-GB"/>
          </a:p>
        </p:txBody>
      </p:sp>
      <p:sp>
        <p:nvSpPr>
          <p:cNvPr id="1152" name="Google Shape;1152;p42"/>
          <p:cNvSpPr txBox="1">
            <a:spLocks noGrp="1"/>
          </p:cNvSpPr>
          <p:nvPr>
            <p:ph type="subTitle" idx="2"/>
          </p:nvPr>
        </p:nvSpPr>
        <p:spPr>
          <a:xfrm>
            <a:off x="720090" y="816610"/>
            <a:ext cx="7704455" cy="191643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t>Define operations in terms of HTTP methods</a:t>
            </a:r>
            <a:endParaRPr lang="en-US" altLang="en-US"/>
          </a:p>
          <a:p>
            <a:pPr marL="742950" lvl="1" indent="-285750" algn="l" rtl="0">
              <a:spcBef>
                <a:spcPts val="0"/>
              </a:spcBef>
              <a:spcAft>
                <a:spcPts val="0"/>
              </a:spcAft>
              <a:buFont typeface="Arial" panose="020B0604020202020204" pitchFamily="34" charset="0"/>
              <a:buChar char="•"/>
            </a:pPr>
            <a:r>
              <a:rPr lang="en-US" altLang="en-US"/>
              <a:t>Use the appropriate methods for the different actions to be performed on the endpoint</a:t>
            </a:r>
            <a:endParaRPr lang="en-US" altLang="en-US"/>
          </a:p>
          <a:p>
            <a:pPr marL="742950" lvl="1"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Avoiding chattiness: avoid making the user have to send multiple requests back and forth. To do this, you can implement endpoints that can add multiple resources at once, as well as those for bulk delete and bulk updates.</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Pass the correct error codes and descriptions to the clients.</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API documentation is a reference manual containing all the information to work with the API (e.g.authentication/authorization, input/output payloads, headers and parameters).</a:t>
            </a:r>
            <a:endParaRPr lang="en-US" altLang="en-US"/>
          </a:p>
          <a:p>
            <a:pPr marL="742950" lvl="1" indent="-285750" algn="l" rtl="0">
              <a:spcBef>
                <a:spcPts val="0"/>
              </a:spcBef>
              <a:spcAft>
                <a:spcPts val="0"/>
              </a:spcAft>
              <a:buFont typeface="Arial" panose="020B0604020202020204" pitchFamily="34" charset="0"/>
              <a:buChar char="•"/>
            </a:pPr>
            <a:r>
              <a:rPr lang="en-US" altLang="en-US"/>
              <a:t>Some API description formats include </a:t>
            </a:r>
            <a:r>
              <a:rPr lang="en-US" altLang="en-US">
                <a:hlinkClick r:id="rId1" tooltip="" action="ppaction://hlinkfile"/>
              </a:rPr>
              <a:t>Swagger Open API specification </a:t>
            </a:r>
            <a:r>
              <a:rPr lang="en-US" altLang="en-US"/>
              <a:t>and </a:t>
            </a:r>
            <a:r>
              <a:rPr lang="en-US" altLang="en-US">
                <a:hlinkClick r:id="rId2" tooltip="" action="ppaction://hlinkfile"/>
              </a:rPr>
              <a:t>RAML</a:t>
            </a:r>
            <a:r>
              <a:rPr lang="en-US" altLang="en-US"/>
              <a:t>. Look into </a:t>
            </a:r>
            <a:r>
              <a:rPr lang="en-US" altLang="en-US">
                <a:hlinkClick r:id="rId3" tooltip="" action="ppaction://hlinkfile"/>
              </a:rPr>
              <a:t>Stripe API specification</a:t>
            </a:r>
            <a:r>
              <a:rPr lang="en-US" altLang="en-US"/>
              <a:t> to get a good example</a:t>
            </a:r>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15800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GraphQL</a:t>
            </a:r>
            <a:endParaRPr lang="en-US" altLang="en-GB"/>
          </a:p>
        </p:txBody>
      </p:sp>
      <p:sp>
        <p:nvSpPr>
          <p:cNvPr id="1152" name="Google Shape;1152;p42"/>
          <p:cNvSpPr txBox="1">
            <a:spLocks noGrp="1"/>
          </p:cNvSpPr>
          <p:nvPr>
            <p:ph type="subTitle" idx="2"/>
          </p:nvPr>
        </p:nvSpPr>
        <p:spPr>
          <a:xfrm>
            <a:off x="720090" y="816610"/>
            <a:ext cx="7704455" cy="191643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altLang="en-US"/>
              <a:t>GraphQL is an API query language that defines specifications of how a client application should request data from a remote server.</a:t>
            </a:r>
            <a:endParaRPr lang="en-US" altLang="en-US"/>
          </a:p>
          <a:p>
            <a:pPr marL="285750" lvl="0" indent="-285750" algn="l" rtl="0">
              <a:lnSpc>
                <a:spcPct val="150000"/>
              </a:lnSpc>
              <a:spcBef>
                <a:spcPts val="0"/>
              </a:spcBef>
              <a:spcAft>
                <a:spcPts val="0"/>
              </a:spcAft>
              <a:buFont typeface="Arial" panose="020B0604020202020204" pitchFamily="34" charset="0"/>
              <a:buChar char="•"/>
            </a:pP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You can use GraphQL in your API calls without relying on the server-side application to define the request.</a:t>
            </a:r>
            <a:endParaRPr lang="en-US" altLang="en-US"/>
          </a:p>
          <a:p>
            <a:pPr marL="285750" lvl="0" indent="-285750" algn="l" rtl="0">
              <a:lnSpc>
                <a:spcPct val="150000"/>
              </a:lnSpc>
              <a:spcBef>
                <a:spcPts val="0"/>
              </a:spcBef>
              <a:spcAft>
                <a:spcPts val="0"/>
              </a:spcAft>
              <a:buFont typeface="Arial" panose="020B0604020202020204" pitchFamily="34" charset="0"/>
              <a:buChar char="•"/>
            </a:pP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highlight>
                  <a:srgbClr val="FFFF00"/>
                </a:highlight>
              </a:rPr>
              <a:t>GraphQL vs REST</a:t>
            </a:r>
            <a:endParaRPr lang="en-US" altLang="en-US">
              <a:highlight>
                <a:srgbClr val="FFFF00"/>
              </a:highlight>
            </a:endParaRPr>
          </a:p>
          <a:p>
            <a:pPr marL="285750" lvl="0" indent="-285750" algn="l" rtl="0">
              <a:lnSpc>
                <a:spcPct val="150000"/>
              </a:lnSpc>
              <a:spcBef>
                <a:spcPts val="0"/>
              </a:spcBef>
              <a:spcAft>
                <a:spcPts val="0"/>
              </a:spcAft>
              <a:buFont typeface="Arial" panose="020B0604020202020204" pitchFamily="34" charset="0"/>
              <a:buChar char="•"/>
            </a:pPr>
            <a:r>
              <a:rPr lang="en-US" altLang="en-US"/>
              <a:t>They both allow you to create, update and delete data via API. APIs developed with REST are known as RESTful APIs while those with GraphQL are GraphQL APIs.</a:t>
            </a:r>
            <a:endParaRPr lang="en-US" altLang="en-US"/>
          </a:p>
          <a:p>
            <a:pPr marL="285750" lvl="0" indent="-285750" algn="l" rtl="0">
              <a:lnSpc>
                <a:spcPct val="150000"/>
              </a:lnSpc>
              <a:spcBef>
                <a:spcPts val="0"/>
              </a:spcBef>
              <a:spcAft>
                <a:spcPts val="0"/>
              </a:spcAft>
              <a:buFont typeface="Arial" panose="020B0604020202020204" pitchFamily="34" charset="0"/>
              <a:buChar char="•"/>
            </a:pP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Both are stateless, so the server does not save response history between requests</a:t>
            </a: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Both HTTP-based and use a client-server model.</a:t>
            </a: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15800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GraphQL</a:t>
            </a:r>
            <a:endParaRPr lang="en-US" altLang="en-GB"/>
          </a:p>
        </p:txBody>
      </p:sp>
      <p:sp>
        <p:nvSpPr>
          <p:cNvPr id="1152" name="Google Shape;1152;p42"/>
          <p:cNvSpPr txBox="1">
            <a:spLocks noGrp="1"/>
          </p:cNvSpPr>
          <p:nvPr>
            <p:ph type="subTitle" idx="2"/>
          </p:nvPr>
        </p:nvSpPr>
        <p:spPr>
          <a:xfrm>
            <a:off x="720090" y="816610"/>
            <a:ext cx="7704455" cy="191643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altLang="en-US">
                <a:highlight>
                  <a:srgbClr val="FFFF00"/>
                </a:highlight>
              </a:rPr>
              <a:t>GraphQL vs REST</a:t>
            </a: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REST and GraphQL both design their data interchange around resources. Each resource has its own unique identifier (URI) and a set of operations (HTTP methods) that the client can perform on it.</a:t>
            </a:r>
            <a:endParaRPr lang="en-US" altLang="en-US"/>
          </a:p>
          <a:p>
            <a:pPr marL="285750" lvl="0" indent="-285750" algn="l" rtl="0">
              <a:lnSpc>
                <a:spcPct val="150000"/>
              </a:lnSpc>
              <a:spcBef>
                <a:spcPts val="0"/>
              </a:spcBef>
              <a:spcAft>
                <a:spcPts val="0"/>
              </a:spcAft>
              <a:buFont typeface="Arial" panose="020B0604020202020204" pitchFamily="34" charset="0"/>
              <a:buChar char="•"/>
            </a:pP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Both REST and GraphQL support similar data formats. JSON is the most popular format but XML and HTML are sometimes used.</a:t>
            </a:r>
            <a:endParaRPr lang="en-US" altLang="en-US"/>
          </a:p>
          <a:p>
            <a:pPr marL="285750" lvl="0" indent="-285750" algn="l" rtl="0">
              <a:lnSpc>
                <a:spcPct val="150000"/>
              </a:lnSpc>
              <a:spcBef>
                <a:spcPts val="0"/>
              </a:spcBef>
              <a:spcAft>
                <a:spcPts val="0"/>
              </a:spcAft>
              <a:buFont typeface="Arial" panose="020B0604020202020204" pitchFamily="34" charset="0"/>
              <a:buChar char="•"/>
            </a:pP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They both work with any database and programming language, highly interoperable with any application.</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15800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GraphQL</a:t>
            </a:r>
            <a:endParaRPr lang="en-US" altLang="en-GB"/>
          </a:p>
        </p:txBody>
      </p:sp>
      <p:sp>
        <p:nvSpPr>
          <p:cNvPr id="1152" name="Google Shape;1152;p42"/>
          <p:cNvSpPr txBox="1">
            <a:spLocks noGrp="1"/>
          </p:cNvSpPr>
          <p:nvPr>
            <p:ph type="subTitle" idx="2"/>
          </p:nvPr>
        </p:nvSpPr>
        <p:spPr>
          <a:xfrm>
            <a:off x="720090" y="816610"/>
            <a:ext cx="7704455" cy="191643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altLang="en-US">
                <a:highlight>
                  <a:srgbClr val="FFFF00"/>
                </a:highlight>
              </a:rPr>
              <a:t>GraphQL vs REST (differences)</a:t>
            </a: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Overfetching and underfetching: REST APIs always return a whole dataset. GraphQL emerged as a query-based solution, queries can extract the exact data in only one API request  and response.</a:t>
            </a:r>
            <a:endParaRPr lang="en-US" altLang="en-US"/>
          </a:p>
          <a:p>
            <a:pPr marL="285750" lvl="0" indent="-285750" algn="l" rtl="0">
              <a:lnSpc>
                <a:spcPct val="150000"/>
              </a:lnSpc>
              <a:spcBef>
                <a:spcPts val="0"/>
              </a:spcBef>
              <a:spcAft>
                <a:spcPts val="0"/>
              </a:spcAft>
              <a:buFont typeface="Arial" panose="020B0604020202020204" pitchFamily="34" charset="0"/>
              <a:buChar char="•"/>
            </a:pP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Error handling: GraphQL is a strongly typed API architecture, due to the level of detail in the schema, the system can automatically identify request errors and provide useful error messages. REST APIs are weakly typed, and you must build error handling into the surrounding code. </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15800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GraphQL</a:t>
            </a:r>
            <a:endParaRPr lang="en-US" altLang="en-GB"/>
          </a:p>
        </p:txBody>
      </p:sp>
      <p:sp>
        <p:nvSpPr>
          <p:cNvPr id="1152" name="Google Shape;1152;p42"/>
          <p:cNvSpPr txBox="1">
            <a:spLocks noGrp="1"/>
          </p:cNvSpPr>
          <p:nvPr>
            <p:ph type="subTitle" idx="2"/>
          </p:nvPr>
        </p:nvSpPr>
        <p:spPr>
          <a:xfrm>
            <a:off x="720090" y="816610"/>
            <a:ext cx="7704455" cy="191643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altLang="en-US">
                <a:highlight>
                  <a:srgbClr val="FFFF00"/>
                </a:highlight>
              </a:rPr>
              <a:t>When to use GraphQL or REST</a:t>
            </a: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They can be used interchangeably but some use cases are a better fit for one or the other</a:t>
            </a:r>
            <a:endParaRPr lang="en-US" altLang="en-US"/>
          </a:p>
          <a:p>
            <a:pPr marL="285750" lvl="0" indent="-285750" algn="l" rtl="0">
              <a:lnSpc>
                <a:spcPct val="150000"/>
              </a:lnSpc>
              <a:spcBef>
                <a:spcPts val="0"/>
              </a:spcBef>
              <a:spcAft>
                <a:spcPts val="0"/>
              </a:spcAft>
              <a:buFont typeface="Arial" panose="020B0604020202020204" pitchFamily="34" charset="0"/>
              <a:buChar char="•"/>
            </a:pP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highlight>
                  <a:srgbClr val="FFFF00"/>
                </a:highlight>
              </a:rPr>
              <a:t>When to use GraphQL</a:t>
            </a:r>
            <a:endParaRPr lang="en-US" altLang="en-US">
              <a:highlight>
                <a:srgbClr val="FFFF00"/>
              </a:highlight>
            </a:endParaRPr>
          </a:p>
          <a:p>
            <a:pPr marL="285750" lvl="0" indent="-285750" algn="l" rtl="0">
              <a:lnSpc>
                <a:spcPct val="150000"/>
              </a:lnSpc>
              <a:spcBef>
                <a:spcPts val="0"/>
              </a:spcBef>
              <a:spcAft>
                <a:spcPts val="0"/>
              </a:spcAft>
              <a:buFont typeface="Arial" panose="020B0604020202020204" pitchFamily="34" charset="0"/>
              <a:buChar char="•"/>
            </a:pPr>
            <a:r>
              <a:rPr lang="en-US" altLang="en-US"/>
              <a:t>You have limited bandwidth, and you want to minimize the number of requests and responses</a:t>
            </a: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You have multiple data sources, and you want to combine them at one endpoint</a:t>
            </a: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You have client requests that vary significantly, and you expect very different responses</a:t>
            </a: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15800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GraphQL</a:t>
            </a:r>
            <a:endParaRPr lang="en-US" altLang="en-GB"/>
          </a:p>
        </p:txBody>
      </p:sp>
      <p:sp>
        <p:nvSpPr>
          <p:cNvPr id="1152" name="Google Shape;1152;p42"/>
          <p:cNvSpPr txBox="1">
            <a:spLocks noGrp="1"/>
          </p:cNvSpPr>
          <p:nvPr>
            <p:ph type="subTitle" idx="2"/>
          </p:nvPr>
        </p:nvSpPr>
        <p:spPr>
          <a:xfrm>
            <a:off x="720090" y="816610"/>
            <a:ext cx="7704455" cy="191643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altLang="en-US">
                <a:highlight>
                  <a:srgbClr val="FFFF00"/>
                </a:highlight>
              </a:rPr>
              <a:t>When to use GraphQL or REST</a:t>
            </a: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highlight>
                  <a:srgbClr val="FFFF00"/>
                </a:highlight>
              </a:rPr>
              <a:t>When to use REST</a:t>
            </a:r>
            <a:endParaRPr lang="en-US" altLang="en-US">
              <a:highlight>
                <a:srgbClr val="FFFF00"/>
              </a:highlight>
            </a:endParaRPr>
          </a:p>
          <a:p>
            <a:pPr marL="285750" lvl="0" indent="-285750" algn="l" rtl="0">
              <a:lnSpc>
                <a:spcPct val="150000"/>
              </a:lnSpc>
              <a:spcBef>
                <a:spcPts val="0"/>
              </a:spcBef>
              <a:spcAft>
                <a:spcPts val="0"/>
              </a:spcAft>
              <a:buFont typeface="Arial" panose="020B0604020202020204" pitchFamily="34" charset="0"/>
              <a:buChar char="•"/>
            </a:pPr>
            <a:r>
              <a:rPr lang="en-US" altLang="en-US"/>
              <a:t>You have smaller applications with less complex data</a:t>
            </a:r>
            <a:endParaRPr lang="en-US" altLang="en-US"/>
          </a:p>
          <a:p>
            <a:pPr marL="285750" lvl="0" indent="-285750" algn="l" rtl="0">
              <a:lnSpc>
                <a:spcPct val="150000"/>
              </a:lnSpc>
              <a:spcBef>
                <a:spcPts val="0"/>
              </a:spcBef>
              <a:spcAft>
                <a:spcPts val="0"/>
              </a:spcAft>
              <a:buFont typeface="Arial" panose="020B0604020202020204" pitchFamily="34" charset="0"/>
              <a:buChar char="•"/>
            </a:pP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You have data and operations that all clients use similarly</a:t>
            </a:r>
            <a:endParaRPr lang="en-US" altLang="en-US"/>
          </a:p>
          <a:p>
            <a:pPr marL="285750" lvl="0" indent="-285750" algn="l" rtl="0">
              <a:lnSpc>
                <a:spcPct val="150000"/>
              </a:lnSpc>
              <a:spcBef>
                <a:spcPts val="0"/>
              </a:spcBef>
              <a:spcAft>
                <a:spcPts val="0"/>
              </a:spcAft>
              <a:buFont typeface="Arial" panose="020B0604020202020204" pitchFamily="34" charset="0"/>
              <a:buChar char="•"/>
            </a:pP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You have no requirements for complex data querying</a:t>
            </a:r>
            <a:endParaRPr lang="en-US" altLang="en-US"/>
          </a:p>
          <a:p>
            <a:pPr marL="285750" lvl="0" indent="-285750" algn="l" rtl="0">
              <a:lnSpc>
                <a:spcPct val="150000"/>
              </a:lnSpc>
              <a:spcBef>
                <a:spcPts val="0"/>
              </a:spcBef>
              <a:spcAft>
                <a:spcPts val="0"/>
              </a:spcAft>
              <a:buFont typeface="Arial" panose="020B0604020202020204" pitchFamily="34" charset="0"/>
              <a:buChar char="•"/>
            </a:pP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This </a:t>
            </a:r>
            <a:r>
              <a:rPr lang="en-US" altLang="en-US">
                <a:hlinkClick r:id="rId1" tooltip="" action="ppaction://hlinkfile"/>
              </a:rPr>
              <a:t>article </a:t>
            </a:r>
            <a:r>
              <a:rPr lang="en-US" altLang="en-US"/>
              <a:t>from Amazon Web Services goes into more detail into this.</a:t>
            </a:r>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15800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Example of an API</a:t>
            </a:r>
            <a:endParaRPr lang="en-US" altLang="en-GB"/>
          </a:p>
        </p:txBody>
      </p:sp>
      <p:sp>
        <p:nvSpPr>
          <p:cNvPr id="1152" name="Google Shape;1152;p42"/>
          <p:cNvSpPr txBox="1">
            <a:spLocks noGrp="1"/>
          </p:cNvSpPr>
          <p:nvPr>
            <p:ph type="subTitle" idx="2"/>
          </p:nvPr>
        </p:nvSpPr>
        <p:spPr>
          <a:xfrm>
            <a:off x="720090" y="816610"/>
            <a:ext cx="7704455" cy="1916430"/>
          </a:xfrm>
          <a:prstGeom prst="rect">
            <a:avLst/>
          </a:prstGeom>
        </p:spPr>
        <p:txBody>
          <a:bodyPr spcFirstLastPara="1" wrap="square" lIns="91425" tIns="91425" rIns="91425" bIns="91425" anchor="t" anchorCtr="0">
            <a:noAutofit/>
          </a:bodyPr>
          <a:lstStyle/>
          <a:p>
            <a:pPr marL="285750" lvl="0" indent="-285750" algn="l" rtl="0">
              <a:lnSpc>
                <a:spcPct val="150000"/>
              </a:lnSpc>
              <a:spcBef>
                <a:spcPts val="0"/>
              </a:spcBef>
              <a:spcAft>
                <a:spcPts val="0"/>
              </a:spcAft>
              <a:buFont typeface="Arial" panose="020B0604020202020204" pitchFamily="34" charset="0"/>
              <a:buChar char="•"/>
            </a:pPr>
            <a:r>
              <a:rPr lang="en-US" altLang="en-US"/>
              <a:t>A simple REST API for user management:</a:t>
            </a: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Endpoint: https://api.example.com/users</a:t>
            </a:r>
            <a:endParaRPr lang="en-US" altLang="en-US"/>
          </a:p>
          <a:p>
            <a:pPr marL="285750" lvl="0" indent="-285750" algn="l" rtl="0">
              <a:lnSpc>
                <a:spcPct val="150000"/>
              </a:lnSpc>
              <a:spcBef>
                <a:spcPts val="0"/>
              </a:spcBef>
              <a:spcAft>
                <a:spcPts val="0"/>
              </a:spcAft>
              <a:buFont typeface="Arial" panose="020B0604020202020204" pitchFamily="34" charset="0"/>
              <a:buChar char="•"/>
            </a:pP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GET Request (retrieve all users)</a:t>
            </a:r>
            <a:endParaRPr lang="en-US" altLang="en-US"/>
          </a:p>
          <a:p>
            <a:pPr marL="285750" lvl="0" indent="-285750" algn="l" rtl="0">
              <a:lnSpc>
                <a:spcPct val="150000"/>
              </a:lnSpc>
              <a:spcBef>
                <a:spcPts val="0"/>
              </a:spcBef>
              <a:spcAft>
                <a:spcPts val="0"/>
              </a:spcAft>
              <a:buFont typeface="Arial" panose="020B0604020202020204" pitchFamily="34" charset="0"/>
              <a:buChar char="•"/>
            </a:pPr>
            <a:endParaRPr lang="en-US" altLang="en-US"/>
          </a:p>
          <a:p>
            <a:pPr marL="285750" lvl="0" indent="-285750" algn="l" rtl="0">
              <a:lnSpc>
                <a:spcPct val="150000"/>
              </a:lnSpc>
              <a:spcBef>
                <a:spcPts val="0"/>
              </a:spcBef>
              <a:spcAft>
                <a:spcPts val="0"/>
              </a:spcAft>
              <a:buFont typeface="Arial" panose="020B0604020202020204" pitchFamily="34" charset="0"/>
              <a:buChar char="•"/>
            </a:pPr>
            <a:endParaRPr lang="en-US" altLang="en-US"/>
          </a:p>
          <a:p>
            <a:pPr marL="285750" lvl="0" indent="-285750" algn="l" rtl="0">
              <a:lnSpc>
                <a:spcPct val="150000"/>
              </a:lnSpc>
              <a:spcBef>
                <a:spcPts val="0"/>
              </a:spcBef>
              <a:spcAft>
                <a:spcPts val="0"/>
              </a:spcAft>
              <a:buFont typeface="Arial" panose="020B0604020202020204" pitchFamily="34" charset="0"/>
              <a:buChar char="•"/>
            </a:pPr>
            <a:endParaRPr lang="en-US" altLang="en-US"/>
          </a:p>
          <a:p>
            <a:pPr marL="285750" lvl="0" indent="-285750" algn="l" rtl="0">
              <a:lnSpc>
                <a:spcPct val="150000"/>
              </a:lnSpc>
              <a:spcBef>
                <a:spcPts val="0"/>
              </a:spcBef>
              <a:spcAft>
                <a:spcPts val="0"/>
              </a:spcAft>
              <a:buFont typeface="Arial" panose="020B0604020202020204" pitchFamily="34" charset="0"/>
              <a:buChar char="•"/>
            </a:pPr>
            <a:r>
              <a:rPr lang="en-US" altLang="en-US"/>
              <a:t>Response</a:t>
            </a:r>
            <a:endParaRPr lang="en-US" altLang="en-US"/>
          </a:p>
          <a:p>
            <a:pPr marL="285750" lvl="0" indent="-285750" algn="l" rtl="0">
              <a:lnSpc>
                <a:spcPct val="150000"/>
              </a:lnSpc>
              <a:spcBef>
                <a:spcPts val="0"/>
              </a:spcBef>
              <a:spcAft>
                <a:spcPts val="0"/>
              </a:spcAft>
              <a:buFont typeface="Arial" panose="020B0604020202020204" pitchFamily="34" charset="0"/>
              <a:buChar char="•"/>
            </a:pPr>
            <a:endParaRPr lang="en-US" altLang="en-US"/>
          </a:p>
          <a:p>
            <a:pPr marL="285750" lvl="0" indent="-285750" algn="l" rtl="0">
              <a:lnSpc>
                <a:spcPct val="150000"/>
              </a:lnSpc>
              <a:spcBef>
                <a:spcPts val="0"/>
              </a:spcBef>
              <a:spcAft>
                <a:spcPts val="0"/>
              </a:spcAft>
              <a:buFont typeface="Arial" panose="020B0604020202020204" pitchFamily="34" charset="0"/>
              <a:buChar char="•"/>
            </a:pPr>
            <a:endParaRPr lang="en-US" altLang="en-US"/>
          </a:p>
          <a:p>
            <a:pPr marL="0" lvl="0" indent="0" algn="l" rtl="0">
              <a:lnSpc>
                <a:spcPct val="150000"/>
              </a:lnSpc>
              <a:spcBef>
                <a:spcPts val="0"/>
              </a:spcBef>
              <a:spcAft>
                <a:spcPts val="0"/>
              </a:spcAft>
              <a:buFont typeface="Arial" panose="020B0604020202020204" pitchFamily="34" charset="0"/>
            </a:pPr>
            <a:br>
              <a:rPr lang="en-US" altLang="en-US"/>
            </a:br>
            <a:endParaRPr lang="en-US" altLang="en-US"/>
          </a:p>
        </p:txBody>
      </p:sp>
      <p:pic>
        <p:nvPicPr>
          <p:cNvPr id="2" name="Picture 1"/>
          <p:cNvPicPr>
            <a:picLocks noChangeAspect="1"/>
          </p:cNvPicPr>
          <p:nvPr/>
        </p:nvPicPr>
        <p:blipFill>
          <a:blip r:embed="rId1"/>
          <a:stretch>
            <a:fillRect/>
          </a:stretch>
        </p:blipFill>
        <p:spPr>
          <a:xfrm>
            <a:off x="1131570" y="2219325"/>
            <a:ext cx="4600575" cy="828675"/>
          </a:xfrm>
          <a:prstGeom prst="rect">
            <a:avLst/>
          </a:prstGeom>
        </p:spPr>
      </p:pic>
      <p:pic>
        <p:nvPicPr>
          <p:cNvPr id="3" name="Picture 2"/>
          <p:cNvPicPr>
            <a:picLocks noChangeAspect="1"/>
          </p:cNvPicPr>
          <p:nvPr/>
        </p:nvPicPr>
        <p:blipFill>
          <a:blip r:embed="rId2"/>
          <a:stretch>
            <a:fillRect/>
          </a:stretch>
        </p:blipFill>
        <p:spPr>
          <a:xfrm>
            <a:off x="1064260" y="3494405"/>
            <a:ext cx="5657850" cy="11715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15800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Example of an API</a:t>
            </a:r>
            <a:endParaRPr lang="en-US" altLang="en-GB"/>
          </a:p>
        </p:txBody>
      </p:sp>
      <p:pic>
        <p:nvPicPr>
          <p:cNvPr id="4" name="Picture 3"/>
          <p:cNvPicPr>
            <a:picLocks noChangeAspect="1"/>
          </p:cNvPicPr>
          <p:nvPr/>
        </p:nvPicPr>
        <p:blipFill>
          <a:blip r:embed="rId1"/>
          <a:stretch>
            <a:fillRect/>
          </a:stretch>
        </p:blipFill>
        <p:spPr>
          <a:xfrm>
            <a:off x="784225" y="866140"/>
            <a:ext cx="7639685" cy="40519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Introduction</a:t>
            </a:r>
            <a:endParaRPr lang="en-GB"/>
          </a:p>
        </p:txBody>
      </p:sp>
      <p:sp>
        <p:nvSpPr>
          <p:cNvPr id="1152" name="Google Shape;1152;p42"/>
          <p:cNvSpPr txBox="1">
            <a:spLocks noGrp="1"/>
          </p:cNvSpPr>
          <p:nvPr>
            <p:ph type="subTitle" idx="2"/>
          </p:nvPr>
        </p:nvSpPr>
        <p:spPr>
          <a:xfrm>
            <a:off x="720090" y="1228090"/>
            <a:ext cx="7704455" cy="19164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In this chapter we will look at a very essential concept in programming, APIs.</a:t>
            </a:r>
            <a:endParaRPr lang="en-US" altLang="en-GB"/>
          </a:p>
          <a:p>
            <a:pPr marL="0" lvl="0" indent="0" algn="l" rtl="0">
              <a:spcBef>
                <a:spcPts val="0"/>
              </a:spcBef>
              <a:spcAft>
                <a:spcPts val="0"/>
              </a:spcAft>
              <a:buNone/>
            </a:pPr>
            <a:endParaRPr lang="en-US" altLang="en-GB"/>
          </a:p>
          <a:p>
            <a:pPr marL="0" lvl="0" indent="0" algn="l" rtl="0">
              <a:spcBef>
                <a:spcPts val="0"/>
              </a:spcBef>
              <a:spcAft>
                <a:spcPts val="0"/>
              </a:spcAft>
              <a:buNone/>
            </a:pPr>
            <a:r>
              <a:rPr lang="en-US" altLang="en-GB"/>
              <a:t>Lots of companies have spent lots of resources and time creating wonderful solutions (payment, weather, music recognition). </a:t>
            </a:r>
            <a:br>
              <a:rPr lang="en-US" altLang="en-GB"/>
            </a:br>
            <a:br>
              <a:rPr lang="en-US" altLang="en-GB"/>
            </a:br>
            <a:r>
              <a:rPr lang="en-US" altLang="en-GB"/>
              <a:t>If we want to embed these solutions into our own applications, we have to use the APIs they created.</a:t>
            </a:r>
            <a:endParaRPr lang="en-US" altLang="en-GB"/>
          </a:p>
        </p:txBody>
      </p:sp>
      <p:pic>
        <p:nvPicPr>
          <p:cNvPr id="2" name="Picture 1"/>
          <p:cNvPicPr/>
          <p:nvPr/>
        </p:nvPicPr>
        <p:blipFill>
          <a:blip r:embed="rId1"/>
          <a:stretch>
            <a:fillRect/>
          </a:stretch>
        </p:blipFill>
        <p:spPr>
          <a:xfrm>
            <a:off x="844550" y="3421380"/>
            <a:ext cx="2037080" cy="1079500"/>
          </a:xfrm>
          <a:prstGeom prst="rect">
            <a:avLst/>
          </a:prstGeom>
        </p:spPr>
      </p:pic>
      <p:pic>
        <p:nvPicPr>
          <p:cNvPr id="3" name="Picture 2"/>
          <p:cNvPicPr/>
          <p:nvPr/>
        </p:nvPicPr>
        <p:blipFill>
          <a:blip r:embed="rId2"/>
          <a:stretch>
            <a:fillRect/>
          </a:stretch>
        </p:blipFill>
        <p:spPr>
          <a:xfrm>
            <a:off x="6884035" y="3354705"/>
            <a:ext cx="1435100" cy="1181100"/>
          </a:xfrm>
          <a:prstGeom prst="rect">
            <a:avLst/>
          </a:prstGeom>
        </p:spPr>
      </p:pic>
      <p:pic>
        <p:nvPicPr>
          <p:cNvPr id="4" name="Picture 3"/>
          <p:cNvPicPr/>
          <p:nvPr/>
        </p:nvPicPr>
        <p:blipFill>
          <a:blip r:embed="rId3"/>
          <a:stretch>
            <a:fillRect/>
          </a:stretch>
        </p:blipFill>
        <p:spPr>
          <a:xfrm>
            <a:off x="3195638" y="3230563"/>
            <a:ext cx="3267075" cy="14001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a:xfrm>
            <a:off x="878205" y="568960"/>
            <a:ext cx="7387590" cy="4005580"/>
          </a:xfrm>
        </p:spPr>
        <p:txBody>
          <a:bodyPr/>
          <a:p>
            <a:r>
              <a:rPr lang="en-US"/>
              <a:t>PRACTICAL: </a:t>
            </a:r>
            <a:br>
              <a:rPr lang="en-US"/>
            </a:br>
            <a:br>
              <a:rPr lang="en-US"/>
            </a:br>
            <a:r>
              <a:rPr lang="en-US"/>
              <a:t>Interacting with a Payment API</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p:nvPr/>
        </p:nvPicPr>
        <p:blipFill>
          <a:blip r:embed="rId1"/>
          <a:stretch>
            <a:fillRect/>
          </a:stretch>
        </p:blipFill>
        <p:spPr>
          <a:xfrm>
            <a:off x="-108585" y="8255"/>
            <a:ext cx="9361805" cy="51358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a:t>Introduction</a:t>
            </a:r>
            <a:endParaRPr lang="en-GB"/>
          </a:p>
        </p:txBody>
      </p:sp>
      <p:sp>
        <p:nvSpPr>
          <p:cNvPr id="1152" name="Google Shape;1152;p42"/>
          <p:cNvSpPr txBox="1">
            <a:spLocks noGrp="1"/>
          </p:cNvSpPr>
          <p:nvPr>
            <p:ph type="subTitle" idx="2"/>
          </p:nvPr>
        </p:nvSpPr>
        <p:spPr>
          <a:xfrm>
            <a:off x="720090" y="1175385"/>
            <a:ext cx="7704455" cy="19164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US"/>
              <a:t>By the end of this course, you’ll be able to:</a:t>
            </a:r>
            <a:endParaRPr lang="en-US" altLang="en-US"/>
          </a:p>
          <a:p>
            <a:pPr marL="0" lvl="0" indent="0" algn="l" rtl="0">
              <a:spcBef>
                <a:spcPts val="0"/>
              </a:spcBef>
              <a:spcAft>
                <a:spcPts val="0"/>
              </a:spcAft>
              <a:buNone/>
            </a:pPr>
            <a:endParaRPr lang="en-US" altLang="en-US"/>
          </a:p>
          <a:p>
            <a:pPr marL="285750" lvl="0" indent="-285750" algn="l" rtl="0">
              <a:spcBef>
                <a:spcPts val="0"/>
              </a:spcBef>
              <a:spcAft>
                <a:spcPts val="0"/>
              </a:spcAft>
              <a:buFont typeface="Arial" panose="020B0604020202020204" pitchFamily="34" charset="0"/>
              <a:buChar char="•"/>
            </a:pPr>
            <a:r>
              <a:rPr lang="en-US" altLang="en-US"/>
              <a:t>Know some types of web services that exist</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Describe how REST APIs are structured</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Know the use of the different HTTP methods</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Know the significance of the different status code classes.</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Have some knowledge of how to interact with APIs using Postman</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41"/>
          <p:cNvSpPr txBox="1">
            <a:spLocks noGrp="1"/>
          </p:cNvSpPr>
          <p:nvPr>
            <p:ph type="title"/>
          </p:nvPr>
        </p:nvSpPr>
        <p:spPr>
          <a:xfrm>
            <a:off x="2492900" y="2771150"/>
            <a:ext cx="4262400" cy="79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altLang="en-GB" dirty="0"/>
              <a:t>APIS</a:t>
            </a:r>
            <a:endParaRPr lang="en-US" altLang="en-GB" dirty="0"/>
          </a:p>
        </p:txBody>
      </p:sp>
      <p:sp>
        <p:nvSpPr>
          <p:cNvPr id="1068" name="Google Shape;1068;p41"/>
          <p:cNvSpPr txBox="1">
            <a:spLocks noGrp="1"/>
          </p:cNvSpPr>
          <p:nvPr>
            <p:ph type="title" idx="2"/>
          </p:nvPr>
        </p:nvSpPr>
        <p:spPr>
          <a:xfrm>
            <a:off x="3745980" y="1714915"/>
            <a:ext cx="16521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t>01</a:t>
            </a:r>
            <a:endParaRPr lang="en-GB"/>
          </a:p>
        </p:txBody>
      </p:sp>
      <p:grpSp>
        <p:nvGrpSpPr>
          <p:cNvPr id="1070" name="Google Shape;1070;p41"/>
          <p:cNvGrpSpPr/>
          <p:nvPr/>
        </p:nvGrpSpPr>
        <p:grpSpPr>
          <a:xfrm>
            <a:off x="-228750" y="-157600"/>
            <a:ext cx="1764193" cy="5458675"/>
            <a:chOff x="-228750" y="-157600"/>
            <a:chExt cx="1764193" cy="5458675"/>
          </a:xfrm>
        </p:grpSpPr>
        <p:grpSp>
          <p:nvGrpSpPr>
            <p:cNvPr id="1071" name="Google Shape;1071;p41"/>
            <p:cNvGrpSpPr/>
            <p:nvPr/>
          </p:nvGrpSpPr>
          <p:grpSpPr>
            <a:xfrm rot="-5400000">
              <a:off x="-228762" y="3801863"/>
              <a:ext cx="1499225" cy="1499200"/>
              <a:chOff x="150800" y="379988"/>
              <a:chExt cx="1499225" cy="1499200"/>
            </a:xfrm>
          </p:grpSpPr>
          <p:sp>
            <p:nvSpPr>
              <p:cNvPr id="1072" name="Google Shape;1072;p41"/>
              <p:cNvSpPr/>
              <p:nvPr/>
            </p:nvSpPr>
            <p:spPr>
              <a:xfrm>
                <a:off x="150800" y="379988"/>
                <a:ext cx="694175" cy="694175"/>
              </a:xfrm>
              <a:custGeom>
                <a:avLst/>
                <a:gdLst/>
                <a:ahLst/>
                <a:cxnLst/>
                <a:rect l="l" t="t" r="r" b="b"/>
                <a:pathLst>
                  <a:path w="27767" h="27767" extrusionOk="0">
                    <a:moveTo>
                      <a:pt x="27767" y="0"/>
                    </a:moveTo>
                    <a:lnTo>
                      <a:pt x="0" y="27767"/>
                    </a:lnTo>
                    <a:lnTo>
                      <a:pt x="27767" y="27767"/>
                    </a:lnTo>
                    <a:lnTo>
                      <a:pt x="27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41"/>
              <p:cNvSpPr/>
              <p:nvPr/>
            </p:nvSpPr>
            <p:spPr>
              <a:xfrm>
                <a:off x="955825" y="1185013"/>
                <a:ext cx="694200" cy="694175"/>
              </a:xfrm>
              <a:custGeom>
                <a:avLst/>
                <a:gdLst/>
                <a:ahLst/>
                <a:cxnLst/>
                <a:rect l="l" t="t" r="r" b="b"/>
                <a:pathLst>
                  <a:path w="27768" h="27767" extrusionOk="0">
                    <a:moveTo>
                      <a:pt x="0" y="0"/>
                    </a:moveTo>
                    <a:lnTo>
                      <a:pt x="0" y="27767"/>
                    </a:lnTo>
                    <a:lnTo>
                      <a:pt x="27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41"/>
              <p:cNvSpPr/>
              <p:nvPr/>
            </p:nvSpPr>
            <p:spPr>
              <a:xfrm>
                <a:off x="958925" y="1189138"/>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41"/>
              <p:cNvSpPr/>
              <p:nvPr/>
            </p:nvSpPr>
            <p:spPr>
              <a:xfrm>
                <a:off x="497875" y="1189138"/>
                <a:ext cx="342975" cy="342975"/>
              </a:xfrm>
              <a:custGeom>
                <a:avLst/>
                <a:gdLst/>
                <a:ahLst/>
                <a:cxnLst/>
                <a:rect l="l" t="t" r="r" b="b"/>
                <a:pathLst>
                  <a:path w="13719" h="13719" extrusionOk="0">
                    <a:moveTo>
                      <a:pt x="1" y="1"/>
                    </a:moveTo>
                    <a:lnTo>
                      <a:pt x="1" y="13719"/>
                    </a:lnTo>
                    <a:lnTo>
                      <a:pt x="13718" y="13719"/>
                    </a:ln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41"/>
              <p:cNvSpPr/>
              <p:nvPr/>
            </p:nvSpPr>
            <p:spPr>
              <a:xfrm>
                <a:off x="497875" y="727063"/>
                <a:ext cx="342975" cy="344000"/>
              </a:xfrm>
              <a:custGeom>
                <a:avLst/>
                <a:gdLst/>
                <a:ahLst/>
                <a:cxnLst/>
                <a:rect l="l" t="t" r="r" b="b"/>
                <a:pathLst>
                  <a:path w="13719" h="13760" extrusionOk="0">
                    <a:moveTo>
                      <a:pt x="1" y="0"/>
                    </a:moveTo>
                    <a:lnTo>
                      <a:pt x="1" y="13759"/>
                    </a:lnTo>
                    <a:lnTo>
                      <a:pt x="1371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41"/>
              <p:cNvSpPr/>
              <p:nvPr/>
            </p:nvSpPr>
            <p:spPr>
              <a:xfrm>
                <a:off x="958925" y="727063"/>
                <a:ext cx="344000" cy="344000"/>
              </a:xfrm>
              <a:custGeom>
                <a:avLst/>
                <a:gdLst/>
                <a:ahLst/>
                <a:cxnLst/>
                <a:rect l="l" t="t" r="r" b="b"/>
                <a:pathLst>
                  <a:path w="13760" h="13760" extrusionOk="0">
                    <a:moveTo>
                      <a:pt x="1" y="0"/>
                    </a:moveTo>
                    <a:lnTo>
                      <a:pt x="13760" y="13759"/>
                    </a:lnTo>
                    <a:lnTo>
                      <a:pt x="137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41"/>
              <p:cNvSpPr/>
              <p:nvPr/>
            </p:nvSpPr>
            <p:spPr>
              <a:xfrm>
                <a:off x="721675" y="951888"/>
                <a:ext cx="357475" cy="356425"/>
              </a:xfrm>
              <a:custGeom>
                <a:avLst/>
                <a:gdLst/>
                <a:ahLst/>
                <a:cxnLst/>
                <a:rect l="l" t="t" r="r" b="b"/>
                <a:pathLst>
                  <a:path w="14299" h="14257" extrusionOk="0">
                    <a:moveTo>
                      <a:pt x="7128" y="0"/>
                    </a:moveTo>
                    <a:lnTo>
                      <a:pt x="0" y="7129"/>
                    </a:lnTo>
                    <a:lnTo>
                      <a:pt x="7128" y="14257"/>
                    </a:lnTo>
                    <a:lnTo>
                      <a:pt x="14298" y="7129"/>
                    </a:lnTo>
                    <a:lnTo>
                      <a:pt x="71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79" name="Google Shape;1079;p41"/>
            <p:cNvGrpSpPr/>
            <p:nvPr/>
          </p:nvGrpSpPr>
          <p:grpSpPr>
            <a:xfrm>
              <a:off x="-228750" y="1822650"/>
              <a:ext cx="1499225" cy="1498200"/>
              <a:chOff x="1416625" y="2290438"/>
              <a:chExt cx="1499225" cy="1498200"/>
            </a:xfrm>
          </p:grpSpPr>
          <p:sp>
            <p:nvSpPr>
              <p:cNvPr id="1080" name="Google Shape;1080;p41"/>
              <p:cNvSpPr/>
              <p:nvPr/>
            </p:nvSpPr>
            <p:spPr>
              <a:xfrm>
                <a:off x="2221650" y="3094438"/>
                <a:ext cx="694200" cy="694200"/>
              </a:xfrm>
              <a:custGeom>
                <a:avLst/>
                <a:gdLst/>
                <a:ahLst/>
                <a:cxnLst/>
                <a:rect l="l" t="t" r="r" b="b"/>
                <a:pathLst>
                  <a:path w="27768" h="27768" extrusionOk="0">
                    <a:moveTo>
                      <a:pt x="0" y="0"/>
                    </a:moveTo>
                    <a:lnTo>
                      <a:pt x="0" y="27767"/>
                    </a:lnTo>
                    <a:lnTo>
                      <a:pt x="2776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41"/>
              <p:cNvSpPr/>
              <p:nvPr/>
            </p:nvSpPr>
            <p:spPr>
              <a:xfrm>
                <a:off x="1416625" y="2290438"/>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41"/>
              <p:cNvSpPr/>
              <p:nvPr/>
            </p:nvSpPr>
            <p:spPr>
              <a:xfrm>
                <a:off x="1416625" y="3094438"/>
                <a:ext cx="694175" cy="694200"/>
              </a:xfrm>
              <a:custGeom>
                <a:avLst/>
                <a:gdLst/>
                <a:ahLst/>
                <a:cxnLst/>
                <a:rect l="l" t="t" r="r" b="b"/>
                <a:pathLst>
                  <a:path w="27767" h="27768" extrusionOk="0">
                    <a:moveTo>
                      <a:pt x="0" y="0"/>
                    </a:move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41"/>
              <p:cNvSpPr/>
              <p:nvPr/>
            </p:nvSpPr>
            <p:spPr>
              <a:xfrm>
                <a:off x="2221650" y="2290438"/>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41"/>
              <p:cNvSpPr/>
              <p:nvPr/>
            </p:nvSpPr>
            <p:spPr>
              <a:xfrm>
                <a:off x="2224750" y="2637538"/>
                <a:ext cx="344000" cy="342950"/>
              </a:xfrm>
              <a:custGeom>
                <a:avLst/>
                <a:gdLst/>
                <a:ahLst/>
                <a:cxnLst/>
                <a:rect l="l" t="t" r="r" b="b"/>
                <a:pathLst>
                  <a:path w="13760" h="13718" extrusionOk="0">
                    <a:moveTo>
                      <a:pt x="1" y="0"/>
                    </a:moveTo>
                    <a:lnTo>
                      <a:pt x="13760" y="13718"/>
                    </a:lnTo>
                    <a:lnTo>
                      <a:pt x="1376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41"/>
              <p:cNvSpPr/>
              <p:nvPr/>
            </p:nvSpPr>
            <p:spPr>
              <a:xfrm>
                <a:off x="2224750" y="3098588"/>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41"/>
              <p:cNvSpPr/>
              <p:nvPr/>
            </p:nvSpPr>
            <p:spPr>
              <a:xfrm>
                <a:off x="1763700" y="3098588"/>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41"/>
              <p:cNvSpPr/>
              <p:nvPr/>
            </p:nvSpPr>
            <p:spPr>
              <a:xfrm>
                <a:off x="1763700" y="2637538"/>
                <a:ext cx="342975" cy="342950"/>
              </a:xfrm>
              <a:custGeom>
                <a:avLst/>
                <a:gdLst/>
                <a:ahLst/>
                <a:cxnLst/>
                <a:rect l="l" t="t" r="r" b="b"/>
                <a:pathLst>
                  <a:path w="13719" h="13718" extrusionOk="0">
                    <a:moveTo>
                      <a:pt x="1" y="0"/>
                    </a:moveTo>
                    <a:lnTo>
                      <a:pt x="1" y="13718"/>
                    </a:lnTo>
                    <a:lnTo>
                      <a:pt x="137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41"/>
              <p:cNvSpPr/>
              <p:nvPr/>
            </p:nvSpPr>
            <p:spPr>
              <a:xfrm>
                <a:off x="1987500" y="2861313"/>
                <a:ext cx="357475" cy="356450"/>
              </a:xfrm>
              <a:custGeom>
                <a:avLst/>
                <a:gdLst/>
                <a:ahLst/>
                <a:cxnLst/>
                <a:rect l="l" t="t" r="r" b="b"/>
                <a:pathLst>
                  <a:path w="14299" h="14258" extrusionOk="0">
                    <a:moveTo>
                      <a:pt x="7128" y="1"/>
                    </a:moveTo>
                    <a:lnTo>
                      <a:pt x="0" y="7129"/>
                    </a:lnTo>
                    <a:lnTo>
                      <a:pt x="7128" y="14257"/>
                    </a:lnTo>
                    <a:lnTo>
                      <a:pt x="14298" y="7129"/>
                    </a:lnTo>
                    <a:lnTo>
                      <a:pt x="71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89" name="Google Shape;1089;p41"/>
            <p:cNvGrpSpPr/>
            <p:nvPr/>
          </p:nvGrpSpPr>
          <p:grpSpPr>
            <a:xfrm rot="-5400000">
              <a:off x="-228762" y="-157587"/>
              <a:ext cx="1499225" cy="1499200"/>
              <a:chOff x="6581450" y="2637538"/>
              <a:chExt cx="1499225" cy="1499200"/>
            </a:xfrm>
          </p:grpSpPr>
          <p:sp>
            <p:nvSpPr>
              <p:cNvPr id="1090" name="Google Shape;1090;p41"/>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41"/>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41"/>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41"/>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41"/>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41"/>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41"/>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7" name="Google Shape;1097;p41"/>
            <p:cNvGrpSpPr/>
            <p:nvPr/>
          </p:nvGrpSpPr>
          <p:grpSpPr>
            <a:xfrm rot="-2700246" flipH="1">
              <a:off x="926632" y="1289913"/>
              <a:ext cx="504327" cy="504327"/>
              <a:chOff x="3490600" y="4349100"/>
              <a:chExt cx="509775" cy="509775"/>
            </a:xfrm>
          </p:grpSpPr>
          <p:sp>
            <p:nvSpPr>
              <p:cNvPr id="1098" name="Google Shape;1098;p41"/>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41"/>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41"/>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41"/>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41"/>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03" name="Google Shape;1103;p41"/>
            <p:cNvGrpSpPr/>
            <p:nvPr/>
          </p:nvGrpSpPr>
          <p:grpSpPr>
            <a:xfrm>
              <a:off x="822254" y="3144507"/>
              <a:ext cx="713189" cy="714203"/>
              <a:chOff x="2751838" y="727063"/>
              <a:chExt cx="738750" cy="739800"/>
            </a:xfrm>
          </p:grpSpPr>
          <p:sp>
            <p:nvSpPr>
              <p:cNvPr id="1104" name="Google Shape;1104;p41"/>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41"/>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41"/>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41"/>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08" name="Google Shape;1108;p41"/>
          <p:cNvGrpSpPr/>
          <p:nvPr/>
        </p:nvGrpSpPr>
        <p:grpSpPr>
          <a:xfrm>
            <a:off x="7608700" y="-157600"/>
            <a:ext cx="1764193" cy="5458675"/>
            <a:chOff x="7608700" y="-157600"/>
            <a:chExt cx="1764193" cy="5458675"/>
          </a:xfrm>
        </p:grpSpPr>
        <p:grpSp>
          <p:nvGrpSpPr>
            <p:cNvPr id="1109" name="Google Shape;1109;p41"/>
            <p:cNvGrpSpPr/>
            <p:nvPr/>
          </p:nvGrpSpPr>
          <p:grpSpPr>
            <a:xfrm rot="5400000" flipH="1">
              <a:off x="7873681" y="3801863"/>
              <a:ext cx="1499225" cy="1499200"/>
              <a:chOff x="150800" y="379988"/>
              <a:chExt cx="1499225" cy="1499200"/>
            </a:xfrm>
          </p:grpSpPr>
          <p:sp>
            <p:nvSpPr>
              <p:cNvPr id="1110" name="Google Shape;1110;p41"/>
              <p:cNvSpPr/>
              <p:nvPr/>
            </p:nvSpPr>
            <p:spPr>
              <a:xfrm>
                <a:off x="150800" y="379988"/>
                <a:ext cx="694175" cy="694175"/>
              </a:xfrm>
              <a:custGeom>
                <a:avLst/>
                <a:gdLst/>
                <a:ahLst/>
                <a:cxnLst/>
                <a:rect l="l" t="t" r="r" b="b"/>
                <a:pathLst>
                  <a:path w="27767" h="27767" extrusionOk="0">
                    <a:moveTo>
                      <a:pt x="27767" y="0"/>
                    </a:moveTo>
                    <a:lnTo>
                      <a:pt x="0" y="27767"/>
                    </a:lnTo>
                    <a:lnTo>
                      <a:pt x="27767"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41"/>
              <p:cNvSpPr/>
              <p:nvPr/>
            </p:nvSpPr>
            <p:spPr>
              <a:xfrm>
                <a:off x="955825" y="1185013"/>
                <a:ext cx="694200" cy="694175"/>
              </a:xfrm>
              <a:custGeom>
                <a:avLst/>
                <a:gdLst/>
                <a:ahLst/>
                <a:cxnLst/>
                <a:rect l="l" t="t" r="r" b="b"/>
                <a:pathLst>
                  <a:path w="27768" h="27767" extrusionOk="0">
                    <a:moveTo>
                      <a:pt x="0" y="0"/>
                    </a:moveTo>
                    <a:lnTo>
                      <a:pt x="0"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41"/>
              <p:cNvSpPr/>
              <p:nvPr/>
            </p:nvSpPr>
            <p:spPr>
              <a:xfrm>
                <a:off x="958925" y="1189138"/>
                <a:ext cx="344000" cy="342975"/>
              </a:xfrm>
              <a:custGeom>
                <a:avLst/>
                <a:gdLst/>
                <a:ahLst/>
                <a:cxnLst/>
                <a:rect l="l" t="t" r="r" b="b"/>
                <a:pathLst>
                  <a:path w="13760" h="13719" extrusionOk="0">
                    <a:moveTo>
                      <a:pt x="13760" y="1"/>
                    </a:moveTo>
                    <a:lnTo>
                      <a:pt x="1" y="13719"/>
                    </a:lnTo>
                    <a:lnTo>
                      <a:pt x="13760" y="13719"/>
                    </a:lnTo>
                    <a:lnTo>
                      <a:pt x="137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41"/>
              <p:cNvSpPr/>
              <p:nvPr/>
            </p:nvSpPr>
            <p:spPr>
              <a:xfrm>
                <a:off x="497875" y="1189138"/>
                <a:ext cx="342975" cy="342975"/>
              </a:xfrm>
              <a:custGeom>
                <a:avLst/>
                <a:gdLst/>
                <a:ahLst/>
                <a:cxnLst/>
                <a:rect l="l" t="t" r="r" b="b"/>
                <a:pathLst>
                  <a:path w="13719" h="13719" extrusionOk="0">
                    <a:moveTo>
                      <a:pt x="1" y="1"/>
                    </a:moveTo>
                    <a:lnTo>
                      <a:pt x="1" y="13719"/>
                    </a:lnTo>
                    <a:lnTo>
                      <a:pt x="13718" y="13719"/>
                    </a:lnTo>
                    <a:lnTo>
                      <a:pt x="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41"/>
              <p:cNvSpPr/>
              <p:nvPr/>
            </p:nvSpPr>
            <p:spPr>
              <a:xfrm>
                <a:off x="497875" y="727063"/>
                <a:ext cx="342975" cy="344000"/>
              </a:xfrm>
              <a:custGeom>
                <a:avLst/>
                <a:gdLst/>
                <a:ahLst/>
                <a:cxnLst/>
                <a:rect l="l" t="t" r="r" b="b"/>
                <a:pathLst>
                  <a:path w="13719" h="13760" extrusionOk="0">
                    <a:moveTo>
                      <a:pt x="1" y="0"/>
                    </a:moveTo>
                    <a:lnTo>
                      <a:pt x="1" y="13759"/>
                    </a:lnTo>
                    <a:lnTo>
                      <a:pt x="1371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41"/>
              <p:cNvSpPr/>
              <p:nvPr/>
            </p:nvSpPr>
            <p:spPr>
              <a:xfrm>
                <a:off x="958925" y="727063"/>
                <a:ext cx="344000" cy="344000"/>
              </a:xfrm>
              <a:custGeom>
                <a:avLst/>
                <a:gdLst/>
                <a:ahLst/>
                <a:cxnLst/>
                <a:rect l="l" t="t" r="r" b="b"/>
                <a:pathLst>
                  <a:path w="13760" h="13760" extrusionOk="0">
                    <a:moveTo>
                      <a:pt x="1" y="0"/>
                    </a:moveTo>
                    <a:lnTo>
                      <a:pt x="13760" y="13759"/>
                    </a:lnTo>
                    <a:lnTo>
                      <a:pt x="1376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41"/>
              <p:cNvSpPr/>
              <p:nvPr/>
            </p:nvSpPr>
            <p:spPr>
              <a:xfrm>
                <a:off x="721675" y="951888"/>
                <a:ext cx="357475" cy="356425"/>
              </a:xfrm>
              <a:custGeom>
                <a:avLst/>
                <a:gdLst/>
                <a:ahLst/>
                <a:cxnLst/>
                <a:rect l="l" t="t" r="r" b="b"/>
                <a:pathLst>
                  <a:path w="14299" h="14257" extrusionOk="0">
                    <a:moveTo>
                      <a:pt x="7128" y="0"/>
                    </a:moveTo>
                    <a:lnTo>
                      <a:pt x="0" y="7129"/>
                    </a:lnTo>
                    <a:lnTo>
                      <a:pt x="7128" y="14257"/>
                    </a:lnTo>
                    <a:lnTo>
                      <a:pt x="14298" y="7129"/>
                    </a:lnTo>
                    <a:lnTo>
                      <a:pt x="71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17" name="Google Shape;1117;p41"/>
            <p:cNvGrpSpPr/>
            <p:nvPr/>
          </p:nvGrpSpPr>
          <p:grpSpPr>
            <a:xfrm flipH="1">
              <a:off x="7873668" y="1822650"/>
              <a:ext cx="1499225" cy="1498200"/>
              <a:chOff x="1416625" y="2290438"/>
              <a:chExt cx="1499225" cy="1498200"/>
            </a:xfrm>
          </p:grpSpPr>
          <p:sp>
            <p:nvSpPr>
              <p:cNvPr id="1118" name="Google Shape;1118;p41"/>
              <p:cNvSpPr/>
              <p:nvPr/>
            </p:nvSpPr>
            <p:spPr>
              <a:xfrm>
                <a:off x="2221650" y="3094438"/>
                <a:ext cx="694200" cy="694200"/>
              </a:xfrm>
              <a:custGeom>
                <a:avLst/>
                <a:gdLst/>
                <a:ahLst/>
                <a:cxnLst/>
                <a:rect l="l" t="t" r="r" b="b"/>
                <a:pathLst>
                  <a:path w="27768" h="27768" extrusionOk="0">
                    <a:moveTo>
                      <a:pt x="0" y="0"/>
                    </a:moveTo>
                    <a:lnTo>
                      <a:pt x="0" y="27767"/>
                    </a:lnTo>
                    <a:lnTo>
                      <a:pt x="2776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41"/>
              <p:cNvSpPr/>
              <p:nvPr/>
            </p:nvSpPr>
            <p:spPr>
              <a:xfrm>
                <a:off x="1416625" y="2290438"/>
                <a:ext cx="694175" cy="694200"/>
              </a:xfrm>
              <a:custGeom>
                <a:avLst/>
                <a:gdLst/>
                <a:ahLst/>
                <a:cxnLst/>
                <a:rect l="l" t="t" r="r" b="b"/>
                <a:pathLst>
                  <a:path w="27767" h="27768" extrusionOk="0">
                    <a:moveTo>
                      <a:pt x="27767" y="1"/>
                    </a:moveTo>
                    <a:lnTo>
                      <a:pt x="0" y="27768"/>
                    </a:lnTo>
                    <a:lnTo>
                      <a:pt x="27767" y="27768"/>
                    </a:lnTo>
                    <a:lnTo>
                      <a:pt x="277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41"/>
              <p:cNvSpPr/>
              <p:nvPr/>
            </p:nvSpPr>
            <p:spPr>
              <a:xfrm>
                <a:off x="1416625" y="3094438"/>
                <a:ext cx="694175" cy="694200"/>
              </a:xfrm>
              <a:custGeom>
                <a:avLst/>
                <a:gdLst/>
                <a:ahLst/>
                <a:cxnLst/>
                <a:rect l="l" t="t" r="r" b="b"/>
                <a:pathLst>
                  <a:path w="27767" h="27768" extrusionOk="0">
                    <a:moveTo>
                      <a:pt x="0" y="0"/>
                    </a:moveTo>
                    <a:lnTo>
                      <a:pt x="27767" y="27767"/>
                    </a:lnTo>
                    <a:lnTo>
                      <a:pt x="277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41"/>
              <p:cNvSpPr/>
              <p:nvPr/>
            </p:nvSpPr>
            <p:spPr>
              <a:xfrm>
                <a:off x="2221650" y="2290438"/>
                <a:ext cx="694200" cy="694200"/>
              </a:xfrm>
              <a:custGeom>
                <a:avLst/>
                <a:gdLst/>
                <a:ahLst/>
                <a:cxnLst/>
                <a:rect l="l" t="t" r="r" b="b"/>
                <a:pathLst>
                  <a:path w="27768" h="27768" extrusionOk="0">
                    <a:moveTo>
                      <a:pt x="0" y="1"/>
                    </a:moveTo>
                    <a:lnTo>
                      <a:pt x="0" y="27768"/>
                    </a:lnTo>
                    <a:lnTo>
                      <a:pt x="27767" y="27768"/>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41"/>
              <p:cNvSpPr/>
              <p:nvPr/>
            </p:nvSpPr>
            <p:spPr>
              <a:xfrm>
                <a:off x="2224750" y="2637538"/>
                <a:ext cx="344000" cy="342950"/>
              </a:xfrm>
              <a:custGeom>
                <a:avLst/>
                <a:gdLst/>
                <a:ahLst/>
                <a:cxnLst/>
                <a:rect l="l" t="t" r="r" b="b"/>
                <a:pathLst>
                  <a:path w="13760" h="13718" extrusionOk="0">
                    <a:moveTo>
                      <a:pt x="1" y="0"/>
                    </a:moveTo>
                    <a:lnTo>
                      <a:pt x="13760" y="13718"/>
                    </a:lnTo>
                    <a:lnTo>
                      <a:pt x="137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41"/>
              <p:cNvSpPr/>
              <p:nvPr/>
            </p:nvSpPr>
            <p:spPr>
              <a:xfrm>
                <a:off x="2224750" y="3098588"/>
                <a:ext cx="344000" cy="342950"/>
              </a:xfrm>
              <a:custGeom>
                <a:avLst/>
                <a:gdLst/>
                <a:ahLst/>
                <a:cxnLst/>
                <a:rect l="l" t="t" r="r" b="b"/>
                <a:pathLst>
                  <a:path w="13760" h="13718" extrusionOk="0">
                    <a:moveTo>
                      <a:pt x="13760" y="0"/>
                    </a:moveTo>
                    <a:lnTo>
                      <a:pt x="1" y="13718"/>
                    </a:lnTo>
                    <a:lnTo>
                      <a:pt x="13760" y="13718"/>
                    </a:lnTo>
                    <a:lnTo>
                      <a:pt x="1376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41"/>
              <p:cNvSpPr/>
              <p:nvPr/>
            </p:nvSpPr>
            <p:spPr>
              <a:xfrm>
                <a:off x="1763700" y="3098588"/>
                <a:ext cx="342975" cy="342950"/>
              </a:xfrm>
              <a:custGeom>
                <a:avLst/>
                <a:gdLst/>
                <a:ahLst/>
                <a:cxnLst/>
                <a:rect l="l" t="t" r="r" b="b"/>
                <a:pathLst>
                  <a:path w="13719" h="13718" extrusionOk="0">
                    <a:moveTo>
                      <a:pt x="1" y="0"/>
                    </a:moveTo>
                    <a:lnTo>
                      <a:pt x="1" y="13718"/>
                    </a:lnTo>
                    <a:lnTo>
                      <a:pt x="13718" y="13718"/>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41"/>
              <p:cNvSpPr/>
              <p:nvPr/>
            </p:nvSpPr>
            <p:spPr>
              <a:xfrm>
                <a:off x="1763700" y="2637538"/>
                <a:ext cx="342975" cy="342950"/>
              </a:xfrm>
              <a:custGeom>
                <a:avLst/>
                <a:gdLst/>
                <a:ahLst/>
                <a:cxnLst/>
                <a:rect l="l" t="t" r="r" b="b"/>
                <a:pathLst>
                  <a:path w="13719" h="13718" extrusionOk="0">
                    <a:moveTo>
                      <a:pt x="1" y="0"/>
                    </a:moveTo>
                    <a:lnTo>
                      <a:pt x="1"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41"/>
              <p:cNvSpPr/>
              <p:nvPr/>
            </p:nvSpPr>
            <p:spPr>
              <a:xfrm>
                <a:off x="1987500" y="2861313"/>
                <a:ext cx="357475" cy="356450"/>
              </a:xfrm>
              <a:custGeom>
                <a:avLst/>
                <a:gdLst/>
                <a:ahLst/>
                <a:cxnLst/>
                <a:rect l="l" t="t" r="r" b="b"/>
                <a:pathLst>
                  <a:path w="14299" h="14258" extrusionOk="0">
                    <a:moveTo>
                      <a:pt x="7128" y="1"/>
                    </a:moveTo>
                    <a:lnTo>
                      <a:pt x="0" y="7129"/>
                    </a:lnTo>
                    <a:lnTo>
                      <a:pt x="7128" y="14257"/>
                    </a:lnTo>
                    <a:lnTo>
                      <a:pt x="14298" y="7129"/>
                    </a:lnTo>
                    <a:lnTo>
                      <a:pt x="712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7" name="Google Shape;1127;p41"/>
            <p:cNvGrpSpPr/>
            <p:nvPr/>
          </p:nvGrpSpPr>
          <p:grpSpPr>
            <a:xfrm rot="5400000" flipH="1">
              <a:off x="7873681" y="-157587"/>
              <a:ext cx="1499225" cy="1499200"/>
              <a:chOff x="6581450" y="2637538"/>
              <a:chExt cx="1499225" cy="1499200"/>
            </a:xfrm>
          </p:grpSpPr>
          <p:sp>
            <p:nvSpPr>
              <p:cNvPr id="1128" name="Google Shape;1128;p41"/>
              <p:cNvSpPr/>
              <p:nvPr/>
            </p:nvSpPr>
            <p:spPr>
              <a:xfrm>
                <a:off x="7386475" y="2637538"/>
                <a:ext cx="694200" cy="694175"/>
              </a:xfrm>
              <a:custGeom>
                <a:avLst/>
                <a:gdLst/>
                <a:ahLst/>
                <a:cxnLst/>
                <a:rect l="l" t="t" r="r" b="b"/>
                <a:pathLst>
                  <a:path w="27768" h="27767" extrusionOk="0">
                    <a:moveTo>
                      <a:pt x="1" y="0"/>
                    </a:moveTo>
                    <a:lnTo>
                      <a:pt x="1" y="27767"/>
                    </a:lnTo>
                    <a:lnTo>
                      <a:pt x="27768" y="27767"/>
                    </a:ln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41"/>
              <p:cNvSpPr/>
              <p:nvPr/>
            </p:nvSpPr>
            <p:spPr>
              <a:xfrm>
                <a:off x="6581450" y="3442563"/>
                <a:ext cx="694200" cy="694175"/>
              </a:xfrm>
              <a:custGeom>
                <a:avLst/>
                <a:gdLst/>
                <a:ahLst/>
                <a:cxnLst/>
                <a:rect l="l" t="t" r="r" b="b"/>
                <a:pathLst>
                  <a:path w="27768" h="27767" extrusionOk="0">
                    <a:moveTo>
                      <a:pt x="1" y="0"/>
                    </a:moveTo>
                    <a:lnTo>
                      <a:pt x="27768" y="27767"/>
                    </a:lnTo>
                    <a:lnTo>
                      <a:pt x="27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41"/>
              <p:cNvSpPr/>
              <p:nvPr/>
            </p:nvSpPr>
            <p:spPr>
              <a:xfrm>
                <a:off x="6928550" y="3446688"/>
                <a:ext cx="342950" cy="342975"/>
              </a:xfrm>
              <a:custGeom>
                <a:avLst/>
                <a:gdLst/>
                <a:ahLst/>
                <a:cxnLst/>
                <a:rect l="l" t="t" r="r" b="b"/>
                <a:pathLst>
                  <a:path w="13718" h="13719" extrusionOk="0">
                    <a:moveTo>
                      <a:pt x="0" y="1"/>
                    </a:moveTo>
                    <a:lnTo>
                      <a:pt x="0" y="13719"/>
                    </a:lnTo>
                    <a:lnTo>
                      <a:pt x="13718" y="13719"/>
                    </a:lnTo>
                    <a:lnTo>
                      <a:pt x="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41"/>
              <p:cNvSpPr/>
              <p:nvPr/>
            </p:nvSpPr>
            <p:spPr>
              <a:xfrm>
                <a:off x="7390625" y="3446688"/>
                <a:ext cx="342975" cy="342975"/>
              </a:xfrm>
              <a:custGeom>
                <a:avLst/>
                <a:gdLst/>
                <a:ahLst/>
                <a:cxnLst/>
                <a:rect l="l" t="t" r="r" b="b"/>
                <a:pathLst>
                  <a:path w="13719" h="13719" extrusionOk="0">
                    <a:moveTo>
                      <a:pt x="13718" y="1"/>
                    </a:moveTo>
                    <a:lnTo>
                      <a:pt x="1" y="13719"/>
                    </a:lnTo>
                    <a:lnTo>
                      <a:pt x="13718" y="13719"/>
                    </a:lnTo>
                    <a:lnTo>
                      <a:pt x="137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41"/>
              <p:cNvSpPr/>
              <p:nvPr/>
            </p:nvSpPr>
            <p:spPr>
              <a:xfrm>
                <a:off x="7390625" y="2984613"/>
                <a:ext cx="342975" cy="344000"/>
              </a:xfrm>
              <a:custGeom>
                <a:avLst/>
                <a:gdLst/>
                <a:ahLst/>
                <a:cxnLst/>
                <a:rect l="l" t="t" r="r" b="b"/>
                <a:pathLst>
                  <a:path w="13719" h="13760" extrusionOk="0">
                    <a:moveTo>
                      <a:pt x="1" y="0"/>
                    </a:moveTo>
                    <a:lnTo>
                      <a:pt x="13718" y="13759"/>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41"/>
              <p:cNvSpPr/>
              <p:nvPr/>
            </p:nvSpPr>
            <p:spPr>
              <a:xfrm>
                <a:off x="6928550" y="2984613"/>
                <a:ext cx="342950" cy="344000"/>
              </a:xfrm>
              <a:custGeom>
                <a:avLst/>
                <a:gdLst/>
                <a:ahLst/>
                <a:cxnLst/>
                <a:rect l="l" t="t" r="r" b="b"/>
                <a:pathLst>
                  <a:path w="13718" h="13760" extrusionOk="0">
                    <a:moveTo>
                      <a:pt x="0" y="0"/>
                    </a:moveTo>
                    <a:lnTo>
                      <a:pt x="0" y="13759"/>
                    </a:lnTo>
                    <a:lnTo>
                      <a:pt x="1371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41"/>
              <p:cNvSpPr/>
              <p:nvPr/>
            </p:nvSpPr>
            <p:spPr>
              <a:xfrm>
                <a:off x="7152325" y="3209438"/>
                <a:ext cx="357475" cy="356425"/>
              </a:xfrm>
              <a:custGeom>
                <a:avLst/>
                <a:gdLst/>
                <a:ahLst/>
                <a:cxnLst/>
                <a:rect l="l" t="t" r="r" b="b"/>
                <a:pathLst>
                  <a:path w="14299" h="14257" extrusionOk="0">
                    <a:moveTo>
                      <a:pt x="7170" y="0"/>
                    </a:moveTo>
                    <a:lnTo>
                      <a:pt x="1" y="7129"/>
                    </a:lnTo>
                    <a:lnTo>
                      <a:pt x="7170" y="14257"/>
                    </a:lnTo>
                    <a:lnTo>
                      <a:pt x="14299" y="7129"/>
                    </a:lnTo>
                    <a:lnTo>
                      <a:pt x="71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35" name="Google Shape;1135;p41"/>
            <p:cNvGrpSpPr/>
            <p:nvPr/>
          </p:nvGrpSpPr>
          <p:grpSpPr>
            <a:xfrm rot="2700246">
              <a:off x="7713184" y="1289913"/>
              <a:ext cx="504327" cy="504327"/>
              <a:chOff x="3490600" y="4349100"/>
              <a:chExt cx="509775" cy="509775"/>
            </a:xfrm>
          </p:grpSpPr>
          <p:sp>
            <p:nvSpPr>
              <p:cNvPr id="1136" name="Google Shape;1136;p41"/>
              <p:cNvSpPr/>
              <p:nvPr/>
            </p:nvSpPr>
            <p:spPr>
              <a:xfrm>
                <a:off x="3782775" y="4349100"/>
                <a:ext cx="217600" cy="217600"/>
              </a:xfrm>
              <a:custGeom>
                <a:avLst/>
                <a:gdLst/>
                <a:ahLst/>
                <a:cxnLst/>
                <a:rect l="l" t="t" r="r" b="b"/>
                <a:pathLst>
                  <a:path w="8704" h="8704" extrusionOk="0">
                    <a:moveTo>
                      <a:pt x="1" y="0"/>
                    </a:moveTo>
                    <a:lnTo>
                      <a:pt x="8704" y="8703"/>
                    </a:lnTo>
                    <a:lnTo>
                      <a:pt x="87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41"/>
              <p:cNvSpPr/>
              <p:nvPr/>
            </p:nvSpPr>
            <p:spPr>
              <a:xfrm>
                <a:off x="3490600" y="4349100"/>
                <a:ext cx="217600" cy="217600"/>
              </a:xfrm>
              <a:custGeom>
                <a:avLst/>
                <a:gdLst/>
                <a:ahLst/>
                <a:cxnLst/>
                <a:rect l="l" t="t" r="r" b="b"/>
                <a:pathLst>
                  <a:path w="8704" h="8704" extrusionOk="0">
                    <a:moveTo>
                      <a:pt x="1" y="0"/>
                    </a:moveTo>
                    <a:lnTo>
                      <a:pt x="1"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41"/>
              <p:cNvSpPr/>
              <p:nvPr/>
            </p:nvSpPr>
            <p:spPr>
              <a:xfrm>
                <a:off x="3490600" y="4641275"/>
                <a:ext cx="217600" cy="217600"/>
              </a:xfrm>
              <a:custGeom>
                <a:avLst/>
                <a:gdLst/>
                <a:ahLst/>
                <a:cxnLst/>
                <a:rect l="l" t="t" r="r" b="b"/>
                <a:pathLst>
                  <a:path w="8704" h="8704" extrusionOk="0">
                    <a:moveTo>
                      <a:pt x="1" y="0"/>
                    </a:moveTo>
                    <a:lnTo>
                      <a:pt x="1" y="8703"/>
                    </a:lnTo>
                    <a:lnTo>
                      <a:pt x="8704" y="870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41"/>
              <p:cNvSpPr/>
              <p:nvPr/>
            </p:nvSpPr>
            <p:spPr>
              <a:xfrm>
                <a:off x="3782775" y="4641275"/>
                <a:ext cx="217600" cy="217600"/>
              </a:xfrm>
              <a:custGeom>
                <a:avLst/>
                <a:gdLst/>
                <a:ahLst/>
                <a:cxnLst/>
                <a:rect l="l" t="t" r="r" b="b"/>
                <a:pathLst>
                  <a:path w="8704" h="8704" extrusionOk="0">
                    <a:moveTo>
                      <a:pt x="8704" y="0"/>
                    </a:moveTo>
                    <a:lnTo>
                      <a:pt x="1" y="8703"/>
                    </a:lnTo>
                    <a:lnTo>
                      <a:pt x="8704" y="8703"/>
                    </a:lnTo>
                    <a:lnTo>
                      <a:pt x="870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41"/>
              <p:cNvSpPr/>
              <p:nvPr/>
            </p:nvSpPr>
            <p:spPr>
              <a:xfrm>
                <a:off x="3632550" y="4491025"/>
                <a:ext cx="225900" cy="225900"/>
              </a:xfrm>
              <a:custGeom>
                <a:avLst/>
                <a:gdLst/>
                <a:ahLst/>
                <a:cxnLst/>
                <a:rect l="l" t="t" r="r" b="b"/>
                <a:pathLst>
                  <a:path w="9036" h="9036" extrusionOk="0">
                    <a:moveTo>
                      <a:pt x="4518" y="1"/>
                    </a:moveTo>
                    <a:lnTo>
                      <a:pt x="1" y="4518"/>
                    </a:lnTo>
                    <a:lnTo>
                      <a:pt x="4518" y="9035"/>
                    </a:lnTo>
                    <a:lnTo>
                      <a:pt x="9035" y="4518"/>
                    </a:lnTo>
                    <a:lnTo>
                      <a:pt x="451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41" name="Google Shape;1141;p41"/>
            <p:cNvGrpSpPr/>
            <p:nvPr/>
          </p:nvGrpSpPr>
          <p:grpSpPr>
            <a:xfrm flipH="1">
              <a:off x="7608700" y="3144507"/>
              <a:ext cx="713189" cy="714203"/>
              <a:chOff x="2751838" y="727063"/>
              <a:chExt cx="738750" cy="739800"/>
            </a:xfrm>
          </p:grpSpPr>
          <p:sp>
            <p:nvSpPr>
              <p:cNvPr id="1142" name="Google Shape;1142;p41"/>
              <p:cNvSpPr/>
              <p:nvPr/>
            </p:nvSpPr>
            <p:spPr>
              <a:xfrm>
                <a:off x="2751838" y="1123888"/>
                <a:ext cx="344000" cy="342975"/>
              </a:xfrm>
              <a:custGeom>
                <a:avLst/>
                <a:gdLst/>
                <a:ahLst/>
                <a:cxnLst/>
                <a:rect l="l" t="t" r="r" b="b"/>
                <a:pathLst>
                  <a:path w="13760" h="13719" extrusionOk="0">
                    <a:moveTo>
                      <a:pt x="0" y="0"/>
                    </a:moveTo>
                    <a:lnTo>
                      <a:pt x="13759" y="13718"/>
                    </a:lnTo>
                    <a:lnTo>
                      <a:pt x="1375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41"/>
              <p:cNvSpPr/>
              <p:nvPr/>
            </p:nvSpPr>
            <p:spPr>
              <a:xfrm>
                <a:off x="3147613" y="1123888"/>
                <a:ext cx="342975" cy="342975"/>
              </a:xfrm>
              <a:custGeom>
                <a:avLst/>
                <a:gdLst/>
                <a:ahLst/>
                <a:cxnLst/>
                <a:rect l="l" t="t" r="r" b="b"/>
                <a:pathLst>
                  <a:path w="13719" h="13719" extrusionOk="0">
                    <a:moveTo>
                      <a:pt x="0" y="0"/>
                    </a:moveTo>
                    <a:lnTo>
                      <a:pt x="0" y="13718"/>
                    </a:lnTo>
                    <a:lnTo>
                      <a:pt x="1371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41"/>
              <p:cNvSpPr/>
              <p:nvPr/>
            </p:nvSpPr>
            <p:spPr>
              <a:xfrm>
                <a:off x="2751838" y="727063"/>
                <a:ext cx="344000" cy="344000"/>
              </a:xfrm>
              <a:custGeom>
                <a:avLst/>
                <a:gdLst/>
                <a:ahLst/>
                <a:cxnLst/>
                <a:rect l="l" t="t" r="r" b="b"/>
                <a:pathLst>
                  <a:path w="13760" h="13760" extrusionOk="0">
                    <a:moveTo>
                      <a:pt x="13759" y="1"/>
                    </a:moveTo>
                    <a:lnTo>
                      <a:pt x="0" y="13760"/>
                    </a:lnTo>
                    <a:lnTo>
                      <a:pt x="13759" y="13760"/>
                    </a:lnTo>
                    <a:lnTo>
                      <a:pt x="1375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41"/>
              <p:cNvSpPr/>
              <p:nvPr/>
            </p:nvSpPr>
            <p:spPr>
              <a:xfrm>
                <a:off x="3147613" y="727063"/>
                <a:ext cx="342975" cy="344000"/>
              </a:xfrm>
              <a:custGeom>
                <a:avLst/>
                <a:gdLst/>
                <a:ahLst/>
                <a:cxnLst/>
                <a:rect l="l" t="t" r="r" b="b"/>
                <a:pathLst>
                  <a:path w="13719" h="13760" extrusionOk="0">
                    <a:moveTo>
                      <a:pt x="0" y="1"/>
                    </a:moveTo>
                    <a:lnTo>
                      <a:pt x="0" y="13760"/>
                    </a:lnTo>
                    <a:lnTo>
                      <a:pt x="13718" y="13760"/>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API </a:t>
            </a:r>
            <a:endParaRPr lang="en-US" altLang="en-GB"/>
          </a:p>
        </p:txBody>
      </p:sp>
      <p:sp>
        <p:nvSpPr>
          <p:cNvPr id="1152" name="Google Shape;1152;p42"/>
          <p:cNvSpPr txBox="1">
            <a:spLocks noGrp="1"/>
          </p:cNvSpPr>
          <p:nvPr>
            <p:ph type="subTitle" idx="2"/>
          </p:nvPr>
        </p:nvSpPr>
        <p:spPr>
          <a:xfrm>
            <a:off x="720090" y="1175385"/>
            <a:ext cx="7704455" cy="191643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t>APIs serve as the intermediary layer that allows different software systems to communicate and interact with each other.</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They define methods and protocols though which various components of software applications can interact.</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APIs can be public (accessible by anyone) or private/restricted.</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Payment APIs like CamPay permit developers to integrate payment (MoMo and OM) functionality into their applications without having to rebuild these payment systems.</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Some other popular APIs include: social media APIs (Facebook, WhatsApp, TikTok) that permit to automate user actions on these sites or weather APIs.</a:t>
            </a:r>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Web services</a:t>
            </a:r>
            <a:endParaRPr lang="en-US" altLang="en-GB"/>
          </a:p>
        </p:txBody>
      </p:sp>
      <p:sp>
        <p:nvSpPr>
          <p:cNvPr id="1152" name="Google Shape;1152;p42"/>
          <p:cNvSpPr txBox="1">
            <a:spLocks noGrp="1"/>
          </p:cNvSpPr>
          <p:nvPr>
            <p:ph type="subTitle" idx="2"/>
          </p:nvPr>
        </p:nvSpPr>
        <p:spPr>
          <a:xfrm>
            <a:off x="720090" y="1175385"/>
            <a:ext cx="7704455" cy="191643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t>Web services are specific types of APIs made to function via the web</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Types of web services:</a:t>
            </a:r>
            <a:endParaRPr lang="en-US" altLang="en-US"/>
          </a:p>
          <a:p>
            <a:pPr marL="742950" lvl="1" indent="-285750" algn="l" rtl="0">
              <a:spcBef>
                <a:spcPts val="0"/>
              </a:spcBef>
              <a:spcAft>
                <a:spcPts val="0"/>
              </a:spcAft>
              <a:buFont typeface="Arial" panose="020B0604020202020204" pitchFamily="34" charset="0"/>
              <a:buChar char="•"/>
            </a:pPr>
            <a:r>
              <a:rPr lang="en-US" altLang="en-US"/>
              <a:t>SOAP (Simple Object Access Protocol): a protocol based on XML, imposing a strict set of rules for communication</a:t>
            </a:r>
            <a:endParaRPr lang="en-US" altLang="en-US"/>
          </a:p>
          <a:p>
            <a:pPr marL="742950" lvl="1" indent="-285750" algn="l" rtl="0">
              <a:spcBef>
                <a:spcPts val="0"/>
              </a:spcBef>
              <a:spcAft>
                <a:spcPts val="0"/>
              </a:spcAft>
              <a:buFont typeface="Arial" panose="020B0604020202020204" pitchFamily="34" charset="0"/>
              <a:buChar char="•"/>
            </a:pPr>
            <a:endParaRPr lang="en-US" altLang="en-US"/>
          </a:p>
          <a:p>
            <a:pPr marL="742950" lvl="1" indent="-285750" algn="l" rtl="0">
              <a:spcBef>
                <a:spcPts val="0"/>
              </a:spcBef>
              <a:spcAft>
                <a:spcPts val="0"/>
              </a:spcAft>
              <a:buFont typeface="Arial" panose="020B0604020202020204" pitchFamily="34" charset="0"/>
              <a:buChar char="•"/>
            </a:pPr>
            <a:r>
              <a:rPr lang="en-US" altLang="en-US"/>
              <a:t>REST (Representational State Transfer): more flexible and are based on simpler data formats (JSON) and communication protocol (HTTP)</a:t>
            </a:r>
            <a:endParaRPr lang="en-US" altLang="en-US"/>
          </a:p>
          <a:p>
            <a:pPr marL="742950" lvl="1" indent="-285750" algn="l" rtl="0">
              <a:spcBef>
                <a:spcPts val="0"/>
              </a:spcBef>
              <a:spcAft>
                <a:spcPts val="0"/>
              </a:spcAft>
              <a:buFont typeface="Arial" panose="020B0604020202020204" pitchFamily="34" charset="0"/>
              <a:buChar char="•"/>
            </a:pPr>
            <a:endParaRPr lang="en-US" altLang="en-US"/>
          </a:p>
          <a:p>
            <a:pPr marL="742950" lvl="1" indent="-285750" algn="l" rtl="0">
              <a:spcBef>
                <a:spcPts val="0"/>
              </a:spcBef>
              <a:spcAft>
                <a:spcPts val="0"/>
              </a:spcAft>
              <a:buFont typeface="Arial" panose="020B0604020202020204" pitchFamily="34" charset="0"/>
              <a:buChar char="•"/>
            </a:pPr>
            <a:r>
              <a:rPr lang="en-US" altLang="en-US"/>
              <a:t>GraphQL: An amelioration of REST, permits the querying of endpoints. Uses similar protocols and data formats.</a:t>
            </a:r>
            <a:endParaRPr lang="en-US" altLang="en-US"/>
          </a:p>
          <a:p>
            <a:pPr marL="742950" lvl="1"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HTTP (Hypertext Transfer Protocol)</a:t>
            </a:r>
            <a:endParaRPr lang="en-US" altLang="en-GB"/>
          </a:p>
        </p:txBody>
      </p:sp>
      <p:sp>
        <p:nvSpPr>
          <p:cNvPr id="1152" name="Google Shape;1152;p42"/>
          <p:cNvSpPr txBox="1">
            <a:spLocks noGrp="1"/>
          </p:cNvSpPr>
          <p:nvPr>
            <p:ph type="subTitle" idx="2"/>
          </p:nvPr>
        </p:nvSpPr>
        <p:spPr>
          <a:xfrm>
            <a:off x="720090" y="1175385"/>
            <a:ext cx="7704455" cy="191643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t>HTTP is a protocol used for transmitting hypermedia documents, such as HTML. - It enables communication between clients (e.g., web browsers) and servers over the internet.</a:t>
            </a: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HTTP clients use different </a:t>
            </a:r>
            <a:r>
              <a:rPr lang="en-US" altLang="en-US">
                <a:highlight>
                  <a:srgbClr val="FFFF00"/>
                </a:highlight>
              </a:rPr>
              <a:t>HTTP methods</a:t>
            </a:r>
            <a:r>
              <a:rPr lang="en-US" altLang="en-US"/>
              <a:t> to request for resources from the server</a:t>
            </a:r>
            <a:endParaRPr lang="en-US" altLang="en-US"/>
          </a:p>
          <a:p>
            <a:pPr marL="742950" lvl="1" indent="-285750" algn="l" rtl="0">
              <a:spcBef>
                <a:spcPts val="0"/>
              </a:spcBef>
              <a:spcAft>
                <a:spcPts val="0"/>
              </a:spcAft>
              <a:buFont typeface="Arial" panose="020B0604020202020204" pitchFamily="34" charset="0"/>
              <a:buChar char="•"/>
            </a:pPr>
            <a:r>
              <a:rPr lang="en-US" altLang="en-US"/>
              <a:t>GET: used to retrieve data from the server</a:t>
            </a:r>
            <a:endParaRPr lang="en-US" altLang="en-US"/>
          </a:p>
          <a:p>
            <a:pPr marL="742950" lvl="1" indent="-285750" algn="l" rtl="0">
              <a:spcBef>
                <a:spcPts val="0"/>
              </a:spcBef>
              <a:spcAft>
                <a:spcPts val="0"/>
              </a:spcAft>
              <a:buFont typeface="Arial" panose="020B0604020202020204" pitchFamily="34" charset="0"/>
              <a:buChar char="•"/>
            </a:pPr>
            <a:endParaRPr lang="en-US" altLang="en-US"/>
          </a:p>
          <a:p>
            <a:pPr marL="742950" lvl="1" indent="-285750" algn="l" rtl="0">
              <a:spcBef>
                <a:spcPts val="0"/>
              </a:spcBef>
              <a:spcAft>
                <a:spcPts val="0"/>
              </a:spcAft>
              <a:buFont typeface="Arial" panose="020B0604020202020204" pitchFamily="34" charset="0"/>
              <a:buChar char="•"/>
            </a:pPr>
            <a:r>
              <a:rPr lang="en-US" altLang="en-US"/>
              <a:t>POST: submit data to be processed by the server, used for resource creation</a:t>
            </a:r>
            <a:endParaRPr lang="en-US" altLang="en-US"/>
          </a:p>
          <a:p>
            <a:pPr marL="742950" lvl="1" indent="-285750" algn="l" rtl="0">
              <a:spcBef>
                <a:spcPts val="0"/>
              </a:spcBef>
              <a:spcAft>
                <a:spcPts val="0"/>
              </a:spcAft>
              <a:buFont typeface="Arial" panose="020B0604020202020204" pitchFamily="34" charset="0"/>
              <a:buChar char="•"/>
            </a:pPr>
            <a:endParaRPr lang="en-US" altLang="en-US"/>
          </a:p>
          <a:p>
            <a:pPr marL="742950" lvl="1" indent="-285750" algn="l" rtl="0">
              <a:spcBef>
                <a:spcPts val="0"/>
              </a:spcBef>
              <a:spcAft>
                <a:spcPts val="0"/>
              </a:spcAft>
              <a:buFont typeface="Arial" panose="020B0604020202020204" pitchFamily="34" charset="0"/>
              <a:buChar char="•"/>
            </a:pPr>
            <a:r>
              <a:rPr lang="en-US" altLang="en-US"/>
              <a:t>PUT: Update/add a resource to the server</a:t>
            </a:r>
            <a:endParaRPr lang="en-US" altLang="en-US"/>
          </a:p>
          <a:p>
            <a:pPr marL="742950" lvl="1" indent="-285750" algn="l" rtl="0">
              <a:spcBef>
                <a:spcPts val="0"/>
              </a:spcBef>
              <a:spcAft>
                <a:spcPts val="0"/>
              </a:spcAft>
              <a:buFont typeface="Arial" panose="020B0604020202020204" pitchFamily="34" charset="0"/>
              <a:buChar char="•"/>
            </a:pPr>
            <a:endParaRPr lang="en-US" altLang="en-US"/>
          </a:p>
          <a:p>
            <a:pPr marL="742950" lvl="1" indent="-285750" algn="l" rtl="0">
              <a:spcBef>
                <a:spcPts val="0"/>
              </a:spcBef>
              <a:spcAft>
                <a:spcPts val="0"/>
              </a:spcAft>
              <a:buFont typeface="Arial" panose="020B0604020202020204" pitchFamily="34" charset="0"/>
              <a:buChar char="•"/>
            </a:pPr>
            <a:r>
              <a:rPr lang="en-US" altLang="en-US"/>
              <a:t>DELETE: remove data from the server</a:t>
            </a:r>
            <a:endParaRPr lang="en-US" altLang="en-US"/>
          </a:p>
          <a:p>
            <a:pPr marL="742950" lvl="1" indent="-285750" algn="l" rtl="0">
              <a:spcBef>
                <a:spcPts val="0"/>
              </a:spcBef>
              <a:spcAft>
                <a:spcPts val="0"/>
              </a:spcAft>
              <a:buFont typeface="Arial" panose="020B0604020202020204" pitchFamily="34" charset="0"/>
              <a:buChar char="•"/>
            </a:pPr>
            <a:endParaRPr lang="en-US" altLang="en-US"/>
          </a:p>
          <a:p>
            <a:pPr marL="742950" lvl="1" indent="-285750" algn="l" rtl="0">
              <a:spcBef>
                <a:spcPts val="0"/>
              </a:spcBef>
              <a:spcAft>
                <a:spcPts val="0"/>
              </a:spcAft>
              <a:buFont typeface="Arial" panose="020B0604020202020204" pitchFamily="34" charset="0"/>
              <a:buChar char="•"/>
            </a:pPr>
            <a:r>
              <a:rPr lang="en-US" altLang="en-US"/>
              <a:t>PATCH: apply partial modifications to a resource.</a:t>
            </a:r>
            <a:endParaRPr lang="en-US" altLang="en-US"/>
          </a:p>
          <a:p>
            <a:pPr marL="742950" lvl="1" indent="-285750" algn="l" rtl="0">
              <a:spcBef>
                <a:spcPts val="0"/>
              </a:spcBef>
              <a:spcAft>
                <a:spcPts val="0"/>
              </a:spcAft>
              <a:buFont typeface="Arial" panose="020B0604020202020204" pitchFamily="34" charset="0"/>
              <a:buChar char="•"/>
            </a:pPr>
            <a:endParaRPr lang="en-US" altLang="en-US"/>
          </a:p>
          <a:p>
            <a:pPr marL="0" lvl="0" indent="0" algn="l" rtl="0">
              <a:spcBef>
                <a:spcPts val="0"/>
              </a:spcBef>
              <a:spcAft>
                <a:spcPts val="0"/>
              </a:spcAft>
              <a:buFont typeface="Arial" panose="020B0604020202020204" pitchFamily="34" charset="0"/>
            </a:pP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0" name="Google Shape;1150;p42"/>
          <p:cNvSpPr txBox="1">
            <a:spLocks noGrp="1"/>
          </p:cNvSpPr>
          <p:nvPr>
            <p:ph type="title"/>
          </p:nvPr>
        </p:nvSpPr>
        <p:spPr>
          <a:xfrm>
            <a:off x="720000" y="2164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ltLang="en-GB"/>
              <a:t>HTTP (Hypertext Transfer Protocol)</a:t>
            </a:r>
            <a:endParaRPr lang="en-US" altLang="en-GB"/>
          </a:p>
        </p:txBody>
      </p:sp>
      <p:sp>
        <p:nvSpPr>
          <p:cNvPr id="1152" name="Google Shape;1152;p42"/>
          <p:cNvSpPr txBox="1">
            <a:spLocks noGrp="1"/>
          </p:cNvSpPr>
          <p:nvPr>
            <p:ph type="subTitle" idx="2"/>
          </p:nvPr>
        </p:nvSpPr>
        <p:spPr>
          <a:xfrm>
            <a:off x="720090" y="975360"/>
            <a:ext cx="7704455" cy="191643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t>When the servers have treated the client requests, they add </a:t>
            </a:r>
            <a:r>
              <a:rPr lang="en-US" altLang="en-US" b="1">
                <a:highlight>
                  <a:srgbClr val="FFFF00"/>
                </a:highlight>
              </a:rPr>
              <a:t>status codes</a:t>
            </a:r>
            <a:r>
              <a:rPr lang="en-US" altLang="en-US" b="1"/>
              <a:t> </a:t>
            </a:r>
            <a:r>
              <a:rPr lang="en-US" altLang="en-US"/>
              <a:t>to the </a:t>
            </a:r>
            <a:r>
              <a:rPr lang="en-US" altLang="en-US" b="1">
                <a:highlight>
                  <a:srgbClr val="FFFF00"/>
                </a:highlight>
              </a:rPr>
              <a:t>response.</a:t>
            </a:r>
            <a:r>
              <a:rPr lang="en-US" altLang="en-US" b="1"/>
              <a:t> </a:t>
            </a:r>
            <a:r>
              <a:rPr lang="en-US" altLang="en-US"/>
              <a:t>The status codes have the following significance:</a:t>
            </a:r>
            <a:endParaRPr lang="en-US" altLang="en-US"/>
          </a:p>
          <a:p>
            <a:pPr marL="742950" lvl="1" indent="-285750" algn="l" rtl="0">
              <a:spcBef>
                <a:spcPts val="0"/>
              </a:spcBef>
              <a:spcAft>
                <a:spcPts val="0"/>
              </a:spcAft>
              <a:buFont typeface="Arial" panose="020B0604020202020204" pitchFamily="34" charset="0"/>
              <a:buChar char="•"/>
            </a:pPr>
            <a:r>
              <a:rPr lang="en-US" altLang="en-US"/>
              <a:t>20X: Success</a:t>
            </a:r>
            <a:endParaRPr lang="en-US" altLang="en-US"/>
          </a:p>
          <a:p>
            <a:pPr marL="742950" lvl="1" indent="-285750" algn="l" rtl="0">
              <a:spcBef>
                <a:spcPts val="0"/>
              </a:spcBef>
              <a:spcAft>
                <a:spcPts val="0"/>
              </a:spcAft>
              <a:buFont typeface="Arial" panose="020B0604020202020204" pitchFamily="34" charset="0"/>
              <a:buChar char="•"/>
            </a:pPr>
            <a:r>
              <a:rPr lang="en-US" altLang="en-US"/>
              <a:t>30X: Redirection</a:t>
            </a:r>
            <a:endParaRPr lang="en-US" altLang="en-US"/>
          </a:p>
          <a:p>
            <a:pPr marL="742950" lvl="1" indent="-285750" algn="l" rtl="0">
              <a:spcBef>
                <a:spcPts val="0"/>
              </a:spcBef>
              <a:spcAft>
                <a:spcPts val="0"/>
              </a:spcAft>
              <a:buFont typeface="Arial" panose="020B0604020202020204" pitchFamily="34" charset="0"/>
              <a:buChar char="•"/>
            </a:pPr>
            <a:r>
              <a:rPr lang="en-US" altLang="en-US"/>
              <a:t>40X: Client Error</a:t>
            </a:r>
            <a:endParaRPr lang="en-US" altLang="en-US"/>
          </a:p>
          <a:p>
            <a:pPr marL="742950" lvl="1" indent="-285750" algn="l" rtl="0">
              <a:spcBef>
                <a:spcPts val="0"/>
              </a:spcBef>
              <a:spcAft>
                <a:spcPts val="0"/>
              </a:spcAft>
              <a:buFont typeface="Arial" panose="020B0604020202020204" pitchFamily="34" charset="0"/>
              <a:buChar char="•"/>
            </a:pPr>
            <a:r>
              <a:rPr lang="en-US" altLang="en-US"/>
              <a:t>50X: Server Error</a:t>
            </a:r>
            <a:endParaRPr lang="en-US" altLang="en-US"/>
          </a:p>
          <a:p>
            <a:pPr marL="742950" lvl="1" indent="-285750" algn="l" rtl="0">
              <a:spcBef>
                <a:spcPts val="0"/>
              </a:spcBef>
              <a:spcAft>
                <a:spcPts val="0"/>
              </a:spcAft>
              <a:buFont typeface="Arial" panose="020B0604020202020204" pitchFamily="34" charset="0"/>
              <a:buChar char="•"/>
            </a:pPr>
            <a:endParaRPr lang="en-US" altLang="en-US"/>
          </a:p>
          <a:p>
            <a:pPr marL="285750" lvl="0" indent="-285750" algn="l" rtl="0">
              <a:spcBef>
                <a:spcPts val="0"/>
              </a:spcBef>
              <a:spcAft>
                <a:spcPts val="0"/>
              </a:spcAft>
              <a:buFont typeface="Arial" panose="020B0604020202020204" pitchFamily="34" charset="0"/>
              <a:buChar char="•"/>
            </a:pPr>
            <a:r>
              <a:rPr lang="en-US" altLang="en-US"/>
              <a:t>Some common HTTP status codes</a:t>
            </a:r>
            <a:endParaRPr lang="en-US" altLang="en-US"/>
          </a:p>
          <a:p>
            <a:pPr marL="285750" lvl="0" indent="-285750" algn="l" rtl="0">
              <a:spcBef>
                <a:spcPts val="0"/>
              </a:spcBef>
              <a:spcAft>
                <a:spcPts val="0"/>
              </a:spcAft>
              <a:buFont typeface="Arial" panose="020B0604020202020204" pitchFamily="34" charset="0"/>
              <a:buChar char="•"/>
            </a:pPr>
            <a:endParaRPr lang="en-US" altLang="en-US"/>
          </a:p>
        </p:txBody>
      </p:sp>
      <p:graphicFrame>
        <p:nvGraphicFramePr>
          <p:cNvPr id="3" name="Table 2"/>
          <p:cNvGraphicFramePr/>
          <p:nvPr>
            <p:custDataLst>
              <p:tags r:id="rId1"/>
            </p:custDataLst>
          </p:nvPr>
        </p:nvGraphicFramePr>
        <p:xfrm>
          <a:off x="490855" y="2895600"/>
          <a:ext cx="7745730" cy="2179320"/>
        </p:xfrm>
        <a:graphic>
          <a:graphicData uri="http://schemas.openxmlformats.org/drawingml/2006/table">
            <a:tbl>
              <a:tblPr firstRow="1" bandRow="1">
                <a:tableStyleId>{5C22544A-7EE6-4342-B048-85BDC9FD1C3A}</a:tableStyleId>
              </a:tblPr>
              <a:tblGrid>
                <a:gridCol w="1205230"/>
                <a:gridCol w="1933575"/>
                <a:gridCol w="4606925"/>
              </a:tblGrid>
              <a:tr h="381000">
                <a:tc>
                  <a:txBody>
                    <a:bodyPr/>
                    <a:p>
                      <a:pPr>
                        <a:buNone/>
                      </a:pPr>
                      <a:r>
                        <a:rPr lang="en-US"/>
                        <a:t>Status Code</a:t>
                      </a:r>
                      <a:endParaRPr lang="en-US"/>
                    </a:p>
                  </a:txBody>
                  <a:tcPr/>
                </a:tc>
                <a:tc>
                  <a:txBody>
                    <a:bodyPr/>
                    <a:p>
                      <a:pPr>
                        <a:buNone/>
                      </a:pPr>
                      <a:r>
                        <a:rPr lang="en-US"/>
                        <a:t>Name</a:t>
                      </a:r>
                      <a:endParaRPr lang="en-US"/>
                    </a:p>
                  </a:txBody>
                  <a:tcPr/>
                </a:tc>
                <a:tc>
                  <a:txBody>
                    <a:bodyPr/>
                    <a:p>
                      <a:pPr>
                        <a:buNone/>
                      </a:pPr>
                      <a:r>
                        <a:rPr lang="en-US"/>
                        <a:t>Description</a:t>
                      </a:r>
                      <a:endParaRPr lang="en-US"/>
                    </a:p>
                  </a:txBody>
                  <a:tcPr/>
                </a:tc>
              </a:tr>
              <a:tr h="381000">
                <a:tc>
                  <a:txBody>
                    <a:bodyPr/>
                    <a:p>
                      <a:pPr>
                        <a:buNone/>
                      </a:pPr>
                      <a:r>
                        <a:rPr lang="en-US"/>
                        <a:t>200</a:t>
                      </a:r>
                      <a:endParaRPr lang="en-US"/>
                    </a:p>
                  </a:txBody>
                  <a:tcPr/>
                </a:tc>
                <a:tc>
                  <a:txBody>
                    <a:bodyPr/>
                    <a:p>
                      <a:pPr>
                        <a:buNone/>
                      </a:pPr>
                      <a:r>
                        <a:rPr lang="en-US"/>
                        <a:t>OK</a:t>
                      </a:r>
                      <a:endParaRPr lang="en-US"/>
                    </a:p>
                  </a:txBody>
                  <a:tcPr/>
                </a:tc>
                <a:tc>
                  <a:txBody>
                    <a:bodyPr/>
                    <a:p>
                      <a:pPr>
                        <a:buNone/>
                      </a:pPr>
                      <a:r>
                        <a:rPr lang="en-US"/>
                        <a:t>Request processed successfully.</a:t>
                      </a:r>
                      <a:endParaRPr lang="en-US"/>
                    </a:p>
                  </a:txBody>
                  <a:tcPr/>
                </a:tc>
              </a:tr>
              <a:tr h="381000">
                <a:tc>
                  <a:txBody>
                    <a:bodyPr/>
                    <a:p>
                      <a:pPr>
                        <a:buNone/>
                      </a:pPr>
                      <a:r>
                        <a:rPr lang="en-US"/>
                        <a:t>201</a:t>
                      </a:r>
                      <a:endParaRPr lang="en-US"/>
                    </a:p>
                  </a:txBody>
                  <a:tcPr/>
                </a:tc>
                <a:tc>
                  <a:txBody>
                    <a:bodyPr/>
                    <a:p>
                      <a:pPr>
                        <a:buNone/>
                      </a:pPr>
                      <a:r>
                        <a:rPr lang="en-US"/>
                        <a:t>Created</a:t>
                      </a:r>
                      <a:endParaRPr lang="en-US"/>
                    </a:p>
                  </a:txBody>
                  <a:tcPr/>
                </a:tc>
                <a:tc>
                  <a:txBody>
                    <a:bodyPr/>
                    <a:p>
                      <a:pPr>
                        <a:buNone/>
                      </a:pPr>
                      <a:r>
                        <a:rPr lang="en-US"/>
                        <a:t>Request successful, resource created</a:t>
                      </a:r>
                      <a:endParaRPr lang="en-US"/>
                    </a:p>
                  </a:txBody>
                  <a:tcPr/>
                </a:tc>
              </a:tr>
              <a:tr h="381000">
                <a:tc>
                  <a:txBody>
                    <a:bodyPr/>
                    <a:p>
                      <a:pPr>
                        <a:buNone/>
                      </a:pPr>
                      <a:r>
                        <a:rPr lang="en-US"/>
                        <a:t>204</a:t>
                      </a:r>
                      <a:endParaRPr lang="en-US"/>
                    </a:p>
                  </a:txBody>
                  <a:tcPr/>
                </a:tc>
                <a:tc>
                  <a:txBody>
                    <a:bodyPr/>
                    <a:p>
                      <a:pPr>
                        <a:buNone/>
                      </a:pPr>
                      <a:r>
                        <a:rPr lang="en-US"/>
                        <a:t>No Content</a:t>
                      </a:r>
                      <a:endParaRPr lang="en-US"/>
                    </a:p>
                  </a:txBody>
                  <a:tcPr/>
                </a:tc>
                <a:tc>
                  <a:txBody>
                    <a:bodyPr/>
                    <a:p>
                      <a:pPr>
                        <a:buNone/>
                      </a:pPr>
                      <a:r>
                        <a:rPr lang="en-US"/>
                        <a:t>Request processed successfully, no content was returned</a:t>
                      </a:r>
                      <a:endParaRPr lang="en-US"/>
                    </a:p>
                  </a:txBody>
                  <a:tcPr/>
                </a:tc>
              </a:tr>
              <a:tr h="381000">
                <a:tc>
                  <a:txBody>
                    <a:bodyPr/>
                    <a:p>
                      <a:pPr>
                        <a:buNone/>
                      </a:pPr>
                      <a:r>
                        <a:rPr lang="en-US"/>
                        <a:t>301</a:t>
                      </a:r>
                      <a:endParaRPr lang="en-US"/>
                    </a:p>
                  </a:txBody>
                  <a:tcPr/>
                </a:tc>
                <a:tc>
                  <a:txBody>
                    <a:bodyPr/>
                    <a:p>
                      <a:pPr>
                        <a:buNone/>
                      </a:pPr>
                      <a:r>
                        <a:rPr lang="en-US"/>
                        <a:t>Moved Permanently</a:t>
                      </a:r>
                      <a:endParaRPr lang="en-US"/>
                    </a:p>
                  </a:txBody>
                  <a:tcPr/>
                </a:tc>
                <a:tc>
                  <a:txBody>
                    <a:bodyPr/>
                    <a:p>
                      <a:pPr>
                        <a:buNone/>
                      </a:pPr>
                      <a:r>
                        <a:rPr lang="en-US"/>
                        <a:t>The resource has been moved to another location</a:t>
                      </a:r>
                      <a:endParaRPr 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9"/>
        <p:cNvGrpSpPr/>
        <p:nvPr/>
      </p:nvGrpSpPr>
      <p:grpSpPr>
        <a:xfrm>
          <a:off x="0" y="0"/>
          <a:ext cx="0" cy="0"/>
          <a:chOff x="0" y="0"/>
          <a:chExt cx="0" cy="0"/>
        </a:xfrm>
      </p:grpSpPr>
      <p:sp>
        <p:nvSpPr>
          <p:cNvPr id="1152" name="Google Shape;1152;p42"/>
          <p:cNvSpPr txBox="1">
            <a:spLocks noGrp="1"/>
          </p:cNvSpPr>
          <p:nvPr>
            <p:ph type="subTitle" idx="2"/>
          </p:nvPr>
        </p:nvSpPr>
        <p:spPr>
          <a:xfrm>
            <a:off x="720090" y="537210"/>
            <a:ext cx="7704455" cy="191643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altLang="en-US"/>
              <a:t>Some common HTTP status codes</a:t>
            </a:r>
            <a:endParaRPr lang="en-US" altLang="en-US"/>
          </a:p>
          <a:p>
            <a:pPr marL="285750" lvl="0" indent="-285750" algn="l" rtl="0">
              <a:spcBef>
                <a:spcPts val="0"/>
              </a:spcBef>
              <a:spcAft>
                <a:spcPts val="0"/>
              </a:spcAft>
              <a:buFont typeface="Arial" panose="020B0604020202020204" pitchFamily="34" charset="0"/>
              <a:buChar char="•"/>
            </a:pPr>
            <a:endParaRPr lang="en-US" altLang="en-US"/>
          </a:p>
        </p:txBody>
      </p:sp>
      <p:graphicFrame>
        <p:nvGraphicFramePr>
          <p:cNvPr id="3" name="Table 2"/>
          <p:cNvGraphicFramePr/>
          <p:nvPr>
            <p:custDataLst>
              <p:tags r:id="rId1"/>
            </p:custDataLst>
          </p:nvPr>
        </p:nvGraphicFramePr>
        <p:xfrm>
          <a:off x="490855" y="872490"/>
          <a:ext cx="7745730" cy="3703320"/>
        </p:xfrm>
        <a:graphic>
          <a:graphicData uri="http://schemas.openxmlformats.org/drawingml/2006/table">
            <a:tbl>
              <a:tblPr firstRow="1" bandRow="1">
                <a:tableStyleId>{5C22544A-7EE6-4342-B048-85BDC9FD1C3A}</a:tableStyleId>
              </a:tblPr>
              <a:tblGrid>
                <a:gridCol w="1205230"/>
                <a:gridCol w="1933575"/>
                <a:gridCol w="4606925"/>
              </a:tblGrid>
              <a:tr h="381000">
                <a:tc>
                  <a:txBody>
                    <a:bodyPr/>
                    <a:p>
                      <a:pPr>
                        <a:buNone/>
                      </a:pPr>
                      <a:r>
                        <a:rPr lang="en-US"/>
                        <a:t>Status Code</a:t>
                      </a:r>
                      <a:endParaRPr lang="en-US"/>
                    </a:p>
                  </a:txBody>
                  <a:tcPr/>
                </a:tc>
                <a:tc>
                  <a:txBody>
                    <a:bodyPr/>
                    <a:p>
                      <a:pPr>
                        <a:buNone/>
                      </a:pPr>
                      <a:r>
                        <a:rPr lang="en-US"/>
                        <a:t>Name</a:t>
                      </a:r>
                      <a:endParaRPr lang="en-US"/>
                    </a:p>
                  </a:txBody>
                  <a:tcPr/>
                </a:tc>
                <a:tc>
                  <a:txBody>
                    <a:bodyPr/>
                    <a:p>
                      <a:pPr>
                        <a:buNone/>
                      </a:pPr>
                      <a:r>
                        <a:rPr lang="en-US"/>
                        <a:t>Description</a:t>
                      </a:r>
                      <a:endParaRPr lang="en-US"/>
                    </a:p>
                  </a:txBody>
                  <a:tcPr/>
                </a:tc>
              </a:tr>
              <a:tr h="381000">
                <a:tc>
                  <a:txBody>
                    <a:bodyPr/>
                    <a:p>
                      <a:pPr>
                        <a:buNone/>
                      </a:pPr>
                      <a:r>
                        <a:rPr lang="en-US"/>
                        <a:t>302</a:t>
                      </a:r>
                      <a:endParaRPr lang="en-US"/>
                    </a:p>
                  </a:txBody>
                  <a:tcPr/>
                </a:tc>
                <a:tc>
                  <a:txBody>
                    <a:bodyPr/>
                    <a:p>
                      <a:pPr>
                        <a:buNone/>
                      </a:pPr>
                      <a:r>
                        <a:rPr lang="en-US"/>
                        <a:t>Temporary Redirect</a:t>
                      </a:r>
                      <a:endParaRPr lang="en-US"/>
                    </a:p>
                  </a:txBody>
                  <a:tcPr/>
                </a:tc>
                <a:tc>
                  <a:txBody>
                    <a:bodyPr/>
                    <a:p>
                      <a:pPr>
                        <a:buNone/>
                      </a:pPr>
                      <a:r>
                        <a:rPr lang="en-US"/>
                        <a:t>Temporary redirection to another URL for maintenance purposes usually</a:t>
                      </a:r>
                      <a:endParaRPr lang="en-US"/>
                    </a:p>
                  </a:txBody>
                  <a:tcPr/>
                </a:tc>
              </a:tr>
              <a:tr h="381000">
                <a:tc>
                  <a:txBody>
                    <a:bodyPr/>
                    <a:p>
                      <a:pPr>
                        <a:buNone/>
                      </a:pPr>
                      <a:r>
                        <a:rPr lang="en-US"/>
                        <a:t>400</a:t>
                      </a:r>
                      <a:endParaRPr lang="en-US"/>
                    </a:p>
                  </a:txBody>
                  <a:tcPr/>
                </a:tc>
                <a:tc>
                  <a:txBody>
                    <a:bodyPr/>
                    <a:p>
                      <a:pPr>
                        <a:buNone/>
                      </a:pPr>
                      <a:r>
                        <a:rPr lang="en-US"/>
                        <a:t>Bad Request</a:t>
                      </a:r>
                      <a:endParaRPr lang="en-US"/>
                    </a:p>
                  </a:txBody>
                  <a:tcPr/>
                </a:tc>
                <a:tc>
                  <a:txBody>
                    <a:bodyPr/>
                    <a:p>
                      <a:pPr>
                        <a:buNone/>
                      </a:pPr>
                      <a:r>
                        <a:rPr lang="en-US"/>
                        <a:t>Client erro such as invalid parameters or invalid data.</a:t>
                      </a:r>
                      <a:endParaRPr lang="en-US"/>
                    </a:p>
                  </a:txBody>
                  <a:tcPr/>
                </a:tc>
              </a:tr>
              <a:tr h="381000">
                <a:tc>
                  <a:txBody>
                    <a:bodyPr/>
                    <a:p>
                      <a:pPr>
                        <a:buNone/>
                      </a:pPr>
                      <a:r>
                        <a:rPr lang="en-US"/>
                        <a:t>401</a:t>
                      </a:r>
                      <a:endParaRPr lang="en-US"/>
                    </a:p>
                  </a:txBody>
                  <a:tcPr/>
                </a:tc>
                <a:tc>
                  <a:txBody>
                    <a:bodyPr/>
                    <a:p>
                      <a:pPr>
                        <a:buNone/>
                      </a:pPr>
                      <a:r>
                        <a:rPr lang="en-US"/>
                        <a:t>Unauthorized</a:t>
                      </a:r>
                      <a:endParaRPr lang="en-US"/>
                    </a:p>
                  </a:txBody>
                  <a:tcPr/>
                </a:tc>
                <a:tc>
                  <a:txBody>
                    <a:bodyPr/>
                    <a:p>
                      <a:pPr>
                        <a:buNone/>
                      </a:pPr>
                      <a:r>
                        <a:rPr lang="en-US"/>
                        <a:t>The request requires authentication</a:t>
                      </a:r>
                      <a:endParaRPr lang="en-US"/>
                    </a:p>
                  </a:txBody>
                  <a:tcPr/>
                </a:tc>
              </a:tr>
              <a:tr h="381000">
                <a:tc>
                  <a:txBody>
                    <a:bodyPr/>
                    <a:p>
                      <a:pPr>
                        <a:buNone/>
                      </a:pPr>
                      <a:r>
                        <a:rPr lang="en-US"/>
                        <a:t>403</a:t>
                      </a:r>
                      <a:endParaRPr lang="en-US"/>
                    </a:p>
                  </a:txBody>
                  <a:tcPr/>
                </a:tc>
                <a:tc>
                  <a:txBody>
                    <a:bodyPr/>
                    <a:p>
                      <a:pPr>
                        <a:buNone/>
                      </a:pPr>
                      <a:r>
                        <a:rPr lang="en-US"/>
                        <a:t>Forbidden</a:t>
                      </a:r>
                      <a:endParaRPr lang="en-US"/>
                    </a:p>
                  </a:txBody>
                  <a:tcPr/>
                </a:tc>
                <a:tc>
                  <a:txBody>
                    <a:bodyPr/>
                    <a:p>
                      <a:pPr>
                        <a:buNone/>
                      </a:pPr>
                      <a:r>
                        <a:rPr lang="en-US"/>
                        <a:t>The client does not have permission to access the requested resource</a:t>
                      </a:r>
                      <a:endParaRPr lang="en-US"/>
                    </a:p>
                  </a:txBody>
                  <a:tcPr/>
                </a:tc>
              </a:tr>
              <a:tr h="381000">
                <a:tc>
                  <a:txBody>
                    <a:bodyPr/>
                    <a:p>
                      <a:pPr>
                        <a:buNone/>
                      </a:pPr>
                      <a:r>
                        <a:rPr lang="en-US"/>
                        <a:t>404</a:t>
                      </a:r>
                      <a:endParaRPr lang="en-US"/>
                    </a:p>
                  </a:txBody>
                  <a:tcPr/>
                </a:tc>
                <a:tc>
                  <a:txBody>
                    <a:bodyPr/>
                    <a:p>
                      <a:pPr>
                        <a:buNone/>
                      </a:pPr>
                      <a:r>
                        <a:rPr lang="en-US"/>
                        <a:t>Not Found</a:t>
                      </a:r>
                      <a:endParaRPr lang="en-US"/>
                    </a:p>
                  </a:txBody>
                  <a:tcPr/>
                </a:tc>
                <a:tc>
                  <a:txBody>
                    <a:bodyPr/>
                    <a:p>
                      <a:pPr>
                        <a:buNone/>
                      </a:pPr>
                      <a:r>
                        <a:rPr lang="en-US"/>
                        <a:t>Server cannot find the requested resource</a:t>
                      </a:r>
                      <a:endParaRPr lang="en-US"/>
                    </a:p>
                  </a:txBody>
                  <a:tcPr/>
                </a:tc>
              </a:tr>
              <a:tr h="381000">
                <a:tc>
                  <a:txBody>
                    <a:bodyPr/>
                    <a:p>
                      <a:pPr>
                        <a:buNone/>
                      </a:pPr>
                      <a:r>
                        <a:rPr lang="en-US"/>
                        <a:t>405</a:t>
                      </a:r>
                      <a:endParaRPr lang="en-US"/>
                    </a:p>
                  </a:txBody>
                  <a:tcPr/>
                </a:tc>
                <a:tc>
                  <a:txBody>
                    <a:bodyPr/>
                    <a:p>
                      <a:pPr>
                        <a:buNone/>
                      </a:pPr>
                      <a:r>
                        <a:rPr lang="en-US"/>
                        <a:t>Method Not Allowed</a:t>
                      </a:r>
                      <a:endParaRPr lang="en-US"/>
                    </a:p>
                  </a:txBody>
                  <a:tcPr/>
                </a:tc>
                <a:tc>
                  <a:txBody>
                    <a:bodyPr/>
                    <a:p>
                      <a:pPr>
                        <a:buNone/>
                      </a:pPr>
                      <a:r>
                        <a:rPr lang="en-US" altLang="en-US"/>
                        <a:t>The HTTP method used in the request is not supported for the specified resource.</a:t>
                      </a:r>
                      <a:endParaRPr lang="en-US" altLang="en-US"/>
                    </a:p>
                  </a:txBody>
                  <a:tcPr/>
                </a:tc>
              </a:tr>
              <a:tr h="381000">
                <a:tc>
                  <a:txBody>
                    <a:bodyPr/>
                    <a:p>
                      <a:pPr>
                        <a:buNone/>
                      </a:pPr>
                      <a:r>
                        <a:rPr lang="en-US"/>
                        <a:t>500</a:t>
                      </a:r>
                      <a:endParaRPr lang="en-US"/>
                    </a:p>
                  </a:txBody>
                  <a:tcPr/>
                </a:tc>
                <a:tc>
                  <a:txBody>
                    <a:bodyPr/>
                    <a:p>
                      <a:pPr>
                        <a:buNone/>
                      </a:pPr>
                      <a:r>
                        <a:rPr lang="en-US"/>
                        <a:t>Internal Server Error</a:t>
                      </a:r>
                      <a:endParaRPr lang="en-US"/>
                    </a:p>
                  </a:txBody>
                  <a:tcPr/>
                </a:tc>
                <a:tc>
                  <a:txBody>
                    <a:bodyPr/>
                    <a:p>
                      <a:pPr>
                        <a:buNone/>
                      </a:pPr>
                      <a:r>
                        <a:rPr lang="en-US"/>
                        <a:t>Server encountered an unexpected condition, preventing it from fulfilling the request.</a:t>
                      </a:r>
                      <a:endParaRPr lang="en-US"/>
                    </a:p>
                  </a:txBody>
                  <a:tcPr/>
                </a:tc>
              </a:tr>
              <a:tr h="381000">
                <a:tc>
                  <a:txBody>
                    <a:bodyPr/>
                    <a:p>
                      <a:pPr>
                        <a:buNone/>
                      </a:pPr>
                      <a:r>
                        <a:rPr lang="en-US"/>
                        <a:t>503</a:t>
                      </a:r>
                      <a:endParaRPr lang="en-US"/>
                    </a:p>
                  </a:txBody>
                  <a:tcPr/>
                </a:tc>
                <a:tc>
                  <a:txBody>
                    <a:bodyPr/>
                    <a:p>
                      <a:pPr>
                        <a:buNone/>
                      </a:pPr>
                      <a:r>
                        <a:rPr lang="en-US"/>
                        <a:t>Service Unavailable</a:t>
                      </a:r>
                      <a:endParaRPr lang="en-US"/>
                    </a:p>
                  </a:txBody>
                  <a:tcPr/>
                </a:tc>
                <a:tc>
                  <a:txBody>
                    <a:bodyPr/>
                    <a:p>
                      <a:pPr>
                        <a:buNone/>
                      </a:pPr>
                      <a:r>
                        <a:rPr lang="en-US"/>
                        <a:t>Server is unable to handle the request</a:t>
                      </a:r>
                      <a:endParaRPr lang="en-US"/>
                    </a:p>
                  </a:txBody>
                  <a:tcPr/>
                </a:tc>
              </a:tr>
            </a:tbl>
          </a:graphicData>
        </a:graphic>
      </p:graphicFrame>
    </p:spTree>
  </p:cSld>
  <p:clrMapOvr>
    <a:masterClrMapping/>
  </p:clrMapOvr>
</p:sld>
</file>

<file path=ppt/tags/tag1.xml><?xml version="1.0" encoding="utf-8"?>
<p:tagLst xmlns:p="http://schemas.openxmlformats.org/presentationml/2006/main">
  <p:tag name="TABLE_ENDDRAG_ORIGIN_RECT" val="609*160"/>
  <p:tag name="TABLE_ENDDRAG_RECT" val="38*260*609*160"/>
</p:tagLst>
</file>

<file path=ppt/tags/tag2.xml><?xml version="1.0" encoding="utf-8"?>
<p:tagLst xmlns:p="http://schemas.openxmlformats.org/presentationml/2006/main">
  <p:tag name="TABLE_ENDDRAG_ORIGIN_RECT" val="609*160"/>
  <p:tag name="TABLE_ENDDRAG_RECT" val="38*260*609*160"/>
</p:tagLst>
</file>

<file path=ppt/theme/theme1.xml><?xml version="1.0" encoding="utf-8"?>
<a:theme xmlns:a="http://schemas.openxmlformats.org/drawingml/2006/main" name="Tips to Design Effective Diagrams for Education by Slidesgo">
  <a:themeElements>
    <a:clrScheme name="">
      <a:dk1>
        <a:srgbClr val="363E59"/>
      </a:dk1>
      <a:lt1>
        <a:srgbClr val="FFFDF2"/>
      </a:lt1>
      <a:dk2>
        <a:srgbClr val="E02C5F"/>
      </a:dk2>
      <a:lt2>
        <a:srgbClr val="E61B7D"/>
      </a:lt2>
      <a:accent1>
        <a:srgbClr val="EA9ABC"/>
      </a:accent1>
      <a:accent2>
        <a:srgbClr val="FE5226"/>
      </a:accent2>
      <a:accent3>
        <a:srgbClr val="F0BE00"/>
      </a:accent3>
      <a:accent4>
        <a:srgbClr val="639D97"/>
      </a:accent4>
      <a:accent5>
        <a:srgbClr val="576AA0"/>
      </a:accent5>
      <a:accent6>
        <a:srgbClr val="9FADD4"/>
      </a:accent6>
      <a:hlink>
        <a:srgbClr val="00B0F0"/>
      </a:hlink>
      <a:folHlink>
        <a:srgbClr val="5F76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ips to Design Effective Diagrams for Education by Slidesgo">
  <a:themeElements>
    <a:clrScheme name="">
      <a:dk1>
        <a:srgbClr val="363E59"/>
      </a:dk1>
      <a:lt1>
        <a:srgbClr val="FFFDF2"/>
      </a:lt1>
      <a:dk2>
        <a:srgbClr val="E02C5F"/>
      </a:dk2>
      <a:lt2>
        <a:srgbClr val="E61B7D"/>
      </a:lt2>
      <a:accent1>
        <a:srgbClr val="EA9ABC"/>
      </a:accent1>
      <a:accent2>
        <a:srgbClr val="FE5226"/>
      </a:accent2>
      <a:accent3>
        <a:srgbClr val="F0BE00"/>
      </a:accent3>
      <a:accent4>
        <a:srgbClr val="639D97"/>
      </a:accent4>
      <a:accent5>
        <a:srgbClr val="576AA0"/>
      </a:accent5>
      <a:accent6>
        <a:srgbClr val="9FADD4"/>
      </a:accent6>
      <a:hlink>
        <a:srgbClr val="00B0F0"/>
      </a:hlink>
      <a:folHlink>
        <a:srgbClr val="5F76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7578</Words>
  <Application>WPS Presentation</Application>
  <PresentationFormat>On-screen Show (16:9)</PresentationFormat>
  <Paragraphs>280</Paragraphs>
  <Slides>21</Slides>
  <Notes>28</Notes>
  <HiddenSlides>0</HiddenSlides>
  <MMClips>0</MMClips>
  <ScaleCrop>false</ScaleCrop>
  <HeadingPairs>
    <vt:vector size="6" baseType="variant">
      <vt:variant>
        <vt:lpstr>已用的字体</vt:lpstr>
      </vt:variant>
      <vt:variant>
        <vt:i4>23</vt:i4>
      </vt:variant>
      <vt:variant>
        <vt:lpstr>主题</vt:lpstr>
      </vt:variant>
      <vt:variant>
        <vt:i4>2</vt:i4>
      </vt:variant>
      <vt:variant>
        <vt:lpstr>幻灯片标题</vt:lpstr>
      </vt:variant>
      <vt:variant>
        <vt:i4>21</vt:i4>
      </vt:variant>
    </vt:vector>
  </HeadingPairs>
  <TitlesOfParts>
    <vt:vector size="46" baseType="lpstr">
      <vt:lpstr>Arial</vt:lpstr>
      <vt:lpstr>SimSun</vt:lpstr>
      <vt:lpstr>Wingdings</vt:lpstr>
      <vt:lpstr>Arial</vt:lpstr>
      <vt:lpstr>Plus Jakarta Sans</vt:lpstr>
      <vt:lpstr>Inter</vt:lpstr>
      <vt:lpstr>Nunito Light</vt:lpstr>
      <vt:lpstr>DM Sans</vt:lpstr>
      <vt:lpstr>Plus Jakarta Sans Medium</vt:lpstr>
      <vt:lpstr>Segoe Print</vt:lpstr>
      <vt:lpstr>Inter Light</vt:lpstr>
      <vt:lpstr>Consolas</vt:lpstr>
      <vt:lpstr>MS PGothic</vt:lpstr>
      <vt:lpstr>Microsoft YaHei</vt:lpstr>
      <vt:lpstr>Arial Unicode MS</vt:lpstr>
      <vt:lpstr>Inter</vt:lpstr>
      <vt:lpstr>Calibri</vt:lpstr>
      <vt:lpstr>Arial Black</vt:lpstr>
      <vt:lpstr>Impact</vt:lpstr>
      <vt:lpstr>Informal Roman</vt:lpstr>
      <vt:lpstr>Arial Rounded MT Bold</vt:lpstr>
      <vt:lpstr>Lucida Sans</vt:lpstr>
      <vt:lpstr>Gill Sans MT</vt:lpstr>
      <vt:lpstr>Tips to Design Effective Diagrams for Education by Slidesgo</vt:lpstr>
      <vt:lpstr>1_Tips to Design Effective Diagrams for Education by Slidesgo</vt:lpstr>
      <vt:lpstr>Version Control with Git</vt:lpstr>
      <vt:lpstr>Introduction</vt:lpstr>
      <vt:lpstr>Introduction</vt:lpstr>
      <vt:lpstr>01</vt:lpstr>
      <vt:lpstr>Version Control Systems (VCS)</vt:lpstr>
      <vt:lpstr>Why version control?</vt:lpstr>
      <vt:lpstr>Web services</vt:lpstr>
      <vt:lpstr>HTTP (Hypertext Transfer Protocol)</vt:lpstr>
      <vt:lpstr>HTTP (Hypertext Transfer Protocol)</vt:lpstr>
      <vt:lpstr>Setting up Git</vt:lpstr>
      <vt:lpstr>Setting up Git</vt:lpstr>
      <vt:lpstr>REST APIs</vt:lpstr>
      <vt:lpstr>Creating a Repository</vt:lpstr>
      <vt:lpstr>GraphQL</vt:lpstr>
      <vt:lpstr>GraphQL</vt:lpstr>
      <vt:lpstr>GraphQL</vt:lpstr>
      <vt:lpstr>GraphQL</vt:lpstr>
      <vt:lpstr>GraphQL</vt:lpstr>
      <vt:lpstr>Example of an API</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Version Control with Git</dc:title>
  <dc:creator/>
  <cp:lastModifiedBy>Jamie</cp:lastModifiedBy>
  <cp:revision>60</cp:revision>
  <dcterms:created xsi:type="dcterms:W3CDTF">2025-02-16T20:37:00Z</dcterms:created>
  <dcterms:modified xsi:type="dcterms:W3CDTF">2025-03-17T05:26:32Z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755D05CBF88B4C44AC850D5600B9E335_12</vt:lpwstr>
  </property>
  <property fmtid="{D5CDD505-2E9C-101B-9397-08002B2CF9AE}" pid="3" name="KSOProductBuildVer">
    <vt:lpwstr>1033-12.2.0.20326</vt:lpwstr>
  </property>
</Properties>
</file>