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3" r:id="rId7"/>
    <p:sldId id="259" r:id="rId8"/>
    <p:sldId id="260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B1C33-4298-46DD-AAC7-41489ACA1156}" v="26" dt="2022-07-19T11:59:00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yer, Emily" userId="db41ee1b-a352-4bb8-9da6-8ec9467941e2" providerId="ADAL" clId="{195B1C33-4298-46DD-AAC7-41489ACA1156}"/>
    <pc:docChg chg="undo custSel addSld modSld sldOrd">
      <pc:chgData name="Stanyer, Emily" userId="db41ee1b-a352-4bb8-9da6-8ec9467941e2" providerId="ADAL" clId="{195B1C33-4298-46DD-AAC7-41489ACA1156}" dt="2022-07-26T13:25:12.213" v="1827" actId="20577"/>
      <pc:docMkLst>
        <pc:docMk/>
      </pc:docMkLst>
      <pc:sldChg chg="modSp mod">
        <pc:chgData name="Stanyer, Emily" userId="db41ee1b-a352-4bb8-9da6-8ec9467941e2" providerId="ADAL" clId="{195B1C33-4298-46DD-AAC7-41489ACA1156}" dt="2022-07-15T12:39:37.351" v="1431" actId="14100"/>
        <pc:sldMkLst>
          <pc:docMk/>
          <pc:sldMk cId="3999434764" sldId="256"/>
        </pc:sldMkLst>
        <pc:picChg chg="mod">
          <ac:chgData name="Stanyer, Emily" userId="db41ee1b-a352-4bb8-9da6-8ec9467941e2" providerId="ADAL" clId="{195B1C33-4298-46DD-AAC7-41489ACA1156}" dt="2022-07-15T12:39:37.351" v="1431" actId="14100"/>
          <ac:picMkLst>
            <pc:docMk/>
            <pc:sldMk cId="3999434764" sldId="256"/>
            <ac:picMk id="9" creationId="{CFE4A035-135D-F54A-E70D-F73A7A9F32E7}"/>
          </ac:picMkLst>
        </pc:picChg>
      </pc:sldChg>
      <pc:sldChg chg="modSp mod">
        <pc:chgData name="Stanyer, Emily" userId="db41ee1b-a352-4bb8-9da6-8ec9467941e2" providerId="ADAL" clId="{195B1C33-4298-46DD-AAC7-41489ACA1156}" dt="2022-07-15T12:39:47.286" v="1432" actId="14100"/>
        <pc:sldMkLst>
          <pc:docMk/>
          <pc:sldMk cId="3801128521" sldId="259"/>
        </pc:sldMkLst>
        <pc:picChg chg="mod">
          <ac:chgData name="Stanyer, Emily" userId="db41ee1b-a352-4bb8-9da6-8ec9467941e2" providerId="ADAL" clId="{195B1C33-4298-46DD-AAC7-41489ACA1156}" dt="2022-07-15T12:39:47.286" v="1432" actId="14100"/>
          <ac:picMkLst>
            <pc:docMk/>
            <pc:sldMk cId="3801128521" sldId="259"/>
            <ac:picMk id="6" creationId="{35C04DDD-8EBB-1EA0-0471-7C81B8DC3507}"/>
          </ac:picMkLst>
        </pc:picChg>
      </pc:sldChg>
      <pc:sldChg chg="addSp delSp modSp mod">
        <pc:chgData name="Stanyer, Emily" userId="db41ee1b-a352-4bb8-9da6-8ec9467941e2" providerId="ADAL" clId="{195B1C33-4298-46DD-AAC7-41489ACA1156}" dt="2022-07-15T12:45:08.608" v="1451" actId="14100"/>
        <pc:sldMkLst>
          <pc:docMk/>
          <pc:sldMk cId="2372238712" sldId="260"/>
        </pc:sldMkLst>
        <pc:spChg chg="mod">
          <ac:chgData name="Stanyer, Emily" userId="db41ee1b-a352-4bb8-9da6-8ec9467941e2" providerId="ADAL" clId="{195B1C33-4298-46DD-AAC7-41489ACA1156}" dt="2022-07-15T12:44:42.632" v="1440" actId="20577"/>
          <ac:spMkLst>
            <pc:docMk/>
            <pc:sldMk cId="2372238712" sldId="260"/>
            <ac:spMk id="8" creationId="{CF9BA372-89EF-B6E2-AD30-9DE5A5897573}"/>
          </ac:spMkLst>
        </pc:spChg>
        <pc:spChg chg="add del mod">
          <ac:chgData name="Stanyer, Emily" userId="db41ee1b-a352-4bb8-9da6-8ec9467941e2" providerId="ADAL" clId="{195B1C33-4298-46DD-AAC7-41489ACA1156}" dt="2022-07-15T12:39:15.096" v="1429" actId="478"/>
          <ac:spMkLst>
            <pc:docMk/>
            <pc:sldMk cId="2372238712" sldId="260"/>
            <ac:spMk id="9" creationId="{5642C1B4-1435-6F5A-4E97-4B860C01D9AA}"/>
          </ac:spMkLst>
        </pc:spChg>
        <pc:picChg chg="mod">
          <ac:chgData name="Stanyer, Emily" userId="db41ee1b-a352-4bb8-9da6-8ec9467941e2" providerId="ADAL" clId="{195B1C33-4298-46DD-AAC7-41489ACA1156}" dt="2022-07-15T12:45:04.145" v="1448" actId="1076"/>
          <ac:picMkLst>
            <pc:docMk/>
            <pc:sldMk cId="2372238712" sldId="260"/>
            <ac:picMk id="7" creationId="{007AD27F-4284-A2F3-3807-6F29E9C90EF6}"/>
          </ac:picMkLst>
        </pc:picChg>
        <pc:picChg chg="add mod">
          <ac:chgData name="Stanyer, Emily" userId="db41ee1b-a352-4bb8-9da6-8ec9467941e2" providerId="ADAL" clId="{195B1C33-4298-46DD-AAC7-41489ACA1156}" dt="2022-07-15T12:45:08.608" v="1451" actId="14100"/>
          <ac:picMkLst>
            <pc:docMk/>
            <pc:sldMk cId="2372238712" sldId="260"/>
            <ac:picMk id="11" creationId="{C96AFA0A-7D36-266B-1362-95679DB7E5FF}"/>
          </ac:picMkLst>
        </pc:picChg>
      </pc:sldChg>
      <pc:sldChg chg="addSp modSp mod">
        <pc:chgData name="Stanyer, Emily" userId="db41ee1b-a352-4bb8-9da6-8ec9467941e2" providerId="ADAL" clId="{195B1C33-4298-46DD-AAC7-41489ACA1156}" dt="2022-07-15T12:48:46.167" v="1666" actId="20577"/>
        <pc:sldMkLst>
          <pc:docMk/>
          <pc:sldMk cId="2765950012" sldId="261"/>
        </pc:sldMkLst>
        <pc:spChg chg="add mod">
          <ac:chgData name="Stanyer, Emily" userId="db41ee1b-a352-4bb8-9da6-8ec9467941e2" providerId="ADAL" clId="{195B1C33-4298-46DD-AAC7-41489ACA1156}" dt="2022-07-15T11:22:10.124" v="915" actId="403"/>
          <ac:spMkLst>
            <pc:docMk/>
            <pc:sldMk cId="2765950012" sldId="261"/>
            <ac:spMk id="4" creationId="{760EA542-F950-06CF-FB17-52E2D0670057}"/>
          </ac:spMkLst>
        </pc:spChg>
        <pc:spChg chg="add mod">
          <ac:chgData name="Stanyer, Emily" userId="db41ee1b-a352-4bb8-9da6-8ec9467941e2" providerId="ADAL" clId="{195B1C33-4298-46DD-AAC7-41489ACA1156}" dt="2022-07-15T12:48:46.167" v="1666" actId="20577"/>
          <ac:spMkLst>
            <pc:docMk/>
            <pc:sldMk cId="2765950012" sldId="261"/>
            <ac:spMk id="6" creationId="{4CA12FB8-239B-6163-0E75-3F9344CC00F2}"/>
          </ac:spMkLst>
        </pc:spChg>
        <pc:picChg chg="mod">
          <ac:chgData name="Stanyer, Emily" userId="db41ee1b-a352-4bb8-9da6-8ec9467941e2" providerId="ADAL" clId="{195B1C33-4298-46DD-AAC7-41489ACA1156}" dt="2022-07-15T11:22:14.179" v="918" actId="1076"/>
          <ac:picMkLst>
            <pc:docMk/>
            <pc:sldMk cId="2765950012" sldId="261"/>
            <ac:picMk id="3" creationId="{978AB14E-A1C9-45A4-31DC-B2A4DE36FD8F}"/>
          </ac:picMkLst>
        </pc:picChg>
      </pc:sldChg>
      <pc:sldChg chg="addSp delSp modSp add mod">
        <pc:chgData name="Stanyer, Emily" userId="db41ee1b-a352-4bb8-9da6-8ec9467941e2" providerId="ADAL" clId="{195B1C33-4298-46DD-AAC7-41489ACA1156}" dt="2022-07-15T12:57:53.691" v="1668" actId="478"/>
        <pc:sldMkLst>
          <pc:docMk/>
          <pc:sldMk cId="3093588785" sldId="262"/>
        </pc:sldMkLst>
        <pc:spChg chg="del mod">
          <ac:chgData name="Stanyer, Emily" userId="db41ee1b-a352-4bb8-9da6-8ec9467941e2" providerId="ADAL" clId="{195B1C33-4298-46DD-AAC7-41489ACA1156}" dt="2022-07-15T12:57:53.691" v="1668" actId="478"/>
          <ac:spMkLst>
            <pc:docMk/>
            <pc:sldMk cId="3093588785" sldId="262"/>
            <ac:spMk id="6" creationId="{4CA12FB8-239B-6163-0E75-3F9344CC00F2}"/>
          </ac:spMkLst>
        </pc:spChg>
        <pc:spChg chg="add mod">
          <ac:chgData name="Stanyer, Emily" userId="db41ee1b-a352-4bb8-9da6-8ec9467941e2" providerId="ADAL" clId="{195B1C33-4298-46DD-AAC7-41489ACA1156}" dt="2022-07-15T11:22:29.302" v="949" actId="20577"/>
          <ac:spMkLst>
            <pc:docMk/>
            <pc:sldMk cId="3093588785" sldId="262"/>
            <ac:spMk id="7" creationId="{5855D35C-DFCA-D8B9-05BA-F01A074C5E44}"/>
          </ac:spMkLst>
        </pc:spChg>
        <pc:picChg chg="del">
          <ac:chgData name="Stanyer, Emily" userId="db41ee1b-a352-4bb8-9da6-8ec9467941e2" providerId="ADAL" clId="{195B1C33-4298-46DD-AAC7-41489ACA1156}" dt="2022-07-15T11:21:26.723" v="851" actId="478"/>
          <ac:picMkLst>
            <pc:docMk/>
            <pc:sldMk cId="3093588785" sldId="262"/>
            <ac:picMk id="3" creationId="{978AB14E-A1C9-45A4-31DC-B2A4DE36FD8F}"/>
          </ac:picMkLst>
        </pc:picChg>
        <pc:picChg chg="add del mod">
          <ac:chgData name="Stanyer, Emily" userId="db41ee1b-a352-4bb8-9da6-8ec9467941e2" providerId="ADAL" clId="{195B1C33-4298-46DD-AAC7-41489ACA1156}" dt="2022-07-15T12:57:50.614" v="1667" actId="478"/>
          <ac:picMkLst>
            <pc:docMk/>
            <pc:sldMk cId="3093588785" sldId="262"/>
            <ac:picMk id="4" creationId="{D81B8F2F-16A0-D2BA-BEAA-43BA15EBAC0C}"/>
          </ac:picMkLst>
        </pc:picChg>
      </pc:sldChg>
      <pc:sldChg chg="addSp delSp modSp new mod">
        <pc:chgData name="Stanyer, Emily" userId="db41ee1b-a352-4bb8-9da6-8ec9467941e2" providerId="ADAL" clId="{195B1C33-4298-46DD-AAC7-41489ACA1156}" dt="2022-07-15T13:29:36.575" v="1676" actId="14100"/>
        <pc:sldMkLst>
          <pc:docMk/>
          <pc:sldMk cId="987951903" sldId="263"/>
        </pc:sldMkLst>
        <pc:spChg chg="del">
          <ac:chgData name="Stanyer, Emily" userId="db41ee1b-a352-4bb8-9da6-8ec9467941e2" providerId="ADAL" clId="{195B1C33-4298-46DD-AAC7-41489ACA1156}" dt="2022-07-15T11:30:10.373" v="1392" actId="478"/>
          <ac:spMkLst>
            <pc:docMk/>
            <pc:sldMk cId="987951903" sldId="263"/>
            <ac:spMk id="2" creationId="{0EB63B2F-A89C-402D-757E-CE3C0EC9A3AB}"/>
          </ac:spMkLst>
        </pc:spChg>
        <pc:spChg chg="del">
          <ac:chgData name="Stanyer, Emily" userId="db41ee1b-a352-4bb8-9da6-8ec9467941e2" providerId="ADAL" clId="{195B1C33-4298-46DD-AAC7-41489ACA1156}" dt="2022-07-15T11:30:11.648" v="1393" actId="478"/>
          <ac:spMkLst>
            <pc:docMk/>
            <pc:sldMk cId="987951903" sldId="263"/>
            <ac:spMk id="3" creationId="{2713EB25-F797-B8FE-ED51-5074CAED51DB}"/>
          </ac:spMkLst>
        </pc:spChg>
        <pc:picChg chg="add mod">
          <ac:chgData name="Stanyer, Emily" userId="db41ee1b-a352-4bb8-9da6-8ec9467941e2" providerId="ADAL" clId="{195B1C33-4298-46DD-AAC7-41489ACA1156}" dt="2022-07-15T13:29:36.575" v="1676" actId="14100"/>
          <ac:picMkLst>
            <pc:docMk/>
            <pc:sldMk cId="987951903" sldId="263"/>
            <ac:picMk id="3" creationId="{C01B2BC2-F661-6961-2458-05979596BC39}"/>
          </ac:picMkLst>
        </pc:picChg>
        <pc:picChg chg="add del mod">
          <ac:chgData name="Stanyer, Emily" userId="db41ee1b-a352-4bb8-9da6-8ec9467941e2" providerId="ADAL" clId="{195B1C33-4298-46DD-AAC7-41489ACA1156}" dt="2022-07-15T12:23:26.034" v="1402" actId="478"/>
          <ac:picMkLst>
            <pc:docMk/>
            <pc:sldMk cId="987951903" sldId="263"/>
            <ac:picMk id="5" creationId="{2BA78432-2CFE-8B29-3C4E-99E1678616C5}"/>
          </ac:picMkLst>
        </pc:picChg>
        <pc:picChg chg="add del mod">
          <ac:chgData name="Stanyer, Emily" userId="db41ee1b-a352-4bb8-9da6-8ec9467941e2" providerId="ADAL" clId="{195B1C33-4298-46DD-AAC7-41489ACA1156}" dt="2022-07-15T12:26:13.788" v="1408" actId="478"/>
          <ac:picMkLst>
            <pc:docMk/>
            <pc:sldMk cId="987951903" sldId="263"/>
            <ac:picMk id="7" creationId="{4BBC8094-F6CD-5388-80EA-441297BB5232}"/>
          </ac:picMkLst>
        </pc:picChg>
        <pc:picChg chg="add mod">
          <ac:chgData name="Stanyer, Emily" userId="db41ee1b-a352-4bb8-9da6-8ec9467941e2" providerId="ADAL" clId="{195B1C33-4298-46DD-AAC7-41489ACA1156}" dt="2022-07-15T12:33:49.249" v="1420" actId="1076"/>
          <ac:picMkLst>
            <pc:docMk/>
            <pc:sldMk cId="987951903" sldId="263"/>
            <ac:picMk id="9" creationId="{485E3033-7C1F-8381-50FE-29FAD36AE2B6}"/>
          </ac:picMkLst>
        </pc:picChg>
        <pc:picChg chg="add del mod">
          <ac:chgData name="Stanyer, Emily" userId="db41ee1b-a352-4bb8-9da6-8ec9467941e2" providerId="ADAL" clId="{195B1C33-4298-46DD-AAC7-41489ACA1156}" dt="2022-07-15T13:29:14.962" v="1669" actId="478"/>
          <ac:picMkLst>
            <pc:docMk/>
            <pc:sldMk cId="987951903" sldId="263"/>
            <ac:picMk id="11" creationId="{D072FE1B-0724-9047-D2AD-1EDF8519DDF8}"/>
          </ac:picMkLst>
        </pc:picChg>
      </pc:sldChg>
      <pc:sldChg chg="addSp delSp modSp new mod">
        <pc:chgData name="Stanyer, Emily" userId="db41ee1b-a352-4bb8-9da6-8ec9467941e2" providerId="ADAL" clId="{195B1C33-4298-46DD-AAC7-41489ACA1156}" dt="2022-07-15T12:46:55.630" v="1534" actId="1076"/>
        <pc:sldMkLst>
          <pc:docMk/>
          <pc:sldMk cId="2085781394" sldId="264"/>
        </pc:sldMkLst>
        <pc:spChg chg="mod">
          <ac:chgData name="Stanyer, Emily" userId="db41ee1b-a352-4bb8-9da6-8ec9467941e2" providerId="ADAL" clId="{195B1C33-4298-46DD-AAC7-41489ACA1156}" dt="2022-07-15T12:46:04.827" v="1509" actId="404"/>
          <ac:spMkLst>
            <pc:docMk/>
            <pc:sldMk cId="2085781394" sldId="264"/>
            <ac:spMk id="2" creationId="{2F0CA0F3-CFF9-0AF2-84B7-AE944B546966}"/>
          </ac:spMkLst>
        </pc:spChg>
        <pc:spChg chg="del">
          <ac:chgData name="Stanyer, Emily" userId="db41ee1b-a352-4bb8-9da6-8ec9467941e2" providerId="ADAL" clId="{195B1C33-4298-46DD-AAC7-41489ACA1156}" dt="2022-07-15T12:46:06.360" v="1510" actId="478"/>
          <ac:spMkLst>
            <pc:docMk/>
            <pc:sldMk cId="2085781394" sldId="264"/>
            <ac:spMk id="3" creationId="{78F61A8B-F55B-7E29-E561-A086D56EB15E}"/>
          </ac:spMkLst>
        </pc:spChg>
        <pc:picChg chg="add del mod">
          <ac:chgData name="Stanyer, Emily" userId="db41ee1b-a352-4bb8-9da6-8ec9467941e2" providerId="ADAL" clId="{195B1C33-4298-46DD-AAC7-41489ACA1156}" dt="2022-07-15T12:46:35.478" v="1524" actId="478"/>
          <ac:picMkLst>
            <pc:docMk/>
            <pc:sldMk cId="2085781394" sldId="264"/>
            <ac:picMk id="5" creationId="{39FA5E65-5A9A-AF7E-198F-5BDC0C65E6DF}"/>
          </ac:picMkLst>
        </pc:picChg>
        <pc:picChg chg="add del mod">
          <ac:chgData name="Stanyer, Emily" userId="db41ee1b-a352-4bb8-9da6-8ec9467941e2" providerId="ADAL" clId="{195B1C33-4298-46DD-AAC7-41489ACA1156}" dt="2022-07-15T12:46:34.946" v="1523" actId="478"/>
          <ac:picMkLst>
            <pc:docMk/>
            <pc:sldMk cId="2085781394" sldId="264"/>
            <ac:picMk id="7" creationId="{FA56ABEA-D521-57AF-C2E6-0158FB53E211}"/>
          </ac:picMkLst>
        </pc:picChg>
        <pc:picChg chg="add mod modCrop">
          <ac:chgData name="Stanyer, Emily" userId="db41ee1b-a352-4bb8-9da6-8ec9467941e2" providerId="ADAL" clId="{195B1C33-4298-46DD-AAC7-41489ACA1156}" dt="2022-07-15T12:46:55.630" v="1534" actId="1076"/>
          <ac:picMkLst>
            <pc:docMk/>
            <pc:sldMk cId="2085781394" sldId="264"/>
            <ac:picMk id="9" creationId="{C72E71C3-93B0-71ED-41AF-C211FF6CE427}"/>
          </ac:picMkLst>
        </pc:picChg>
      </pc:sldChg>
      <pc:sldChg chg="modSp add mod ord">
        <pc:chgData name="Stanyer, Emily" userId="db41ee1b-a352-4bb8-9da6-8ec9467941e2" providerId="ADAL" clId="{195B1C33-4298-46DD-AAC7-41489ACA1156}" dt="2022-07-15T12:47:06.756" v="1569" actId="20577"/>
        <pc:sldMkLst>
          <pc:docMk/>
          <pc:sldMk cId="4210391038" sldId="265"/>
        </pc:sldMkLst>
        <pc:spChg chg="mod">
          <ac:chgData name="Stanyer, Emily" userId="db41ee1b-a352-4bb8-9da6-8ec9467941e2" providerId="ADAL" clId="{195B1C33-4298-46DD-AAC7-41489ACA1156}" dt="2022-07-15T12:47:06.756" v="1569" actId="20577"/>
          <ac:spMkLst>
            <pc:docMk/>
            <pc:sldMk cId="4210391038" sldId="265"/>
            <ac:spMk id="2" creationId="{2F0CA0F3-CFF9-0AF2-84B7-AE944B546966}"/>
          </ac:spMkLst>
        </pc:spChg>
      </pc:sldChg>
      <pc:sldChg chg="addSp delSp modSp new mod">
        <pc:chgData name="Stanyer, Emily" userId="db41ee1b-a352-4bb8-9da6-8ec9467941e2" providerId="ADAL" clId="{195B1C33-4298-46DD-AAC7-41489ACA1156}" dt="2022-07-19T15:08:48.276" v="1792" actId="1076"/>
        <pc:sldMkLst>
          <pc:docMk/>
          <pc:sldMk cId="4258813207" sldId="266"/>
        </pc:sldMkLst>
        <pc:spChg chg="del">
          <ac:chgData name="Stanyer, Emily" userId="db41ee1b-a352-4bb8-9da6-8ec9467941e2" providerId="ADAL" clId="{195B1C33-4298-46DD-AAC7-41489ACA1156}" dt="2022-07-15T13:58:58.458" v="1678" actId="478"/>
          <ac:spMkLst>
            <pc:docMk/>
            <pc:sldMk cId="4258813207" sldId="266"/>
            <ac:spMk id="2" creationId="{62D9A600-E17A-44A4-D284-E3D3F580BC01}"/>
          </ac:spMkLst>
        </pc:spChg>
        <pc:spChg chg="del">
          <ac:chgData name="Stanyer, Emily" userId="db41ee1b-a352-4bb8-9da6-8ec9467941e2" providerId="ADAL" clId="{195B1C33-4298-46DD-AAC7-41489ACA1156}" dt="2022-07-15T13:58:59.129" v="1679" actId="478"/>
          <ac:spMkLst>
            <pc:docMk/>
            <pc:sldMk cId="4258813207" sldId="266"/>
            <ac:spMk id="3" creationId="{812EA771-50EF-FF86-C6F0-745784084D45}"/>
          </ac:spMkLst>
        </pc:spChg>
        <pc:spChg chg="add mod">
          <ac:chgData name="Stanyer, Emily" userId="db41ee1b-a352-4bb8-9da6-8ec9467941e2" providerId="ADAL" clId="{195B1C33-4298-46DD-AAC7-41489ACA1156}" dt="2022-07-19T15:08:33.851" v="1790" actId="1076"/>
          <ac:spMkLst>
            <pc:docMk/>
            <pc:sldMk cId="4258813207" sldId="266"/>
            <ac:spMk id="12" creationId="{8547C6D1-7080-F7BC-ED5F-FD3BC13DAD80}"/>
          </ac:spMkLst>
        </pc:spChg>
        <pc:spChg chg="add mod">
          <ac:chgData name="Stanyer, Emily" userId="db41ee1b-a352-4bb8-9da6-8ec9467941e2" providerId="ADAL" clId="{195B1C33-4298-46DD-AAC7-41489ACA1156}" dt="2022-07-19T15:08:36.580" v="1791" actId="1076"/>
          <ac:spMkLst>
            <pc:docMk/>
            <pc:sldMk cId="4258813207" sldId="266"/>
            <ac:spMk id="13" creationId="{3555A2FF-8218-20B0-37DB-202778F499E1}"/>
          </ac:spMkLst>
        </pc:spChg>
        <pc:spChg chg="add mod">
          <ac:chgData name="Stanyer, Emily" userId="db41ee1b-a352-4bb8-9da6-8ec9467941e2" providerId="ADAL" clId="{195B1C33-4298-46DD-AAC7-41489ACA1156}" dt="2022-07-19T15:08:17.522" v="1787" actId="1076"/>
          <ac:spMkLst>
            <pc:docMk/>
            <pc:sldMk cId="4258813207" sldId="266"/>
            <ac:spMk id="14" creationId="{09DA18F8-A7CF-E24B-20A9-0560029795ED}"/>
          </ac:spMkLst>
        </pc:spChg>
        <pc:spChg chg="add del mod">
          <ac:chgData name="Stanyer, Emily" userId="db41ee1b-a352-4bb8-9da6-8ec9467941e2" providerId="ADAL" clId="{195B1C33-4298-46DD-AAC7-41489ACA1156}" dt="2022-07-15T16:43:54.837" v="1752" actId="478"/>
          <ac:spMkLst>
            <pc:docMk/>
            <pc:sldMk cId="4258813207" sldId="266"/>
            <ac:spMk id="15" creationId="{092B4A17-EBE3-CEDC-5D8A-76D665DD9FA8}"/>
          </ac:spMkLst>
        </pc:spChg>
        <pc:spChg chg="add mod">
          <ac:chgData name="Stanyer, Emily" userId="db41ee1b-a352-4bb8-9da6-8ec9467941e2" providerId="ADAL" clId="{195B1C33-4298-46DD-AAC7-41489ACA1156}" dt="2022-07-19T15:08:20.694" v="1788" actId="1076"/>
          <ac:spMkLst>
            <pc:docMk/>
            <pc:sldMk cId="4258813207" sldId="266"/>
            <ac:spMk id="16" creationId="{1D14D580-8B47-55B9-D0EA-92CB0D3A524E}"/>
          </ac:spMkLst>
        </pc:spChg>
        <pc:spChg chg="add del mod">
          <ac:chgData name="Stanyer, Emily" userId="db41ee1b-a352-4bb8-9da6-8ec9467941e2" providerId="ADAL" clId="{195B1C33-4298-46DD-AAC7-41489ACA1156}" dt="2022-07-15T16:43:56.074" v="1754" actId="478"/>
          <ac:spMkLst>
            <pc:docMk/>
            <pc:sldMk cId="4258813207" sldId="266"/>
            <ac:spMk id="17" creationId="{F93A1B21-3A93-7A1B-0911-F5EFA743833E}"/>
          </ac:spMkLst>
        </pc:spChg>
        <pc:picChg chg="add mod">
          <ac:chgData name="Stanyer, Emily" userId="db41ee1b-a352-4bb8-9da6-8ec9467941e2" providerId="ADAL" clId="{195B1C33-4298-46DD-AAC7-41489ACA1156}" dt="2022-07-19T11:57:11.268" v="1774" actId="1076"/>
          <ac:picMkLst>
            <pc:docMk/>
            <pc:sldMk cId="4258813207" sldId="266"/>
            <ac:picMk id="3" creationId="{9963165C-2EBD-E83E-7D69-A0826350F27A}"/>
          </ac:picMkLst>
        </pc:picChg>
        <pc:picChg chg="add mod">
          <ac:chgData name="Stanyer, Emily" userId="db41ee1b-a352-4bb8-9da6-8ec9467941e2" providerId="ADAL" clId="{195B1C33-4298-46DD-AAC7-41489ACA1156}" dt="2022-07-19T15:08:48.276" v="1792" actId="1076"/>
          <ac:picMkLst>
            <pc:docMk/>
            <pc:sldMk cId="4258813207" sldId="266"/>
            <ac:picMk id="5" creationId="{DED3BFCF-6C7E-AEAC-1E98-C2E4D9077B49}"/>
          </ac:picMkLst>
        </pc:picChg>
        <pc:picChg chg="add del mod">
          <ac:chgData name="Stanyer, Emily" userId="db41ee1b-a352-4bb8-9da6-8ec9467941e2" providerId="ADAL" clId="{195B1C33-4298-46DD-AAC7-41489ACA1156}" dt="2022-07-19T11:58:47.472" v="1779" actId="478"/>
          <ac:picMkLst>
            <pc:docMk/>
            <pc:sldMk cId="4258813207" sldId="266"/>
            <ac:picMk id="6" creationId="{6C8F1709-2CC9-7422-F257-A08116B82D83}"/>
          </ac:picMkLst>
        </pc:picChg>
        <pc:picChg chg="add del mod">
          <ac:chgData name="Stanyer, Emily" userId="db41ee1b-a352-4bb8-9da6-8ec9467941e2" providerId="ADAL" clId="{195B1C33-4298-46DD-AAC7-41489ACA1156}" dt="2022-07-15T15:35:18.441" v="1703" actId="478"/>
          <ac:picMkLst>
            <pc:docMk/>
            <pc:sldMk cId="4258813207" sldId="266"/>
            <ac:picMk id="7" creationId="{636BF2E9-42A3-EABD-A52D-7B780B269DC3}"/>
          </ac:picMkLst>
        </pc:picChg>
        <pc:picChg chg="add mod">
          <ac:chgData name="Stanyer, Emily" userId="db41ee1b-a352-4bb8-9da6-8ec9467941e2" providerId="ADAL" clId="{195B1C33-4298-46DD-AAC7-41489ACA1156}" dt="2022-07-19T15:08:23.437" v="1789" actId="1076"/>
          <ac:picMkLst>
            <pc:docMk/>
            <pc:sldMk cId="4258813207" sldId="266"/>
            <ac:picMk id="8" creationId="{EAB8989A-2F95-4025-8FE4-468B8BF96540}"/>
          </ac:picMkLst>
        </pc:picChg>
        <pc:picChg chg="add mod">
          <ac:chgData name="Stanyer, Emily" userId="db41ee1b-a352-4bb8-9da6-8ec9467941e2" providerId="ADAL" clId="{195B1C33-4298-46DD-AAC7-41489ACA1156}" dt="2022-07-19T15:08:14.655" v="1786" actId="14100"/>
          <ac:picMkLst>
            <pc:docMk/>
            <pc:sldMk cId="4258813207" sldId="266"/>
            <ac:picMk id="9" creationId="{A2D3B0E9-3121-5FE6-058E-43A50CAACDBE}"/>
          </ac:picMkLst>
        </pc:picChg>
        <pc:picChg chg="add mod">
          <ac:chgData name="Stanyer, Emily" userId="db41ee1b-a352-4bb8-9da6-8ec9467941e2" providerId="ADAL" clId="{195B1C33-4298-46DD-AAC7-41489ACA1156}" dt="2022-07-19T11:57:08.366" v="1772" actId="1076"/>
          <ac:picMkLst>
            <pc:docMk/>
            <pc:sldMk cId="4258813207" sldId="266"/>
            <ac:picMk id="11" creationId="{DA3B9CB1-80B6-C427-AE49-B3D03988B740}"/>
          </ac:picMkLst>
        </pc:picChg>
      </pc:sldChg>
      <pc:sldChg chg="modSp new mod">
        <pc:chgData name="Stanyer, Emily" userId="db41ee1b-a352-4bb8-9da6-8ec9467941e2" providerId="ADAL" clId="{195B1C33-4298-46DD-AAC7-41489ACA1156}" dt="2022-07-26T13:25:12.213" v="1827" actId="20577"/>
        <pc:sldMkLst>
          <pc:docMk/>
          <pc:sldMk cId="406661903" sldId="267"/>
        </pc:sldMkLst>
        <pc:spChg chg="mod">
          <ac:chgData name="Stanyer, Emily" userId="db41ee1b-a352-4bb8-9da6-8ec9467941e2" providerId="ADAL" clId="{195B1C33-4298-46DD-AAC7-41489ACA1156}" dt="2022-07-26T13:25:12.213" v="1827" actId="20577"/>
          <ac:spMkLst>
            <pc:docMk/>
            <pc:sldMk cId="406661903" sldId="267"/>
            <ac:spMk id="3" creationId="{61FB1390-6ACB-FE14-15A3-30F371B0AE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4D1D-E832-3607-5589-4B3DEEBE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40D93-0406-00CA-74A8-5BF2336D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F086-A443-5908-5599-5B57D281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47DF-4A97-9A13-2CCB-874F3F0C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6033-6D0D-5859-C2EF-61D97FE2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8BE1-3738-408D-2C02-CB1A8527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C5941-F280-C8F0-CB33-13B83379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83CB-68AD-AE11-5C0C-1D3EF4F6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21-D8EC-87A6-552E-CDACADF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3428-FBF1-A182-5C0D-108A115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59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A2623-617B-E7F1-1FC6-E03D47764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13C16-5333-28D2-AD2F-3AD8957D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CB89-3772-1BAD-B5B6-E67BA84E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6EF9-8395-CD7A-D5BD-C367B1B0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4A4-C31A-6AF0-F8C5-70925FF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2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9318-0812-BE9C-5EFB-EFA26D2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3460-05C6-A759-6861-6B81D07E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349D-89DC-8CBA-708B-5D32078B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5468-C9F6-AE97-E911-27AC0757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5E0C-505D-5ABC-918A-0ABA648A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3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0779-90AC-860D-5008-291C3312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7A2A-817F-2E6A-2792-56344C2B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E40E-32A3-34ED-BD75-585FCA9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5132-F029-8197-35E1-31BE7049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5563-7CA6-442D-3F3E-45A298B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3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0AB5-FE4D-E26E-1548-6182D336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EC64-F248-13D9-798B-E1BF326C3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A0CDA-22A6-1137-8FDD-EDC4FE060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82997-0598-3237-C95E-AAE6D1DE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7606-CAE4-C3BD-DB24-FDF09748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5DAD9-3D03-00FE-ACBA-249EFB0C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6EB9-2086-6FE0-E4A7-00330050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9C41-333D-11D0-76C8-93938128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E19BB-26BB-2FC8-D55E-1A8FCC81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3C9A9-85EA-566C-F45A-CDB532B01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34125-F808-7DDB-8F80-53C088E99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DE425-DA5B-0A85-691C-2474DE59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7720C-EB3E-C876-23CC-54F49F2C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D9E3F-3752-B6B8-F438-04B59098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BF90-45B9-D136-D7F5-95F98564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0D72D-FB27-B0F3-FDB1-B077AB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8DDCC-6625-BDA7-C707-5B54ABE3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E07F-CBDB-D3EF-F5B5-092C448A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F6233-5968-4A26-CA3A-09050C11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6D9BB-4E51-A929-C79A-82B67C57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F0930-0D2D-32CB-9A3B-85592182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0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29DB-203C-7D26-8EA1-B7794193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7623-CA19-4ADF-2F46-9C03FD06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8B713-EAB1-C580-E591-6A7C4A09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ED6D-64AE-A796-63AB-F980A791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6F9F-9FE5-9099-3830-D174F0D2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1993B-A67E-F46C-DBD4-CB5777CA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B54F-D44E-6DC2-5970-7A775933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E37D3-1F00-069E-BAF5-26E005D9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9E45F-C654-1235-E09D-8D98A1F8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5E00-9C8B-F750-F224-353E6936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B38F-00D3-E2CC-A6A3-D996778C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C342-89C6-5357-3689-EE43E8CD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7D094-99CD-2E31-5FBA-4AF62958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7D55-4EBD-FAF4-71E0-62EC7156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B0A2-E4EE-C498-E861-6D1A29258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8AE3-A804-425F-B786-CCD7E0534BD2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3753-7D0A-CBF4-9EB3-BD9E765D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CD4-CC9A-4787-3DEE-30044FFE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F89C-62C5-475C-A6BD-82D635FCA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D2AFA2-5D5C-FA7D-479F-2D53D8D86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92" y="1074197"/>
            <a:ext cx="4328217" cy="441285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E4A035-135D-F54A-E70D-F73A7A9F3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60" y="1251751"/>
            <a:ext cx="7072031" cy="3905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9F7418-69DE-9704-F3FF-8992F4DF9914}"/>
              </a:ext>
            </a:extLst>
          </p:cNvPr>
          <p:cNvSpPr txBox="1"/>
          <p:nvPr/>
        </p:nvSpPr>
        <p:spPr>
          <a:xfrm>
            <a:off x="1447060" y="301841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399943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55D35C-DFCA-D8B9-05BA-F01A074C5E44}"/>
              </a:ext>
            </a:extLst>
          </p:cNvPr>
          <p:cNvSpPr txBox="1"/>
          <p:nvPr/>
        </p:nvSpPr>
        <p:spPr>
          <a:xfrm>
            <a:off x="825624" y="162208"/>
            <a:ext cx="649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Can migraine variables predict poor sleep?</a:t>
            </a:r>
          </a:p>
        </p:txBody>
      </p:sp>
    </p:spTree>
    <p:extLst>
      <p:ext uri="{BB962C8B-B14F-4D97-AF65-F5344CB8AC3E}">
        <p14:creationId xmlns:p14="http://schemas.microsoft.com/office/powerpoint/2010/main" val="309358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A0F3-CFF9-0AF2-84B7-AE944B54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Correlations – not sure if we need these anymore as we have the modelling instead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A5E65-5A9A-AF7E-198F-5BDC0C65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0" y="2319420"/>
            <a:ext cx="4426257" cy="3688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6ABEA-D521-57AF-C2E6-0158FB53E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77" y="1970843"/>
            <a:ext cx="4990427" cy="41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9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A0F3-CFF9-0AF2-84B7-AE944B54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Correlations – not sure if we need these anymore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2E71C3-93B0-71ED-41AF-C211FF6CE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0" r="6116" b="10827"/>
          <a:stretch/>
        </p:blipFill>
        <p:spPr>
          <a:xfrm>
            <a:off x="3415471" y="999531"/>
            <a:ext cx="5941594" cy="57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16F5FD8-2BBE-04EA-DC3F-67C1CAA6A0A0}"/>
              </a:ext>
            </a:extLst>
          </p:cNvPr>
          <p:cNvSpPr txBox="1"/>
          <p:nvPr/>
        </p:nvSpPr>
        <p:spPr>
          <a:xfrm>
            <a:off x="471991" y="486068"/>
            <a:ext cx="684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Migraine Attacks Per Month &amp; Duration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882F47-EA0A-FA8E-825F-CCD4AE730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85" y="1527441"/>
            <a:ext cx="5401589" cy="43212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C965F9-4554-5C91-4DD7-29AD20C43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" y="1527441"/>
            <a:ext cx="5401588" cy="43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0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963D89-7585-578A-8F6D-C871A3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85" y="1200194"/>
            <a:ext cx="5572014" cy="4457611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17761242-A4CD-1E60-05F1-3F8926D8F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7" y="1276358"/>
            <a:ext cx="5476808" cy="43814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6590C5-88F9-1B19-F566-ADB963751388}"/>
              </a:ext>
            </a:extLst>
          </p:cNvPr>
          <p:cNvSpPr txBox="1"/>
          <p:nvPr/>
        </p:nvSpPr>
        <p:spPr>
          <a:xfrm>
            <a:off x="800465" y="337351"/>
            <a:ext cx="351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Migraine Start Time</a:t>
            </a:r>
          </a:p>
        </p:txBody>
      </p:sp>
    </p:spTree>
    <p:extLst>
      <p:ext uri="{BB962C8B-B14F-4D97-AF65-F5344CB8AC3E}">
        <p14:creationId xmlns:p14="http://schemas.microsoft.com/office/powerpoint/2010/main" val="71523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ED3BFCF-6C7E-AEAC-1E98-C2E4D9077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83"/>
            <a:ext cx="4926688" cy="3284458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2D3B0E9-3121-5FE6-058E-43A50CAAC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73" y="88803"/>
            <a:ext cx="4758768" cy="356907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A3B9CB1-80B6-C427-AE49-B3D03988B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838" y="3157251"/>
            <a:ext cx="5006763" cy="3755073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547C6D1-7080-F7BC-ED5F-FD3BC13DAD80}"/>
              </a:ext>
            </a:extLst>
          </p:cNvPr>
          <p:cNvSpPr/>
          <p:nvPr/>
        </p:nvSpPr>
        <p:spPr>
          <a:xfrm>
            <a:off x="3235010" y="4409140"/>
            <a:ext cx="217458" cy="6517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5A2FF-8218-20B0-37DB-202778F499E1}"/>
              </a:ext>
            </a:extLst>
          </p:cNvPr>
          <p:cNvSpPr txBox="1"/>
          <p:nvPr/>
        </p:nvSpPr>
        <p:spPr>
          <a:xfrm>
            <a:off x="3043817" y="414753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9DA18F8-A7CF-E24B-20A9-0560029795ED}"/>
              </a:ext>
            </a:extLst>
          </p:cNvPr>
          <p:cNvSpPr/>
          <p:nvPr/>
        </p:nvSpPr>
        <p:spPr>
          <a:xfrm>
            <a:off x="8908166" y="1164664"/>
            <a:ext cx="217458" cy="6517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4D580-8B47-55B9-D0EA-92CB0D3A524E}"/>
              </a:ext>
            </a:extLst>
          </p:cNvPr>
          <p:cNvSpPr txBox="1"/>
          <p:nvPr/>
        </p:nvSpPr>
        <p:spPr>
          <a:xfrm>
            <a:off x="8716973" y="903054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9963165C-2EBD-E83E-7D69-A0826350F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44" y="3130088"/>
            <a:ext cx="4444297" cy="380939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AB8989A-2F95-4025-8FE4-468B8BF96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60" y="4025991"/>
            <a:ext cx="2743206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1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181D-6111-5A1D-1C36-0FC551B9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1390-6ACB-FE14-15A3-30F371B0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 sleep on week / weekend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5E3033-7C1F-8381-50FE-29FAD36AE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" y="1303906"/>
            <a:ext cx="5425090" cy="4340072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01B2BC2-F661-6961-2458-05979596B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99" y="1303906"/>
            <a:ext cx="5501940" cy="41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5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C04DDD-8EBB-1EA0-0471-7C81B8DC3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6" y="1091954"/>
            <a:ext cx="5795458" cy="4636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7A3D94-5E59-034B-DC3E-B9EDF8E88B83}"/>
              </a:ext>
            </a:extLst>
          </p:cNvPr>
          <p:cNvSpPr txBox="1"/>
          <p:nvPr/>
        </p:nvSpPr>
        <p:spPr>
          <a:xfrm>
            <a:off x="800465" y="337351"/>
            <a:ext cx="546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Hours Slept &amp; Sleep Start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BE3AD-3516-0568-2428-54A5DFC74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73" y="1129680"/>
            <a:ext cx="5795458" cy="46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2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7AD27F-4284-A2F3-3807-6F29E9C90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4" y="1959458"/>
            <a:ext cx="5051384" cy="4041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BA372-89EF-B6E2-AD30-9DE5A5897573}"/>
              </a:ext>
            </a:extLst>
          </p:cNvPr>
          <p:cNvSpPr txBox="1"/>
          <p:nvPr/>
        </p:nvSpPr>
        <p:spPr>
          <a:xfrm>
            <a:off x="471991" y="415308"/>
            <a:ext cx="6942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Sleep According to Migraine Frequency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6AFA0A-7D36-266B-1362-95679DB7E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49" y="1686757"/>
            <a:ext cx="5392261" cy="43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3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AB14E-A1C9-45A4-31DC-B2A4DE36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5" y="786296"/>
            <a:ext cx="10232994" cy="340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12FB8-239B-6163-0E75-3F9344CC00F2}"/>
              </a:ext>
            </a:extLst>
          </p:cNvPr>
          <p:cNvSpPr txBox="1"/>
          <p:nvPr/>
        </p:nvSpPr>
        <p:spPr>
          <a:xfrm>
            <a:off x="649039" y="4195162"/>
            <a:ext cx="11265322" cy="23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Deviation from a user’s mean sleep the night before is a significant predictor of a migraine attack occurring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Greater deviation from typical sleep = more likely an attack is to occur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Number of interruptions in sleep the night before is a significant predictor of a migraine attack occurring the next day. 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Greater sleep fragmentation = more likely an attack is to occur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Total hours slept the night before </a:t>
            </a:r>
            <a:r>
              <a:rPr lang="en-GB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is not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significant predictor of a migraine attack occurring the next day. 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Sleep duration does not make an attack more or less likely to 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occurr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EA542-F950-06CF-FB17-52E2D0670057}"/>
              </a:ext>
            </a:extLst>
          </p:cNvPr>
          <p:cNvSpPr txBox="1"/>
          <p:nvPr/>
        </p:nvSpPr>
        <p:spPr>
          <a:xfrm>
            <a:off x="825624" y="162208"/>
            <a:ext cx="722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Can changes in sleep predict a migraine attack?</a:t>
            </a:r>
          </a:p>
        </p:txBody>
      </p:sp>
    </p:spTree>
    <p:extLst>
      <p:ext uri="{BB962C8B-B14F-4D97-AF65-F5344CB8AC3E}">
        <p14:creationId xmlns:p14="http://schemas.microsoft.com/office/powerpoint/2010/main" val="276595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167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Correlations – not sure if we need these anymore as we have the modelling instead</vt:lpstr>
      <vt:lpstr>Correlations – not sure if we need these anymore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Stanyer</dc:creator>
  <cp:lastModifiedBy>Emily Stanyer</cp:lastModifiedBy>
  <cp:revision>1</cp:revision>
  <dcterms:created xsi:type="dcterms:W3CDTF">2022-07-15T11:13:23Z</dcterms:created>
  <dcterms:modified xsi:type="dcterms:W3CDTF">2022-07-26T13:25:27Z</dcterms:modified>
</cp:coreProperties>
</file>