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0" r:id="rId4"/>
    <p:sldId id="326" r:id="rId5"/>
    <p:sldId id="327" r:id="rId6"/>
    <p:sldId id="321" r:id="rId7"/>
    <p:sldId id="322" r:id="rId8"/>
    <p:sldId id="323" r:id="rId9"/>
    <p:sldId id="328" r:id="rId10"/>
    <p:sldId id="325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14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QA Golf Club Tee Booking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Jack healy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and Future Improvements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Bookings cannot be updated onto the database.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Once bookings are made, the slot is not made unavailable which enables different users to book the same slot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While creating a booking, you can only select one slot per booking rather than several slots. </a:t>
            </a:r>
            <a:endParaRPr lang="en-GB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user can book the same slot twice</a:t>
            </a:r>
            <a:endParaRPr lang="en-GB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timesheet page to show the user who booked certain slots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 some CSS to improve the usability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to allow the user to pick different dates along with their tee time rather than only have slots based on 1 day.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Project Tracking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Risk Assessment</a:t>
            </a:r>
          </a:p>
          <a:p>
            <a:r>
              <a:rPr lang="en-US" dirty="0"/>
              <a:t>Live Application</a:t>
            </a:r>
          </a:p>
          <a:p>
            <a:r>
              <a:rPr lang="en-US" dirty="0"/>
              <a:t>Bugs and Future Improvements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Tee Booking</a:t>
            </a:r>
          </a:p>
          <a:p>
            <a:r>
              <a:rPr lang="en-US" dirty="0"/>
              <a:t>CRUD application </a:t>
            </a:r>
          </a:p>
          <a:p>
            <a:r>
              <a:rPr lang="en-US" dirty="0"/>
              <a:t>Create Bookings</a:t>
            </a:r>
          </a:p>
          <a:p>
            <a:r>
              <a:rPr lang="en-US" dirty="0"/>
              <a:t>Read Bookings in the account</a:t>
            </a:r>
          </a:p>
          <a:p>
            <a:r>
              <a:rPr lang="en-US" dirty="0"/>
              <a:t>Update Bookings</a:t>
            </a:r>
          </a:p>
          <a:p>
            <a:r>
              <a:rPr lang="en-US" dirty="0"/>
              <a:t>Delete Bookings</a:t>
            </a:r>
          </a:p>
        </p:txBody>
      </p:sp>
    </p:spTree>
    <p:extLst>
      <p:ext uri="{BB962C8B-B14F-4D97-AF65-F5344CB8AC3E}">
        <p14:creationId xmlns:p14="http://schemas.microsoft.com/office/powerpoint/2010/main" val="39612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(Database)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DE16E-59F4-466B-99E8-A85FB7DBD2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6" y="1916832"/>
            <a:ext cx="1000911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0FF-1AFC-4FA9-BAB5-8EDF2F36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</a:t>
            </a:r>
            <a:r>
              <a:rPr lang="en-GB" dirty="0"/>
              <a:t>CI Pipeline)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D528C-E933-4B4D-A229-0FC9F954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916832"/>
            <a:ext cx="1015312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Tracking</a:t>
            </a:r>
          </a:p>
        </p:txBody>
      </p:sp>
    </p:spTree>
    <p:extLst>
      <p:ext uri="{BB962C8B-B14F-4D97-AF65-F5344CB8AC3E}">
        <p14:creationId xmlns:p14="http://schemas.microsoft.com/office/powerpoint/2010/main" val="85486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64875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68486-2891-4FB8-BA34-2633B756B2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3852" y="1916832"/>
            <a:ext cx="10081120" cy="45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3980-A398-4E36-A294-887AECE5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34BA-F76F-480F-8282-5BC01F00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167</TotalTime>
  <Words>161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Digital Blue Tunnel 16x9</vt:lpstr>
      <vt:lpstr>QA Golf Club Tee Booking</vt:lpstr>
      <vt:lpstr>Contents</vt:lpstr>
      <vt:lpstr>Requirements</vt:lpstr>
      <vt:lpstr>Architecture (Database)</vt:lpstr>
      <vt:lpstr>Architecture (CI Pipeline)</vt:lpstr>
      <vt:lpstr>Project Tracking</vt:lpstr>
      <vt:lpstr>Testing</vt:lpstr>
      <vt:lpstr>Risk Assessment</vt:lpstr>
      <vt:lpstr>Live Application</vt:lpstr>
      <vt:lpstr>Bugs and Future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Golf Club Tee Booking</dc:title>
  <dc:creator>Healy, Diarmuid</dc:creator>
  <cp:lastModifiedBy>Healy, Diarmuid</cp:lastModifiedBy>
  <cp:revision>8</cp:revision>
  <dcterms:created xsi:type="dcterms:W3CDTF">2020-08-10T10:44:49Z</dcterms:created>
  <dcterms:modified xsi:type="dcterms:W3CDTF">2020-08-10T13:32:26Z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